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4" r:id="rId10"/>
    <p:sldId id="275" r:id="rId11"/>
    <p:sldId id="265" r:id="rId12"/>
    <p:sldId id="276" r:id="rId13"/>
    <p:sldId id="277" r:id="rId14"/>
    <p:sldId id="267" r:id="rId15"/>
    <p:sldId id="278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5" d="100"/>
          <a:sy n="85" d="100"/>
        </p:scale>
        <p:origin x="140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QL%20Project\Subjective%20question%20analysi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upesh\Desktop\SQL\Projec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upesh\Desktop\SQL\Projec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QL%20Project\Subjective%20question%20analysi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QL%20Project\Subjective%20question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SQL%20Project\Subjective%20question%20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35099263253328"/>
          <c:y val="8.6465311106211931E-2"/>
          <c:w val="0.85662082532014372"/>
          <c:h val="0.66362129908011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Num_of_customers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Sheet1!$A$2:$A$25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5</c:v>
                </c:pt>
                <c:pt idx="5">
                  <c:v>8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5</c:v>
                </c:pt>
                <c:pt idx="11">
                  <c:v>4</c:v>
                </c:pt>
                <c:pt idx="12">
                  <c:v>1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0">
                  <c:v>1</c:v>
                </c:pt>
                <c:pt idx="21">
                  <c:v>1</c:v>
                </c:pt>
                <c:pt idx="22">
                  <c:v>3</c:v>
                </c:pt>
                <c:pt idx="2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B7-46BC-9C4A-8C296F6680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Sheet1!$A$2:$A$25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</c:numCache>
            </c:numRef>
          </c:val>
          <c:extLst>
            <c:ext xmlns:c16="http://schemas.microsoft.com/office/drawing/2014/chart" uri="{C3380CC4-5D6E-409C-BE32-E72D297353CC}">
              <c16:uniqueId val="{00000001-84B7-46BC-9C4A-8C296F66806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Sheet1!$A$2:$A$25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Sheet1!$D$2:$D$25</c:f>
              <c:numCache>
                <c:formatCode>General</c:formatCode>
                <c:ptCount val="24"/>
              </c:numCache>
            </c:numRef>
          </c:val>
          <c:extLst>
            <c:ext xmlns:c16="http://schemas.microsoft.com/office/drawing/2014/chart" uri="{C3380CC4-5D6E-409C-BE32-E72D297353CC}">
              <c16:uniqueId val="{00000002-84B7-46BC-9C4A-8C296F6680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44471040"/>
        <c:axId val="44472576"/>
      </c:barChart>
      <c:catAx>
        <c:axId val="4447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 sz="1100"/>
            </a:pPr>
            <a:endParaRPr lang="en-US"/>
          </a:p>
        </c:txPr>
        <c:crossAx val="44472576"/>
        <c:crosses val="autoZero"/>
        <c:auto val="1"/>
        <c:lblAlgn val="ctr"/>
        <c:lblOffset val="100"/>
        <c:noMultiLvlLbl val="0"/>
      </c:catAx>
      <c:valAx>
        <c:axId val="44472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44471040"/>
        <c:crosses val="autoZero"/>
        <c:crossBetween val="between"/>
      </c:valAx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rotWithShape="1">
      <a:gsLst>
        <a:gs pos="0">
          <a:schemeClr val="accent4">
            <a:tint val="50000"/>
            <a:satMod val="300000"/>
          </a:schemeClr>
        </a:gs>
        <a:gs pos="35000">
          <a:schemeClr val="accent4">
            <a:tint val="37000"/>
            <a:satMod val="300000"/>
          </a:schemeClr>
        </a:gs>
        <a:gs pos="100000">
          <a:schemeClr val="accent4">
            <a:tint val="15000"/>
            <a:satMod val="350000"/>
          </a:schemeClr>
        </a:gs>
      </a:gsLst>
      <a:lin ang="16200000" scaled="1"/>
    </a:gradFill>
    <a:ln w="9525" cap="flat" cmpd="sng" algn="ctr">
      <a:solidFill>
        <a:schemeClr val="accent4">
          <a:shade val="95000"/>
          <a:satMod val="105000"/>
        </a:schemeClr>
      </a:solidFill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[Subjective question analysis.xlsx]Sheet5!PivotTable1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Sheet5!$M$3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Sheet5!$L$4:$L$21</c:f>
              <c:strCache>
                <c:ptCount val="17"/>
                <c:pt idx="0">
                  <c:v>Alternative</c:v>
                </c:pt>
                <c:pt idx="1">
                  <c:v>Alternative &amp; Punk</c:v>
                </c:pt>
                <c:pt idx="2">
                  <c:v>Blues</c:v>
                </c:pt>
                <c:pt idx="3">
                  <c:v>Classical</c:v>
                </c:pt>
                <c:pt idx="4">
                  <c:v>Easy Listening</c:v>
                </c:pt>
                <c:pt idx="5">
                  <c:v>Electronica/Dance</c:v>
                </c:pt>
                <c:pt idx="6">
                  <c:v>Heavy Metal</c:v>
                </c:pt>
                <c:pt idx="7">
                  <c:v>Hip Hop/Rap</c:v>
                </c:pt>
                <c:pt idx="8">
                  <c:v>Jazz</c:v>
                </c:pt>
                <c:pt idx="9">
                  <c:v>Latin</c:v>
                </c:pt>
                <c:pt idx="10">
                  <c:v>Metal</c:v>
                </c:pt>
                <c:pt idx="11">
                  <c:v>Pop</c:v>
                </c:pt>
                <c:pt idx="12">
                  <c:v>R&amp;B/Soul</c:v>
                </c:pt>
                <c:pt idx="13">
                  <c:v>Reggae</c:v>
                </c:pt>
                <c:pt idx="14">
                  <c:v>Rock</c:v>
                </c:pt>
                <c:pt idx="15">
                  <c:v>Soundtrack</c:v>
                </c:pt>
                <c:pt idx="16">
                  <c:v>TV Shows</c:v>
                </c:pt>
              </c:strCache>
            </c:strRef>
          </c:cat>
          <c:val>
            <c:numRef>
              <c:f>Sheet5!$M$4:$M$21</c:f>
              <c:numCache>
                <c:formatCode>General</c:formatCode>
                <c:ptCount val="17"/>
                <c:pt idx="0">
                  <c:v>3.3299999999999996</c:v>
                </c:pt>
                <c:pt idx="1">
                  <c:v>12.370000000000003</c:v>
                </c:pt>
                <c:pt idx="2">
                  <c:v>3.4300000000000006</c:v>
                </c:pt>
                <c:pt idx="3">
                  <c:v>0.37999999999999989</c:v>
                </c:pt>
                <c:pt idx="4">
                  <c:v>1.24</c:v>
                </c:pt>
                <c:pt idx="5">
                  <c:v>0.48</c:v>
                </c:pt>
                <c:pt idx="6">
                  <c:v>0.28999999999999998</c:v>
                </c:pt>
                <c:pt idx="7">
                  <c:v>1.9</c:v>
                </c:pt>
                <c:pt idx="8">
                  <c:v>1.33</c:v>
                </c:pt>
                <c:pt idx="9">
                  <c:v>2.0900000000000012</c:v>
                </c:pt>
                <c:pt idx="10">
                  <c:v>11.8</c:v>
                </c:pt>
                <c:pt idx="11">
                  <c:v>2.09</c:v>
                </c:pt>
                <c:pt idx="12">
                  <c:v>5.04</c:v>
                </c:pt>
                <c:pt idx="13">
                  <c:v>0.56999999999999995</c:v>
                </c:pt>
                <c:pt idx="14">
                  <c:v>53.380000000000067</c:v>
                </c:pt>
                <c:pt idx="15">
                  <c:v>0.19</c:v>
                </c:pt>
                <c:pt idx="16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E9-4FDD-AE76-0922ADEC0C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8242304"/>
        <c:axId val="178244992"/>
      </c:barChart>
      <c:catAx>
        <c:axId val="178242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400"/>
            </a:pPr>
            <a:endParaRPr lang="en-US"/>
          </a:p>
        </c:txPr>
        <c:crossAx val="178244992"/>
        <c:crosses val="autoZero"/>
        <c:auto val="1"/>
        <c:lblAlgn val="ctr"/>
        <c:lblOffset val="100"/>
        <c:noMultiLvlLbl val="0"/>
      </c:catAx>
      <c:valAx>
        <c:axId val="178244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7824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rotWithShape="1">
      <a:gsLst>
        <a:gs pos="0">
          <a:schemeClr val="accent4">
            <a:tint val="50000"/>
            <a:satMod val="300000"/>
          </a:schemeClr>
        </a:gs>
        <a:gs pos="35000">
          <a:schemeClr val="accent4">
            <a:tint val="37000"/>
            <a:satMod val="300000"/>
          </a:schemeClr>
        </a:gs>
        <a:gs pos="100000">
          <a:schemeClr val="accent4">
            <a:tint val="15000"/>
            <a:satMod val="350000"/>
          </a:schemeClr>
        </a:gs>
      </a:gsLst>
      <a:lin ang="16200000" scaled="1"/>
    </a:gradFill>
    <a:ln w="9525" cap="flat" cmpd="sng" algn="ctr">
      <a:solidFill>
        <a:schemeClr val="accent4">
          <a:shade val="95000"/>
          <a:satMod val="105000"/>
        </a:schemeClr>
      </a:solidFill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476596675415568E-2"/>
          <c:y val="0"/>
          <c:w val="0.55249146981627295"/>
          <c:h val="0.83522168171790434"/>
        </c:manualLayout>
      </c:layout>
      <c:pieChart>
        <c:varyColors val="1"/>
        <c:ser>
          <c:idx val="0"/>
          <c:order val="0"/>
          <c:tx>
            <c:strRef>
              <c:f>Pivot!$D$1</c:f>
              <c:strCache>
                <c:ptCount val="1"/>
                <c:pt idx="0">
                  <c:v>Total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multiLvlStrRef>
              <c:f>Pivot!$A$2:$C$4</c:f>
              <c:multiLvlStrCache>
                <c:ptCount val="3"/>
                <c:lvl>
                  <c:pt idx="0">
                    <c:v>Every Kind of Light</c:v>
                  </c:pt>
                  <c:pt idx="1">
                    <c:v>20th Century Masters - The Millennium Collection: The Best of Scorpions</c:v>
                  </c:pt>
                  <c:pt idx="2">
                    <c:v>Speak of the Devil</c:v>
                  </c:pt>
                </c:lvl>
                <c:lvl>
                  <c:pt idx="0">
                    <c:v>Rock</c:v>
                  </c:pt>
                  <c:pt idx="1">
                    <c:v>Rock</c:v>
                  </c:pt>
                  <c:pt idx="2">
                    <c:v>Rock</c:v>
                  </c:pt>
                </c:lvl>
                <c:lvl>
                  <c:pt idx="0">
                    <c:v>1</c:v>
                  </c:pt>
                  <c:pt idx="1">
                    <c:v>1</c:v>
                  </c:pt>
                  <c:pt idx="2">
                    <c:v>1</c:v>
                  </c:pt>
                </c:lvl>
              </c:multiLvlStrCache>
            </c:multiLvlStrRef>
          </c:cat>
          <c:val>
            <c:numRef>
              <c:f>Pivot!$D$2:$D$4</c:f>
              <c:numCache>
                <c:formatCode>General</c:formatCode>
                <c:ptCount val="3"/>
                <c:pt idx="0">
                  <c:v>5.94</c:v>
                </c:pt>
                <c:pt idx="1">
                  <c:v>73.260000000000005</c:v>
                </c:pt>
                <c:pt idx="2">
                  <c:v>11.88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2D-4B81-BBF2-B60E06DF5CC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Pivot!$I$1</c:f>
              <c:strCache>
                <c:ptCount val="1"/>
                <c:pt idx="0">
                  <c:v>total_revenue_for_genre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Pivot!$G$2:$H$19</c:f>
              <c:multiLvlStrCache>
                <c:ptCount val="18"/>
                <c:lvl>
                  <c:pt idx="0">
                    <c:v>Rock</c:v>
                  </c:pt>
                  <c:pt idx="1">
                    <c:v>Jazz</c:v>
                  </c:pt>
                  <c:pt idx="2">
                    <c:v>Metal</c:v>
                  </c:pt>
                  <c:pt idx="3">
                    <c:v>Alternative &amp; Punk</c:v>
                  </c:pt>
                  <c:pt idx="4">
                    <c:v>Blues</c:v>
                  </c:pt>
                  <c:pt idx="5">
                    <c:v>Latin</c:v>
                  </c:pt>
                  <c:pt idx="6">
                    <c:v>Reggae</c:v>
                  </c:pt>
                  <c:pt idx="7">
                    <c:v>Pop</c:v>
                  </c:pt>
                  <c:pt idx="8">
                    <c:v>Soundtrack</c:v>
                  </c:pt>
                  <c:pt idx="9">
                    <c:v>Easy Listening</c:v>
                  </c:pt>
                  <c:pt idx="10">
                    <c:v>Heavy Metal</c:v>
                  </c:pt>
                  <c:pt idx="11">
                    <c:v>R&amp;B/Soul</c:v>
                  </c:pt>
                  <c:pt idx="12">
                    <c:v>Electronica/Dance</c:v>
                  </c:pt>
                  <c:pt idx="13">
                    <c:v>Hip Hop/Rap</c:v>
                  </c:pt>
                  <c:pt idx="14">
                    <c:v>TV Shows</c:v>
                  </c:pt>
                  <c:pt idx="15">
                    <c:v>Drama</c:v>
                  </c:pt>
                  <c:pt idx="16">
                    <c:v>Alternative</c:v>
                  </c:pt>
                  <c:pt idx="17">
                    <c:v>Classical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  <c:pt idx="7">
                    <c:v>9</c:v>
                  </c:pt>
                  <c:pt idx="8">
                    <c:v>10</c:v>
                  </c:pt>
                  <c:pt idx="9">
                    <c:v>12</c:v>
                  </c:pt>
                  <c:pt idx="10">
                    <c:v>13</c:v>
                  </c:pt>
                  <c:pt idx="11">
                    <c:v>14</c:v>
                  </c:pt>
                  <c:pt idx="12">
                    <c:v>15</c:v>
                  </c:pt>
                  <c:pt idx="13">
                    <c:v>17</c:v>
                  </c:pt>
                  <c:pt idx="14">
                    <c:v>19</c:v>
                  </c:pt>
                  <c:pt idx="15">
                    <c:v>21</c:v>
                  </c:pt>
                  <c:pt idx="16">
                    <c:v>23</c:v>
                  </c:pt>
                  <c:pt idx="17">
                    <c:v>24</c:v>
                  </c:pt>
                </c:lvl>
              </c:multiLvlStrCache>
            </c:multiLvlStrRef>
          </c:cat>
          <c:val>
            <c:numRef>
              <c:f>Pivot!$I$2:$I$19</c:f>
              <c:numCache>
                <c:formatCode>General</c:formatCode>
                <c:ptCount val="18"/>
                <c:pt idx="0">
                  <c:v>2053.2600000000002</c:v>
                </c:pt>
                <c:pt idx="1">
                  <c:v>105.93</c:v>
                </c:pt>
                <c:pt idx="2">
                  <c:v>490.05</c:v>
                </c:pt>
                <c:pt idx="3">
                  <c:v>358.38</c:v>
                </c:pt>
                <c:pt idx="4">
                  <c:v>87.12</c:v>
                </c:pt>
                <c:pt idx="5">
                  <c:v>143.55000000000001</c:v>
                </c:pt>
                <c:pt idx="6">
                  <c:v>28.71</c:v>
                </c:pt>
                <c:pt idx="7">
                  <c:v>40.590000000000003</c:v>
                </c:pt>
                <c:pt idx="8">
                  <c:v>2.97</c:v>
                </c:pt>
                <c:pt idx="9">
                  <c:v>60.39</c:v>
                </c:pt>
                <c:pt idx="10">
                  <c:v>4.95</c:v>
                </c:pt>
                <c:pt idx="11">
                  <c:v>104.94</c:v>
                </c:pt>
                <c:pt idx="12">
                  <c:v>49.5</c:v>
                </c:pt>
                <c:pt idx="13">
                  <c:v>12.87</c:v>
                </c:pt>
                <c:pt idx="14">
                  <c:v>1.99</c:v>
                </c:pt>
                <c:pt idx="15">
                  <c:v>1.99</c:v>
                </c:pt>
                <c:pt idx="16">
                  <c:v>81.180000000000007</c:v>
                </c:pt>
                <c:pt idx="17">
                  <c:v>42.57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92-4B6B-8342-6ABDD26DA72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62923648"/>
        <c:axId val="173220224"/>
      </c:barChart>
      <c:catAx>
        <c:axId val="1629236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173220224"/>
        <c:crosses val="autoZero"/>
        <c:auto val="1"/>
        <c:lblAlgn val="ctr"/>
        <c:lblOffset val="100"/>
        <c:noMultiLvlLbl val="0"/>
      </c:catAx>
      <c:valAx>
        <c:axId val="173220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629236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IN"/>
              <a:t>Comparison between Short-term &amp; Long-term Customer</a:t>
            </a:r>
          </a:p>
        </c:rich>
      </c:tx>
      <c:overlay val="0"/>
    </c:title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total_spending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Sheet6!$A$2:$A$3</c:f>
              <c:strCache>
                <c:ptCount val="2"/>
                <c:pt idx="0">
                  <c:v>Long-term Customer</c:v>
                </c:pt>
                <c:pt idx="1">
                  <c:v>Short-term Customer</c:v>
                </c:pt>
              </c:strCache>
            </c:strRef>
          </c:cat>
          <c:val>
            <c:numRef>
              <c:f>Sheet6!$B$2:$B$3</c:f>
              <c:numCache>
                <c:formatCode>General</c:formatCode>
                <c:ptCount val="2"/>
                <c:pt idx="0">
                  <c:v>28034.82</c:v>
                </c:pt>
                <c:pt idx="1">
                  <c:v>19468.349999999999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C4-4150-AD8F-E8D4F6823522}"/>
            </c:ext>
          </c:extLst>
        </c:ser>
        <c:ser>
          <c:idx val="1"/>
          <c:order val="1"/>
          <c:tx>
            <c:strRef>
              <c:f>Sheet6!$C$1</c:f>
              <c:strCache>
                <c:ptCount val="1"/>
                <c:pt idx="0">
                  <c:v>basket_size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Sheet6!$A$2:$A$3</c:f>
              <c:strCache>
                <c:ptCount val="2"/>
                <c:pt idx="0">
                  <c:v>Long-term Customer</c:v>
                </c:pt>
                <c:pt idx="1">
                  <c:v>Short-term Customer</c:v>
                </c:pt>
              </c:strCache>
            </c:strRef>
          </c:cat>
          <c:val>
            <c:numRef>
              <c:f>Sheet6!$C$2:$C$3</c:f>
              <c:numCache>
                <c:formatCode>General</c:formatCode>
                <c:ptCount val="2"/>
                <c:pt idx="0">
                  <c:v>2762</c:v>
                </c:pt>
                <c:pt idx="1">
                  <c:v>1995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C4-4150-AD8F-E8D4F6823522}"/>
            </c:ext>
          </c:extLst>
        </c:ser>
        <c:ser>
          <c:idx val="2"/>
          <c:order val="2"/>
          <c:tx>
            <c:strRef>
              <c:f>Sheet6!$D$1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Sheet6!$A$2:$A$3</c:f>
              <c:strCache>
                <c:ptCount val="2"/>
                <c:pt idx="0">
                  <c:v>Long-term Customer</c:v>
                </c:pt>
                <c:pt idx="1">
                  <c:v>Short-term Customer</c:v>
                </c:pt>
              </c:strCache>
            </c:strRef>
          </c:cat>
          <c:val>
            <c:numRef>
              <c:f>Sheet6!$D$2:$D$3</c:f>
              <c:numCache>
                <c:formatCode>General</c:formatCode>
                <c:ptCount val="2"/>
                <c:pt idx="0">
                  <c:v>32</c:v>
                </c:pt>
                <c:pt idx="1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C4-4150-AD8F-E8D4F682352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0852736"/>
        <c:axId val="170854272"/>
        <c:axId val="0"/>
      </c:bar3DChart>
      <c:catAx>
        <c:axId val="17085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70854272"/>
        <c:crosses val="autoZero"/>
        <c:auto val="1"/>
        <c:lblAlgn val="ctr"/>
        <c:lblOffset val="100"/>
        <c:noMultiLvlLbl val="0"/>
      </c:catAx>
      <c:valAx>
        <c:axId val="17085427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70852736"/>
        <c:crosses val="autoZero"/>
        <c:crossBetween val="between"/>
      </c:valAx>
    </c:plotArea>
    <c:legend>
      <c:legendPos val="b"/>
      <c:overlay val="0"/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[Subjective question analysis.xlsx]Sheet4!PivotTable30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400"/>
              <a:t>Sales per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Sheet4!$K$22</c:f>
              <c:strCache>
                <c:ptCount val="1"/>
                <c:pt idx="0">
                  <c:v>Total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Sheet4!$J$23:$J$35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Sheet4!$K$23:$K$35</c:f>
              <c:numCache>
                <c:formatCode>General</c:formatCode>
                <c:ptCount val="12"/>
                <c:pt idx="0">
                  <c:v>438.57</c:v>
                </c:pt>
                <c:pt idx="1">
                  <c:v>414.81000000000006</c:v>
                </c:pt>
                <c:pt idx="2">
                  <c:v>456.39</c:v>
                </c:pt>
                <c:pt idx="3">
                  <c:v>442.52999999999992</c:v>
                </c:pt>
                <c:pt idx="4">
                  <c:v>368.28000000000009</c:v>
                </c:pt>
                <c:pt idx="5">
                  <c:v>380.16</c:v>
                </c:pt>
                <c:pt idx="6">
                  <c:v>395.0100000000001</c:v>
                </c:pt>
                <c:pt idx="7">
                  <c:v>426.69000000000011</c:v>
                </c:pt>
                <c:pt idx="8">
                  <c:v>386.09999999999997</c:v>
                </c:pt>
                <c:pt idx="9">
                  <c:v>345.50999999999982</c:v>
                </c:pt>
                <c:pt idx="10">
                  <c:v>291.05999999999995</c:v>
                </c:pt>
                <c:pt idx="11">
                  <c:v>364.32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B2-48F6-987A-BC21B1A42B5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39055744"/>
        <c:axId val="653754656"/>
      </c:lineChart>
      <c:catAx>
        <c:axId val="83905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3754656"/>
        <c:crosses val="autoZero"/>
        <c:auto val="1"/>
        <c:lblAlgn val="ctr"/>
        <c:lblOffset val="100"/>
        <c:noMultiLvlLbl val="0"/>
      </c:catAx>
      <c:valAx>
        <c:axId val="65375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0557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[Book1]Sheet2!PivotTable2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51-4657-AF07-550A6B8A3F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51-4657-AF07-550A6B8A3F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51-4657-AF07-550A6B8A3F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551-4657-AF07-550A6B8A3F1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551-4657-AF07-550A6B8A3F1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551-4657-AF07-550A6B8A3F1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551-4657-AF07-550A6B8A3F16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551-4657-AF07-550A6B8A3F1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7551-4657-AF07-550A6B8A3F1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7551-4657-AF07-550A6B8A3F16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7551-4657-AF07-550A6B8A3F16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7551-4657-AF07-550A6B8A3F16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7551-4657-AF07-550A6B8A3F16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7551-4657-AF07-550A6B8A3F16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7551-4657-AF07-550A6B8A3F16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7551-4657-AF07-550A6B8A3F16}"/>
              </c:ext>
            </c:extLst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7551-4657-AF07-550A6B8A3F16}"/>
              </c:ext>
            </c:extLst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7551-4657-AF07-550A6B8A3F16}"/>
              </c:ext>
            </c:extLst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7551-4657-AF07-550A6B8A3F16}"/>
              </c:ext>
            </c:extLst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7551-4657-AF07-550A6B8A3F16}"/>
              </c:ext>
            </c:extLst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7551-4657-AF07-550A6B8A3F16}"/>
              </c:ext>
            </c:extLst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7551-4657-AF07-550A6B8A3F16}"/>
              </c:ext>
            </c:extLst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7551-4657-AF07-550A6B8A3F16}"/>
              </c:ext>
            </c:extLst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7551-4657-AF07-550A6B8A3F16}"/>
              </c:ext>
            </c:extLst>
          </c:dPt>
          <c:cat>
            <c:strRef>
              <c:f>Sheet2!$A$4:$A$28</c:f>
              <c:strCache>
                <c:ptCount val="24"/>
                <c:pt idx="0">
                  <c:v>Argentina</c:v>
                </c:pt>
                <c:pt idx="1">
                  <c:v>Australia</c:v>
                </c:pt>
                <c:pt idx="2">
                  <c:v>Austria</c:v>
                </c:pt>
                <c:pt idx="3">
                  <c:v>Belgium</c:v>
                </c:pt>
                <c:pt idx="4">
                  <c:v>Brazil</c:v>
                </c:pt>
                <c:pt idx="5">
                  <c:v>Canada</c:v>
                </c:pt>
                <c:pt idx="6">
                  <c:v>Chile</c:v>
                </c:pt>
                <c:pt idx="7">
                  <c:v>Czech Republic</c:v>
                </c:pt>
                <c:pt idx="8">
                  <c:v>Denmark</c:v>
                </c:pt>
                <c:pt idx="9">
                  <c:v>Finland</c:v>
                </c:pt>
                <c:pt idx="10">
                  <c:v>France</c:v>
                </c:pt>
                <c:pt idx="11">
                  <c:v>Germany</c:v>
                </c:pt>
                <c:pt idx="12">
                  <c:v>Hungary</c:v>
                </c:pt>
                <c:pt idx="13">
                  <c:v>India</c:v>
                </c:pt>
                <c:pt idx="14">
                  <c:v>Ireland</c:v>
                </c:pt>
                <c:pt idx="15">
                  <c:v>Italy</c:v>
                </c:pt>
                <c:pt idx="16">
                  <c:v>Netherlands</c:v>
                </c:pt>
                <c:pt idx="17">
                  <c:v>Norway</c:v>
                </c:pt>
                <c:pt idx="18">
                  <c:v>Poland</c:v>
                </c:pt>
                <c:pt idx="19">
                  <c:v>Portugal</c:v>
                </c:pt>
                <c:pt idx="20">
                  <c:v>Spain</c:v>
                </c:pt>
                <c:pt idx="21">
                  <c:v>Sweden</c:v>
                </c:pt>
                <c:pt idx="22">
                  <c:v>United Kingdom</c:v>
                </c:pt>
                <c:pt idx="23">
                  <c:v>USA</c:v>
                </c:pt>
              </c:strCache>
            </c:strRef>
          </c:cat>
          <c:val>
            <c:numRef>
              <c:f>Sheet2!$B$4:$B$28</c:f>
              <c:numCache>
                <c:formatCode>General</c:formatCode>
                <c:ptCount val="24"/>
                <c:pt idx="0">
                  <c:v>39.599999999999994</c:v>
                </c:pt>
                <c:pt idx="1">
                  <c:v>81.180000000000007</c:v>
                </c:pt>
                <c:pt idx="2">
                  <c:v>69.3</c:v>
                </c:pt>
                <c:pt idx="3">
                  <c:v>60.389999999999993</c:v>
                </c:pt>
                <c:pt idx="4">
                  <c:v>427.68000000000012</c:v>
                </c:pt>
                <c:pt idx="5">
                  <c:v>535.59000000000026</c:v>
                </c:pt>
                <c:pt idx="6">
                  <c:v>97.02</c:v>
                </c:pt>
                <c:pt idx="7">
                  <c:v>273.23999999999995</c:v>
                </c:pt>
                <c:pt idx="8">
                  <c:v>37.619999999999997</c:v>
                </c:pt>
                <c:pt idx="9">
                  <c:v>79.2</c:v>
                </c:pt>
                <c:pt idx="10">
                  <c:v>389.06999999999994</c:v>
                </c:pt>
                <c:pt idx="11">
                  <c:v>334.61999999999989</c:v>
                </c:pt>
                <c:pt idx="12">
                  <c:v>78.20999999999998</c:v>
                </c:pt>
                <c:pt idx="13">
                  <c:v>183.14999999999998</c:v>
                </c:pt>
                <c:pt idx="14">
                  <c:v>114.84</c:v>
                </c:pt>
                <c:pt idx="15">
                  <c:v>50.489999999999995</c:v>
                </c:pt>
                <c:pt idx="16">
                  <c:v>65.339999999999989</c:v>
                </c:pt>
                <c:pt idx="17">
                  <c:v>72.27000000000001</c:v>
                </c:pt>
                <c:pt idx="18">
                  <c:v>76.23</c:v>
                </c:pt>
                <c:pt idx="19">
                  <c:v>185.12999999999997</c:v>
                </c:pt>
                <c:pt idx="20">
                  <c:v>98.01</c:v>
                </c:pt>
                <c:pt idx="21">
                  <c:v>75.239999999999995</c:v>
                </c:pt>
                <c:pt idx="22">
                  <c:v>245.51999999999995</c:v>
                </c:pt>
                <c:pt idx="23">
                  <c:v>1040.49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7551-4657-AF07-550A6B8A3F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80196770535542"/>
          <c:y val="8.1802639253426665E-2"/>
          <c:w val="0.25384330761900203"/>
          <c:h val="0.859381014873140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Sheet7!$A$2:$A$19</cx:f>
        <cx:nf>Sheet7!$A$1</cx:nf>
        <cx:lvl ptCount="14" name="country">
          <cx:pt idx="0">USA</cx:pt>
          <cx:pt idx="1">Canada</cx:pt>
          <cx:pt idx="2">France</cx:pt>
          <cx:pt idx="3">Poland</cx:pt>
          <cx:pt idx="4">India</cx:pt>
          <cx:pt idx="5">Germany</cx:pt>
          <cx:pt idx="6">Portugal</cx:pt>
          <cx:pt idx="7">Finland</cx:pt>
          <cx:pt idx="8">Brazil</cx:pt>
          <cx:pt idx="9">Denmark</cx:pt>
          <cx:pt idx="10">Norway</cx:pt>
          <cx:pt idx="11">Hungary</cx:pt>
          <cx:pt idx="12">Spain</cx:pt>
          <cx:pt idx="13">Chile</cx:pt>
        </cx:lvl>
      </cx:strDim>
      <cx:numDim type="colorVal">
        <cx:f>Sheet7!$B$2:$B$19</cx:f>
        <cx:lvl ptCount="14" formatCode="General">
          <cx:pt idx="0">40</cx:pt>
          <cx:pt idx="1">16.666699999999999</cx:pt>
          <cx:pt idx="2">60</cx:pt>
          <cx:pt idx="3">50</cx:pt>
          <cx:pt idx="4">33.333300000000001</cx:pt>
          <cx:pt idx="5">66.666700000000006</cx:pt>
          <cx:pt idx="6">75</cx:pt>
          <cx:pt idx="7">50</cx:pt>
          <cx:pt idx="8">25</cx:pt>
          <cx:pt idx="9">100</cx:pt>
          <cx:pt idx="10">100</cx:pt>
          <cx:pt idx="11">100</cx:pt>
          <cx:pt idx="12">100</cx:pt>
          <cx:pt idx="13">100</cx:pt>
        </cx:lvl>
      </cx:numDim>
    </cx:data>
  </cx:chartData>
  <cx:chart>
    <cx:title pos="t" align="ctr" overlay="0">
      <cx:tx>
        <cx:txData>
          <cx:v>Countries Churn Rate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400" b="1">
              <a:latin typeface="+mn-lt"/>
            </a:defRPr>
          </a:pPr>
          <a:r>
            <a:rPr lang="en-US" sz="2400" b="1" i="0" u="none" strike="noStrike" baseline="0">
              <a:solidFill>
                <a:sysClr val="window" lastClr="FFFFFF">
                  <a:lumMod val="95000"/>
                </a:sysClr>
              </a:solidFill>
              <a:latin typeface="+mn-lt"/>
            </a:rPr>
            <a:t>Countries Churn Rate</a:t>
          </a:r>
        </a:p>
      </cx:txPr>
    </cx:title>
    <cx:plotArea>
      <cx:plotAreaRegion>
        <cx:series layoutId="regionMap" uniqueId="{1905EC1D-F59C-4D34-8B56-D80D4E93F637}">
          <cx:tx>
            <cx:txData>
              <cx:f>Sheet7!$B$1</cx:f>
              <cx:v>Churn Rate</cx:v>
            </cx:txData>
          </cx:tx>
          <cx:dataLabels>
            <cx:visibility seriesName="0" categoryName="0" value="1"/>
          </cx:dataLabels>
          <cx:dataId val="0"/>
          <cx:layoutPr>
            <cx:geography cultureLanguage="en-US" cultureRegion="IN" attribution="Powered by Bing">
              <cx:geoCache provider="{E9337A44-BEBE-4D9F-B70C-5C5E7DAFC167}">
                <cx:binary>5HvZcty4tuWvVPi5qcIM4sSpG9FkZmq0LFuWu+wXhmypOBMkOPPr76JS8pXSbrtOnOqoE9H5oIwE
BwALe1x7659fpn98Ke5v3S9TWVTtP75Mv71Kuq7+x6+/tl+S+/K2PSrTL8629o/u6Istf7V//JF+
uf/1zt2OaRX/yggVv35Jbl13P736r3/ibfG9vbBfbrvUVm/7eze/u2/7omt/cO27l375YvuqWx+P
8abfXt1c/+9Xv9xXXdrN7+f6/rdXL66/+uXXw7d8M+MvBRbV9Xd4lpsjSbjURKpXvxS2ih/HPWOO
CPW5oESah49+mvTytsSDN1Xa3d/9ct3ddvft06XvredhNbd3d+6+bX95/P7m8Rdb+OZq2tpwj0Fo
10XfXD/s8teXGP/XPw8GsO+DkWfHcAjSzy4dnsJ1fZtWP9r3v3YOghxxQyhRdI+28V8eBz+SUnCl
KCX7D32ae38cP13O94/h8bED+B9HD2Hf/gfAHt5Wt3e3T3v/nrz9a7grdiQ1N74ico8re4m7UUeK
+JT4kn29vte9Pe4/X8/3gX967gD5p+FD6EOoPPT6QJy/Gfh/KvHH9668rea/DntJj4ihxteKfDUx
z0wQhUr4xCfa978r8n9iPd/H/uuDB+B/HT9Ef7P9+9E/re7Sv1DuGTvikkmilPgK7jPstTniiiut
zSP28A7Pxf6nq/k+8o+PHeD+OHqI+unl34/6zt1WX+6f9v7vmxsBc8KETwyDO32GNzsS0udaGP1o
/s3TnHsz8/N1fB/wp+cOEH8aPoR89+7vhzxwt0taPG3/34fcW+3Iw4cc2HbJj/ZGHQbo4YPrz4X8
5yv5PuhPzx2A/jR8CHrwHwD6lS1uq7un7f/7oEt2xKg0XOjvulVqjigXgjG+B54cRDM/X873kX96
7gD5p+FD5K8u/n5xv7Ku6+Pbv1DgEdIrn1Gj5Usb4+kjgwu+NvzRyByE9H9mKf833J828Q3yTxe+
wf7934/9Lq3+WrFXsCgCXlPJR7f50uIweWQYQh75aG8Oxf5PrOf7+H998AD+r+OH6O9O/370N/dV
eevyv9DorPAq5dNnsfozH+sfGUN9ZQx/mnLvW//EOr6P+tcHD1D/On6I+ub870f90rrx9q8M4s2R
oXCvBJH6wwem/BnocL6a+0at+exz3/rzZXwf86fnDiB/Gj5E/PLN34/4SV/Ft+4vhFzoI+pTLX2Y
8ofPSzsP54q4nsDKPwWTL6H/E+v5PvZfHzwA/+v4IfonN38/+mGSFn9hAO9xeqQVBF6z/0H3mbx7
mh5x6mtN+UHK9NOFfB/0x8cOIH8cPQQ8/A8IaP40MfivETX/HxOVB6zPM6byK7O7ue1utw+U8J++
+iBuoKgPHn200t9NAfYG/PTut1dMiAfV3jOw6yteWPfvysDX5+5v2+63V55SR0ZzrqT2uTJUECjM
eL9eohqsHGWG+IaD9lQ+nEeFODn57dWqXlJokBPMp0y++qW1/TpO4d05k2BPKdOIfZFfP20Q0f8c
2+orVo+/f6n68sqmVdeCBUdIUO9vW1e5zkgRqEHPmVaGI2jG9S+378Dz4276vwqauYqOubz3adT1
ZstqUXtFSOohXT5I2df5rfCcbHdVM7ez2HRskskUejYin+PKicoLLZtyfWYSOfeb3HhVczKasmhf
F7KsvTmw+STrzzLvsslugFWR8TDWWtB7Pdm5f1ckky5ufV/W0Rde8kZdxiptah6UNG2xFFFLV75J
KOnGahMX0uV1YEdZlhdUzw2WHJclnc9ZyavsD68dLJ55dqTfAQle5gVGBiyGMFIJo3B8jEAinmOk
aZn2iUr8+2i0VdacdKUoxEkhhtbpk6WNu3QMl7Qu0j8KEqUs2v14eopY+uX8WnPNmeA+x0lhMS/n
XzLut4qo9C6jOc/TsLNc8iQwhnlNtnPTGLtu45IuFkngCW+pq6tR8LllIRWLGvlZp5KqzQNrG+7o
pZF+g2s/XiRD9PN8kT5oHZ9BMJUUPgd5fyBIDa/KxWYVu/G7hDf1rqvjuk2PO4/3XRTw2UGeQFLM
hO6iZPKiLmSKzk0TuLpx+a2XUBwineQ6ZJu8zW8Lk2lxko7FhKFmHq26jJoJd6UJb/GaOS5Vu8s9
7fiu9t3A23Aeq9rOm59s7eD8sTUEfoJRRn0iBRUHW+umnOqit/MNj4d8zIPONWp4txRLar90xM9Z
FcydbZYPmlXekAelZ2npTiZVFvG8XUpFu3hnuNePN9ALBzhGnXFanfFhgcxWqWem4ViMRY1LbZ8q
7JrVI86oM2WCCdMuIvgFDaOAoowFoOg6nXhdKIs+W8YgMSzDrz0+cTrZHBTr1/rZd3QABufl8SoO
CdRM+jA6BMbipQzScRFqVo33fii11c3OLqkuLlniT0Mewq4kcfUziVpf+cw0+UJxwSVhBCaQgL09
UDuS2UioetLv255CQrq56yBQzdIBH5HVwsptNHp2agNV8BmAF0NU5belEAQojW4quiutWj/KdlEn
/OFdpxQb3jkEOfntVHoSI1PVqsvHY4ubsQKUU+FXsD5LS9bjiPNpPQgvSym+zJyZ4R2xpcVKZJ5D
pnPVrVbqx2iLNVU72Dxya04Yo1TQ1cy/xJtLr/ViMs3vk2RWRRR0fc7rMBpJlF0qtgg3b5vEqdoP
DGMmSwLnmrQ5I0XPJxnUZdJ45y4uPfE6KhPNw2a0U/yFpAU5GaNeqE2uK1vciaxY3LvSqhLF34UW
4xsxUDItGz+rjKzDRnDR9rtxlP5w6ZokmmygSlLSC04cNZuqcoaG2dT1Lgrs5DdLFiTV4MQUxlM+
QBmGxY1zEUyezES2M4z24loV3SzikEy0H/vj2owJjbZ2juLutEs0AZx6KcZlgVGDKNanUz5HfdC0
daZ2g9Ex38jSm5b3o7Is/dCLIo42XHSMhjMVxs6BirvWbEzKxjyMZRGfaMa7TWPJuJxHpiLkmI40
YbvYa/2EbOvcluJmlkOcezfGkml6P3UT7157bVd574iIdH8nnVLuZtFDXNmgtpYm7VszLUV+HKXw
bbvFCr+0gcktZ0mo3dI2/mdaZn51l7DaDtMGojI396bvxpGEeTG2NDvpoqqR/qbPiSzUcVR6ubo0
VHt5fjyomrVFcp/4Fe+A8kS578TrhdsBIr1Q19bJW65Ip8i2qkRd69PeRGlSXFRyypt4mw1xNw4X
o4ziNN15VthUvZOdc/ZUZSKJ/R1kRfE8qIeFGBcWrZ+OJog9oZpuk0RuyebTMW69JD0e03JSNszN
KGBghzrt5e/W65VsTyEcoxeFIy9beJe+njK8pJu5P6k3BdMaX91+0EvTAteQ0QlMt9hWNJ+XvjFs
OMuUq2N2QifP0zqcM5n3+niqMloWgRSDN48BkV6K7cRcwqncTtGM1DDMZGJk/GYe67HWV1nkZWOx
0zn3WH2a97Pxhzcq4zI1QWNMDMOlXSeT/IOOo8hbzoUoWiDlzQ1M9mtY7SaR5x6PnC4uaNqktLjK
sjHzo+2YwRDEW5tSjrXDZK1LmgevIGxL4mROmw2p88z5m6ojnqx+ZzGrMF+ZFcbc9LHfNKEDowZk
md+n8CAhVcn6EqyfuyJoGjMRthFJi92HdUIrrnZZMq6I8aLL8WXbpPOuq1KvJl8MXezr0IydhQAs
FWPquDOuxH31fqtJJxfA12QaH/iSNsJsRUIHvIOm6/HQWiRM/h9aTCvOlTAZIgmv9xyOwqtyPxH3
TQPSo9m5NEUuGI4+nXUTpn4iew8nKPqm/9BlVZ9WwMtLFnuc9Iug02s/0+uSU5x0vVwrSBZm4LjU
fI68aRUw5bz15OXsYaww5QrNMFDcChfrNyPWMFQtpg0f9+Mc581nhFsJxuRUW3WdSxEZHorRzHh9
rRMKLB6lJ1pag1fqzFs3F3XzAxg9pMaFrNU5DsfIRa6/eCvz15ykzrt+hNrb3/4E8v4+lc0sf61Z
XWIBtPKS4XOeqjp1x2nFZ2y6YQt6boKY8Tgl15yo2JpA7g/KLkMHUWu7uXfxaUXNHMmA5skwqzem
7C1QGlhZ4BZWo5jsQuQM0WCCnMwxjjsuJcNgoWPSfDZ7BG0NDYJd2+8pYWk/N2FtKzXSk7n3EzxG
9ke7Fw8V5QXwUSLFE1upi3Xzk5oTQBFTt06TiERhcLYN0cnN4qWi786wU77CuxekpZ97rBKbXN9C
U9fiOXTecEhX2yXr0veAesu44IctuBV66xFZ5dnpwqSe6uOYSIanx7S30GmTxRDKuh1xvumgWfOZ
qriC+LTSL9fNuyGCuLbIZNYXsmH9EkPs46uoyKoO5SLX9Ve9ipPxpi/iIk53VezjvUnDacxP8nbW
tDvne1lJs9Z0+vgRcpMNDsuZUp7jJfAAFpNndZrDzw+0WRS5QeSW+cOmbryuSkPSxhEml1liXbXp
ijrqTouxaTgJcExJf6ptvKpzD/+KsXzuVebvcgSL03zGTVtM9qQTlpRlWBhRlEMQtbHXnVJDe9yf
dE2LLwSNsrgsmx5/53LU6pMkI5Ve0CCTKy6HvIuQCIwuw+w0ie3wQVXR5JXbaF5W2R8NTHm2m3jD
YGF8lxS9vy1KuNhyO3lVZNpTaeCqpo9ETRnsTVxYm+cnj8lE1hWJy3Z9UlS2/jKLVnB+UmcJ4Djm
DzrTWL8AYG005tHygSe+Hbubho/JqE66/dYnE7eAiNfTkmNHeTy2cqsWQmHlOidW+OhUr1JDlFlF
HGkogPDbfAQCtEf5zQu6NGX4chBw3N+kvsSvtFiU+mQEyysTuCSdVfma19ThDjXTVb8H2beQq7Xp
pQkWKgsX7fqqcRE7jaNmwTuWaUSsFUToECu9k0aK3MzHEc2l+lSWc26rsCuKYpbnZa5WferEmCIF
i3O/g6nkKprh89oZlibbIftfwetTToEv6/0cmVhWVDEed3OBXX4cEZ5F3tkYtc6ll4Zna85me7i7
1zqPuOreirkp52g7RZk3Jzs11rJoN5X1qBKBppGvPomYU2wHztDg8BdPLNiVqsrVbZQyWsXNMUch
fHsks84iVOcpSflwNi6yjPTbfOlH79ohmG7Fdqkboz7B3kK+vLFegEAmyLqHqK48GP+ldCuARYp4
FZG1Ke1Yf1JmThr6WUyFKi6Vauo52glm2877Y0xpNkVbeDReyKAteN54oV9Q7T4YX4x5957ETRbH
YSRnnkzvRo3YprkzQzo07GMb+a0jxy7vh9KEHlva/MMieiZs0MM7TEPQUWoRU2otTU97SHmZGRYO
GPT0EOgRvMS0edzJ/iybOlsAj5R8Xrf1YG6KYljtn5nj1Zog+l+VN23L9Y7qIb2JMraOSUo83DHH
83pjxHuJO4a+6tb7i6iGKseIFqPLpZtpvc2gqKtWmnK98iiyiClhiYxEqp8E7VpZ+7SaUy8O3TQ7
rgPKHPGv+kTHow1GUgkc9LxEhp2OTbVqeewtAui3YAnwJRCWdafNQiDfgng4YIJzw7ryFDzTp8eJ
pDNwaQ1ExbveZ2xVmi06D7Kq7sXbfG+w8qJf39ygOwzS4BWNt67RKSfEpozLxkZB0qjeu+5TWWPP
3QgOZzhLWbyGcYmYMIceinVZ/YPCeTaHHwki2a9KXrOVZNpU47TKpI4WlqeBTNqqLLdJVkAbd3tA
mNKr0ct9tYZYoqVedp4wXmh/++P06iChNz6HfYAEMxg3RVFIe5lcJZ1CcJrX7DqxVmHVOo4naMNo
YWYbT6waVAz5ql1D2qxr//H0a+L6LLFdp0c3kpLESEkx/0Fi6/rJemOr1fWjacxgnlb8pQ9N+vFU
6KZ5OZUgmhDMJSTHX7Wm9c/ovdHPGz9CKPkkIySfrA2bOhLijTZ6lW6jkvVQ+zTDCVvhBI7s0Tj+
eC0vKQS0R6zdhVRi8yBDIecHKW00cDZ3UL1rowXMWCrpGo+3ra/5drEInX+G87cTMmNAHCgf1VKc
9QFnkSeO0KIk0btmquAo4hwe/1TPOXTvUbN/vEFKXqC97hB9IERqytCWQNDF+hLtqchEXHUFkqy9
xRiTxYcQzYrPUu4m0frDLqujxb3tRz5nm7KvVnvOHUyD1y4CjugnK3op6VgRUikfxWCujRSg6NYV
Pzv/2RBv1DNv3hV7pRoR10HHpz6PYNdTf0hxBInoZ2im4XAOCC28ZF1IVvOmX8KhQWa/kyW3kgQT
TMscwtQ3uB36EdHLdOaMN+HoulVr6r2Z/fEmDnggTVB0hUAYrpC8f0uFTEnqscRx7055bsDE8aJX
wSl8sRrgyoHW+ZRLghDox/O+xA4HiWkNKC80DzLo7CEFU/ez1dbj/l2M3KJVwUDqov09ERGr4mDM
0j59U0VorO+CJLHIvn5ydgeqi+mhBiAbmcG5sW8Yt1gOqUemhN/BuENRQzkSJW/3Ln1vy1OPWvoa
znXur/OWkAVWG0VCgPJjIF7q0SrRTAlYTB8GBGgcKm6nUpLNeRV9icxSSXdsm7qM5q0XlS1Chdl3
a6D74ym/3byv/dVGooOQcCMO5DbRSVRkM3F3Qo0oIOxmqhaa76Qbe4hv6oMZ/OR6oA6H+OBMLZkH
Z7ZDakk9/kQQ6AEZBwAMtPmhBoASP3p1X2pRbBA7mLrzPiep0wgTpy5Z47Zysgka+vsxE4sI07Kd
WR1MBix5E8iUJP11WSNlDCuPuuoaVG4JE9dI69i7ckir9vOPMVu91jO3oinlBNymkKiYU2jLgVvp
x8h3pFmmz9NeGQlIJYBF9hHu5PiaYrF8tflVN9r1K63j/l8Fi1KlQd0iWPdBDqJq8hIsv2FIcVtl
P1eF9FAeylAYQeA8zKRDHMwjiZJSG/dgdMtMVuD6XF06Kk98L1vJ8yZBIWctKs1ruF2lSzGcCzhr
W/6EY6WHMgZalSuNoMJnOOFvooCJo1hgqoV/biOmEDllXVsX/RVi4rSuwrGZGyzO0+WAaxZROXgv
P19m73qs6+i0Na7I4rBcFjKfg26tQBZXhigUNnoJCvOdKk28lEiFzQTmmHnZDMYfQVqBt+ZphNDr
J2pKD0ow2ApdG1AUoRyeHgWrl8hDMqtmqIb6k5ZWroHXPu+Jot4gnqKLXuO6aN5bz33M1z/kWjXy
Clyaxo7DK8A3/VyhxaEVZ6DEDBSJUoYI4BuxyKe8LaPE1p9qZGqu2fI298VrRhM+n/MWeV0TmGgo
lg9lMs2zDvrEjU0SwuCP6l3cLJF34kqRLR+c14Oz91ElgZhMYigLc5z3cj0e23IDEZoHDW6/dlm+
fFgKtZZsCHI4nEIK9HFAtjJrWWVflPLLacLZcZkhOgnahcSdv6lly9ud0v16dvm0VlQ2zcP0xo9X
0s63oDlRUkNdEitPPWRoRdjVskRpoVUVCmBmcHS4Ftwu3YVzeeSCoigdK0MvjsrpJBao232s/CoS
HwYyrNmW9mOUg4YGyTb/iWwcmnCgrwl6NdYABXUFeiAaPJqrmJq6+LRQsLRxMDGi6zYYbWaLU943
IwzFv2aNmIYtQsVsLXjDdx/OiAyuTcaSjx/50q/COPZiNX+PxJsaGmTYUcYX2MqR9V0bv9YwLJDT
Hy9jrZS/sIpco6qj4bjQK4eG9MOYbOFD33hGlR9KUZUdDzqL9O3eNkkDa5TkbUW3LtI2vRpafyWQ
6kRakFt+xwYbgPIcC+SbLG7OC+Te1xOYWn8O2pGiAtj5HknDRi6TPYcQkSTIUCpI60BE+PcmKHtC
IId2SBBdnEZZ3q2aPyBSf8Pg7+s54LnjqPz9eMeHds3ncFAIN7Br7Jaj3eClGchVlFRj0+obpKgE
9XHpHJvP2bCscisQZImThI5rUXVCDIevuHsomnuqXkWa99nIomvwbatIsyZF9n+S1oyvJrJBWYzu
mmJYa7uLBEEyb6KxXMv1dAZV98Fp2kCNfryll2coYTUQxXMiYdYoRc/RgfSCeWk6NnnDZdLmqw1b
HqiwupVV/3b2/F7su4X2PRxXe5/5vCvie/NJgsBn/SilDhDUE/go5pP+8pH4mOKkyQJikVvbwLVp
/C8VVyWBXlL87w9SI3QXim8SQj5GEJchzS73xARo0jUe13mBzKhqm5Uy+DGgqw/+n1ABFXr8Bx4s
wdqUgtgKv1+KyDgvU+oWmZ/oynO5DHVZav5JOaRMP0vCvp0KR+fDN/kCtR59GA6UESvnPlbxyT5y
HSTqY8gkWFP+NE49cIB4Ozo0DCLmtdneKOTWL7dVkS6Jsqk2X0iGRoXHxIqpfCULHS/XgsLoD1UZ
klI4pgPtCtQBgmIhtA07Xk36JhsJ0uAfo/3YIvIMcGQQgAANuewhqvcPGQdCYNR1mrTHbmEkabdM
Tmsq0xPBevtHu1SIhkPbxqj6m6CMFtQxgk7GHS3PwSOhNSgObV6jJnnBBKpi5KqMZBzbkxmslbSX
0ZTmdJrDiMFffWybpgRB7zImqmZbFv3CupBYotpy4zuJIvAFn6jl6srsg4FcgSbnb6KqpM30Oo+T
waCVpx9USlGty9BCcgIKXKflpvCyGiLySJ1pD48lQb4nvMAd+7Dm6iHB3pPg+QOaY1IyeAAULVaC
ahyYhxjaMh8MdsV6wA3yT/X6krfFSjN6e9atRmSFcyO1T5c0yNuupEtQtc5U6UbVusj64KkY14DQ
SYJHiu2B24NbHoHv0vgrvaSbgTenYL1zxba1bzFlmYPvHs4ITF0ah8VUtjBo6DQpsuKGg5A1/FLN
nRH1aaaIt5ap2sEhFpj3FQIzzi1vNknel2gIQG1Qo/8lyJLOt1Ho9TYeSRk0HF1N7Mo0ptbjNm6U
kM17OZthse/RCbO6Q7CThKlL27Vob3mf1uiDiDeQc+Qiu8Q1lGZhSUGH/jGjKNL6Z1JNI/tE5TR3
/qUox6h+WxmT5WybVa1HUKOBQZu6EC1mCMS3lZ1xtptxYoubA+KhZjaEIA2p9MNZzNF4kZu2a5cA
seyYos5jfIegKk1IeyxI0Y2fFSnzOdlEAlRwFZS6Kt3vFWqCXh/4e3/9aCMbBNOxuvBLMArZrkoK
xXrwuw8MIFoyVgZzrro1zNyLRvHAU1a6yFFMcAbpdB0MjqiSwsLGVmMZLM9ZMObeYN4jo7H+dV0Z
r9iVqYxlkMTxeC3nVGabOR2j41QM/CQlfDkt3TScoMZm32mnWDgZmVzqtCsIuhkG9z6CUJ+IWNo2
gPYlnzNXF7/HJLWbqiekCqLEiR3KMCh2skqe+zX5ZHOoYzXW6kKNab3RIklwusRzu0xPYpvZtH+z
ZEVHtqzh3dafCS8gsar8ktT9NaOiPnfCi8/Loe22skVzBLLY+GSwvdkkZvTf6jppkBTU6V3aNtGm
SOo4mEVVbWRkmjN/YeVujiqEkFUtBV7tz1UoskrvRrzy1Eel4LObbH+MpCm6a0xeHOcTLZZgNpnc
JRmx17VA10hQoHjYBh638c04Lf5t4VUSRaa+fD/6LN0S1pEzQUySBtbz+IVAAXnnura6bzMdvUVZ
OwXZ0XFzR9GEBKad1vTdwLIk3dVz5W1pW3bv2kGgFAZTsGnnqT/jrZvzQJajH0baRIn/ezowM58i
fem/tExkdGv7ugMBn5bJHAxc+vd+J3W58SLPnZUGucxG0C57Ow08B4Nf2nPZdrQJIz+xtyRr64tJ
C3LeKrpKaCTXACwexrMJROtrovPhFH0Z3lma84RtfFi/OzqOvAqWxacJCjq193Gsm/G+8bwpZCld
bts2swzpSI22xmVpIblJURcB6BbXb+plzKcz1cdNHBBap5cz1TDEIPvDYeQFP8N/RRb1mZsat2N1
z85lUU4BehA+yHH+QvoouhQU6jO0fbdB0ZukQTyVg97I2fKt0F11WSfCfZzrCWwhQWwct0GfI4HK
Q53Gsg68notbhLU24Kyoji0S/ICRsns70Sp/2yZzl4d518U3TTI3v7upLlnQTP0URtTVWZBhfQjX
fFSDoXhTsoRi8scrw9qkCKtlyG6zsl4CtB+VHyqbNmD1BvrWoL3ltGbOD3tHojORVuK29dV0kS3U
DWiIET0mjbog6r0GtZI+vlC+Z9OgoLm5dR6CrY0P5jALZNY2V2pU+Q6GXqnQpIs+6ahNrpDkIzEc
E3fDbFUfD/1Ej7N6ULeORzcjKjg3S1Mu/nFTiznImjK+nwHIcdLpvt+CoJyvO2dkFDjRoJcwj7uA
JMNwqkxeHzdgSGkQ69bcmKozn/lU8/eZi+znYRmW+x4Cvhm0Za8FspJjAk+xaaamuwbz6QVyrIYL
z7X5p4XY6pgXNAKtg0aHy2QmAr5sgkUiWeqjUilzdaKRB4R1W2XHuezdDYghjvUP7IySiu8yxduP
qBg3V6ZK3AmdC3Ndlm45j9us2U4aJhcFmjK9rATpzlwvxquqjdx75/viC88HGAfWzMOlmEsoD6qt
byjv+vPJ6fE0HSduUVH0q+NIlWKDwg06P1GQM6eL56KLCObt7cL85MZHUe9js/jdezj8+ATKpl8v
1OtAgKh0V5hIXqD3kvKwK02x8Ze54pB3V+2W2LNXOZpDruLJ1k2ItJLs3Jg1H+uuFzHKPsty4Yzo
z8Fy5KhblfZ9zBdTwmaX05br3D+h6EYLh3oRb/wh5ugZcd6dFzEQWBezFEtqwrmcEINvdI9mC/8i
l3zQ3ZZYlxddUJg6uhi9Or5C/a+49MRcfSg6d4tnYrQgpPRDWyKCyXqdXU4mA3cra5qeGVuzT70X
9WNYJCN5DZ6gv0nZMDTHCSu4CE1C9bmIrPN3hpSVOSsTv96gw1AswYBOzI1vllIH2dKZISh5VF1a
D/nQ+fzf1J3XctzImq2fCB3wJuLEXCSAsiyWaCRRvEGIMvDe4+nPB6r3bLHETZ6euTrdHc0iqwqJ
dH/+Zq0FqbYYa1Meu+aqdgYgSMrUKOO+0Ov8rE26dGMVTly55tREpR85VXObhPGQ+4AR5+iYx2kZ
e1JTGKRTg0CRttbQtsvtbBdNH21X10P2nHoqszJl1MoxTA8p6domcxULz8U18j4YTtTxktbVeiW8
H62lnN1Szswrcn2B4o0KLuKxIzHTfTJi6hINdqSpOsPEcQoLchK7oTOtg6FOcpHcL9ocqIOYp1p2
+oOKsZP3tg5WZVtnc9F40dAa/Z0jhWlC+B5mTiMaKQiz1JV0Z7qLNUJuoUZ6dlPOirRsR5N6hytb
tSpfjU4yFa7agDA5WRnm1CO7tnglNddDonaxaypWeuikeWqTczZLprNoDH8hT7lHBTFP1xRPpRr5
uev0xO682UzMTAX60ZbsBxvgndsrs5r7utJn0VUagRsUeQEAwV26qS6Els/LHcmdJN0VsW6Ufjga
4ymNiae9ZIqnnRbqiu2ZthxZ5JeTRtmnYVMBlOsNaxbqOM33Zqd215LhTJabJ4HeCktPNYrEVJM/
KZXUfB8cXBOtqWZ1W5aBovnhEKm96uLCRVLpgholjzUKKzJvZ0kvLRyz3p7jzMWSdnyglKV4ir9h
hGrb9KMqq4QR1srk+GluKVbkV+pUGsZJkQaz/wjMMA92SW3rX8NheFyWKPwYRtVj6FRGIggT8rtx
tBI/sINmK3N4yBgJswGYZS3HbFaz60aL+80QNY5b1dVSCYscbyXy3MjvmiIzvaYxZ9HbsY59Hbr8
WxcGy8YqMwBm4RScwL7ZsqtM7Vh7C4eN/sFpI+3OIvvQePFAFZL1wIIRJNPG70pZpTdVXbS231pW
eNWWRXnX120X+v0UDsEePENoCSmfnH1eJrWnFnW2SevAuCtSWfGdLiqPaWBIJzWd9KNaAacrwxZY
pUNY5KlqMHwteqvfLpOqZkK2OIQ92Rnq1q8Us7wm+Th2+6oZA+G0ozy5dRomrm62QyUcJQ9IQJNN
7fetSef8GfjF3RI08fcARGa9TUB+eQ2bchTLnDbXnPIc/rGZZl6c4F9wC8Etp0686S3HdPuiij4l
cag8UhOeNsDJnW0pO/nGqqzkg5TIjTvkZvQgF/nHLCGNFBK4bSw1SL6Uo9qVwtDK8osmB82hV7Vg
EkEzJbYbk8I9BJVKp0MZ7EU8DS5BuHZOCEsOw6jE39JIsx7TIFQeUkUbrwYwhZ5R1eVeA8zwCViI
mq42baqElsj1yQwCDb8V47guQv2bnq5B+lzk66k9qe1TOdhS7GdmDEQPmENp7gujiEu3beKpAwW1
lJSxrTFRXC3DjghTihPjlFWt+hRFUZcKNeMeRJJZke2mXNelMMuaiObK2Odmr1oeIfyQNfhaaXjI
q7L7XBG1RW5awcx85OAdG+FI9jjspC41va5KpF1cG+rHFdG6UZYh7UU8S9XZMKbkqR/siuOByHNT
9gE4/TIwtCtAZc2xmoE7iybEpbma2r56StVuit2WAvgg4iGbvnXdzF5hUxKn9RX19e8DeKpBgBUb
/CIZtAM5/BAwfzwtOPPknH/o5J+DTW5F3VGfid+EhDvSeVlQS4Yv1TkFA3kZjE9dm2VfrGqY3JQ8
s5fJUi1f96Ol3IH7sh3w6vhwwuzGKNuOOFUHrF8x+lMdRQmunIPrCb5YKq+1aFQktw/WNN6cy0bl
N9VAeRKsNIvI1aM8SvR02ISDCcgnT90kxUlr/DWMHdxgrmMVn1orguWhaPsiPaulMrYeUUWQYtIc
s1wqt1H6MJu3kqwmhX42ey2wRarUsfY1I+csFe4g2VMSbIBypZN8SqPSLB2XaHvSK9EvUd72rsWB
a8xeBLLKzkRPKUifvWKYgzw9znZASsdt+8lRqg/ZQNZKExM1IqffNH1Vxw9hmOpl6I1sFQA+sIS0
ohHDVJdmtwnx1Yp9H/VS/rOt22kw/Ahkfl74Rg0K7C6QVVBB2woIf1d4zaxLcvIh6auUedAlgPx9
IvoedMogpobu/8glx5IZxzYpZs+posl4MBpDje5+wQikaoXCdJmzFu1VJZiqI9zVFVQKknXF0bAP
F+t7qAfyZG4pyizst1ppnfhLX42RFInCJgEnEdkGyWhyRGCOu099RELBvupwKKdrOXHkWXf7sO3r
dLuAu2K2OPKSMnnS7L4Ycs/Iun4ujlpP9xaBnpqqti5wbC0P7rTOqGLTN8lyx9pB7vt6LkHIxx0+
DrFDWG+qyk6wx1JXein4+JMKzQDXvXKwmLMT40TZ+jburHyeK/ABAzX+2AXs32ej7ofFpMeZX41g
wR1yB0VpXy24frYfSJkZkC8fAqfqhaLXju5b86LpWxBp+afK7rOPErjvTqglpDih9+wdHxx0/l0u
UrwsSmdRk/ql2TqRNzQgqCexqDWwuMXs5+cS3cGJw+EDSeNhB0IhvirlQHNT1exPiTLPuV9pOTSC
wQGiWEnZXeJMo7WvceEsoRXVrIupGNNi23Qy/JrJrsaCyv6Qfq8WOUgxrXoeCJNztPc6bZlv21ga
JxwEKfPxQIkQg6QyjG1j6l3uBbk9PUlLMM2VUMKxVm7tNE4NDx294lsjA60UbTIQGhSLNBCNNIkS
+bgTTbvrIyMdvofStGZc8KjVwl3SKNzAHxsCaZP31Po+9mrtFG4g62Xp67Pc7pS2tL5kQ6aTsLQC
NSxdEoqxQYRqze11jvpX76my0XcPgHIB9Iqmgv/hgjauBxwkRQXxTnLrOiTyzoVe44efJqBgkxi1
1PKt1MwOUtiW1MF6g8osrI8qB1Sszn3r2YXhAJaSumhL0ZOJsaZQEhqsj11dZXXi9iTMnhagtKyN
wLnpJbmkn0u1MZVq+jAz2Z7uBLbjJ6B+f0jA6kkeJlV4JWGG20eCyzG6sZK8Wb0uTY13eDDmoUF7
JX7CRGrzVhv05LYcteAEgSf8HjYKI2+PywSRIujJjCxLPIkqlseP9mT0H8Ymi+gC9DrKTFZeYk2t
nEpnaji3CulDy3OSctwrJC1ibwS1/XnUdPiNRtrqu0JPEogzjXFXB2G56dRCfjCbVhGOBUMmarKF
8l67zALwxHwN11ONPbVvBxAhWUF1zYkHZ9iHZgNvoi0WiEphME7crpOtoF2iYbcqrFndgF0CAShr
EB69cNAGTK9EsTQWXWVBfNHCtsYpKOb2pPVVfxWqymB7shFW1gaIbnU/TlYHH64r6CU4VetRbyI7
FDkO+LmWVo+3tXW7EPjUcyzMNHCorKd1HHkc6AmcANIlH5acDIBYzKoy/XSA+uFpch77Sz3xndCA
6AGgOa+8Qat+jm1U+GrQTu7YGfMXC2sxHKeuaCovqwf7tjVQS6E5w6gJCGKyQLlanrQsUI92lKUW
APZgzkWjBM5RkiL1ac7i9DBJVfsBFkniwk5Qv1JS7wvqH5Yzu7HRJo1rjXo8e/04J63IGrsL/D6K
7Qz722jZMVHU2dh05mh8koKomq7JXKUayYAyn0VW5cqX2AGLK3Igwtcl2GfZt0ZjJihwVEqidSAb
uZ8rSXSfGlMzupybeHX4516kNbW9jpt5HrWRNLSmlsG1neXaQw3+NxRDn33R2rx8aLqyFFFckHuE
6+PaTjiw5LPmSyiNcohvNUmuhOdxanqwAS15l8ci7KV9k7CpvSZOrXPXd+WhM2oKxY2VXpEXsHZS
INufyBjHFssgNJ8qddH8SZfb26GZ1X3alp3qJoM9rt6anAPqLkjxWG1r71otKkxvcSQcpzx2pm1h
qEN2C4s39hqSW17DUtfdWjN6H/dFORZzGcFaGZWHKJinByfoFFG1vQzuykj93M6CnxDeZE839O6j
jbu/VfRAeSrhRj7IfMUQ0sTAUS98oGBvnybgp9tq6Nh1dv8V6lz3oerlORB2V8oK+2D54IRSikej
6PmW86ApCDNazbMtYNN8+2qs1eZzQrLDsycClRqu8yKmSCk/SXam3yWRpueuTlZ/X1WFQokODlCq
ad/mnux/46cV+aDmiQMqzQePWiwQiAci2jKvbhu9LXXj3CVRjZVvbXtFzTc1vGyQEtOc5DW1BqBw
5VmfAXnP21Gl0Kt6WikDAtrLfZQnyx6K4dx9DOJpNL4ZhV6mu6S08053A72RO8mzB0MfG4xXCs6a
WhvI3cRRYlP2oIQoC26jLc+x26RmI0/7fp7IYgpTnYyNrhej/WgWxQozq6s0mzLsmBHJhoefB4LW
k2YzDIFa66D/IcrhxoP3n+Fos2kgWOoGcIioKn/ItTRbrUehFQqJ31bjnEZUUuMwBcdehcFKb2QN
1pRBwiRc5Ppm0OyOECbWJrNpPpX2GAyJB0TQJu4DbxBPyXWSlG1feu1o2qbiy5XWt/VTny6DMguu
UsWzO5Y6LplYqgjLsAvgWSeOS8Z67YluhrKTbaNwGqz6cy+Fi2qIOLBT3oOlaZnTUepaAuZjMrdB
ZrqTjMjisHm7PPey2kvV0AKpCcDNof4KD3Dl4P+OkYyNGfxAGFvf07JaAQj5L+hvnjoZEy6VlKXe
Kb++RBauLULjXjXwAPhR8l0lBn5vkeSc3ckwZn/kv1ocfuGqNaNowGG0VqT30CAGeZIg/cYJRcFf
Xf5bP+HvCvcvHYBvZQW3Ooz+luP971//a/ujXGWB2metzX//+f9QJf/3b/dlzn9vfuT0L63gy0+t
d/PfV/q3YOeqofDfep4Xmgy/hIP/pWfwT978f1NzUEz1t7WxXv+FmsPpa9/E3dfi3/qTq0jC85f+
lnLQ/wJeAZAJTKGBMg1k6H9JOUiK9RdIY0Q8HUCjYLstZv1vLQfVQioFjq+jO8+Vd5O3qNk+yzno
f1kqqxaWLgVinR//RM7hothuQbynEaqKDpqWCiCQlwtLNTunHPr4MbZH6BrWFIgec/UOpOblfjF+
NQI4HCwRxUTjEjyggxUI5Sl8BFwe7QqKpAIfWTrI1fgeBPbV7qyINk0FTajZK+DtN/RyaICWc2bn
CxlyRB+UkVJrNxdl6v02ya/APf5shhKcZkA4N9UVlX/RTD8CtW1L42GUawUqrZz395ORyfo74/YS
b7iOG81AOHB0xTAAiV9OTmzHtl1rDwTEFGGMQPsc2klAvURVPIdQbFOiZ0EmKAORNWfVO518iQ79
1TrQ3RVksi5EeZ3V38YyZRX2jS4/aGQrPU3Ju1hI8qxxjEvEO2m+UtVC5dgZRnr79vC+1m+gOxhY
kP8We+Zly2VcSmqjLA+1GnbJxynXR8jCZrsY5GRUSd4BvNBVz5wCK9uUhtpZ5HCrsXrH5v65alXF
NFQmgZWrQkB4eRfmjEDHUqkPfRLpPlm9+7qCfJOm1Jvf7u6fDQE9AWK3Ks6anLAX0zziz85WpD2Q
n6o3QW/U/pDOoetMYfgO1Faz/phUUuEg020DIBoAVusCqFSYEm5lHV0vsxZmVPTjqPOCALQs+MQq
v4ubMaWcHqWOTgQ3BAfLCQnzZTO3CfFnk7x6Yg4qsHEyTRMssyB5CqygikXfmNrXfITZK0Kla4hN
C1hInrlMaekDphgoiMyUkYTawMVzJTnMzKNWF7IlbEirFempPOoEPDflG1RFfYKMvkQOyLhEU4X2
XJuTqNLmoqg1S9pKyE+0x0BTlpNtLP1VvCzztMmN1I43Y91XX+0csPGplZyguLEdKfqsmeliuRlQ
1XKnJiGBKdHaSpdVtOFcgSepN3oz2kSpayJWSEDt70ywP3imqt5VPnQ1kKD5uKSkqrK8/K4YVmL4
mYwnvg90tbmfh1F2hFk1Et5ImkvWrorDdl8FVSS7i2SWZI0bo6K4tJSEqmGoW2Ls8Zn9AXzGcG/J
6aIdl8KcE6KyeHiMpCL63siFYZNmIPG2MsssM/iqNLYcPvWmGdwugyF110NvBr07TY1N5lMxJ4mB
3coSTuoBIJwWyXe6jdcrU3FSNOmGRD5FCkEqqmjJxwQWvL70A4XwlKqcm0tZ5mQkP4KuUyR/rqqG
JLdO3qOVriUYH03zparKONFu0JWo7Hwnj0be3pJrU3rirATIrHk3lk7ZTVunqZsZqFSfdvExR5aj
ljeKTmVzIbgxogqZCKFJYUmaNJ+tpbPv0UCp8U5cifSKIm9CK2byXUnBQ208srywg6mcqTA6PgfD
oPU6lHGKfqHI6pIc2n6ooPdEolcNo7vPpnlJJ0Fg2vxcGq2vRaLKZu24w9SR6bgatLDo5w+GGoPa
cVHM0JpkCwTfGHMgCLJUFB9bGK1lvQIrQFGjNFNplQdIN9RjwqOwqvcOOcSUVEYt59eRI6fycRgC
MCqtFjc/x7kcF/LxjX1yIjOs9sgG2J8h8ISV2+lm9iPJSjX8WYE90KGFZlAymhocwVmF4Hzu7CwO
thNWL/o025Fau4pdyOrWaqZ8+RCUxnDD2YCcwVTB9hNKXSRfprJLoClDDjRW9umiMBgUoMrPkapU
/RYurq1ddWA+TaRyHCrxozGRSEvA+yZHpYjqBzNVZfICS1vEvrKY5Is7xSnULXktq3oKo3TqNmao
kdKY8OL5qD4BpRLOQA3/YQxI52w6pwikj/PYDdo9OfYgOPN0BSXb2DOozQfIIYZ2P6MLEn138q42
v7VxrQ22yPJZUVph9ET/n1FYcKRETGx350SYYqYmpPzE6U6D0+WZBtSbSqVN6roZko/pEjdZ78ZN
ZI33s1YWxqpfFC49tgZe35XUhgtzCQ+D5FZifpjtKit825R6G6TOkN0QNqSjUKBhOGIAVjYLCmW6
7MP7Nisx95V6heDOErlkA7IbUpDTh75Jko4kcBs6K6N7zVYZAbm1xIiVn1DelWTTxgmVi4J0UeZq
lWXOnqwoZivycYhOOZYFDSKlTwl4Y+rQIs6nPN2qkxnchFREPrVTPcvuVBhsl3jV0GKIqH+4bYjM
AfoLw3AfhJbxsSRpXHh6mIMGc0oUVDZDYsbmRpUCg7rqKrcAtqqJTgCl4i/tPGoAHKNk+qDokaG5
TinBUU7bQBpdlL4GWZC6y8ld6Jh2BczUp4Ki7aPd9VSBjVQKvpDaL7/1mTzg+QAKpyqpJj8ifRkV
N2rj9tGUZPlU1UaWekoXE6z3PRGMP8r2/KVk+hp4LYlVuSgzSQa4oNJ5JAcRp16hN8VxmcPOdCH0
t59bUkdfZtvInyJ1rEbOj6J+6sDnTK4Zj+W+moCcbCNTHa+LSVnyfSrpcr+xpxzuPXDx+AlokHEz
1HP2ERSNBlYFLQR3ABFFabyr4zslzdrHaFL0jz3kt29YqCQBYhQ7tscxp8RuYjUUParBNjfjLC+9
kJbI+jmFk72ALLaHXkw1GUavkmEbUWVzCgl9p16+XSjLkRHqoG6LyqwNmbQU+i8k9CjZb+g06cx8
cdJum7E5cuQoOhDXIDkWtl+vop5WJFqtkM9LR+i67XhccEjnD9RC1J99nHZXrTSMdxkzMKKOEZOx
K9JezU5sneC6TEiEE78TfrsFNbsEQwvswLOh9fdi4ZREICSxp29kua0UdYQpjgWc+/DbnFiFKjon
0ig3zxK2EL5Xl7jNDHQ0awNKKvIyVk/NaLSSiJSBeemaOf9q2kAQvZISnbTR5sIYwJ1YRevDkUgr
8kFkebd8GhhCZLdDSmG67K+i1BhMN49Bv2xqKUgf2DKFsh2DAlkccoa5AdqwQ5jHUivjVmvJ+PwP
otv/GJX+HpT+17n6UYAJ+vGjO32t/j+IX7U3w9d/6a7/W71w/fzfkatq/2XD/YBIyYkoQ9TETf8l
QihZ2l9EV7KKzhlRCUU93vo7cjX+IvIyeDgCJNwVM/5b5Cpp2l8QzdbntBDTAJV0/pES4YXbbELG
crgFc1X8UuGqrlHEb/FJqVcyBz5mWlbDathQX5StA3U5vTwkEhWy3T/y0mmOpBoq4fR5jQmsNSb8
rbmgArKbwb4QcsoB/RhO8aw/mnC+uu+S2Znk299u7yLGXNszYBTYjDCBJuHfy/bkuEiRgKgn6LVy
cdtZmnlfx2ayfbuV5xjyN5w5MHtVtoi16BKhOXXHl83oMr5KEik33oN3v9kK3/V378SRFyB742UT
Jkj7l00ESlcn4NNvTt7j/Z4G3HfQ8tp6gf/YBxq4CMep4VbwP5WbjdhsHva3t5u9cK9cGnJ3x5N3
dN1f4tP/ke3x9qDRIJvm97XQtU2moltzs/FuHp7OoTgL/8u1K4t3Rk69WAN/jJz2sp08IbsnJ4zc
5vy439xvNszPV3d3cO/eaemXNt5bY7jeym/Le328kqTQpeP+vDnvPJoSm+Nps/G8zcnl95PH/z3P
FTteeacjY7znM6cTvx48j/d23oH3/AMv+fRmvz97O9498eU9H3XdPVdjiXFJLr9+ZFPy/f395rzf
czXB5YS/vr3Zb9xHPsItCHf9C6/5xRfC3bk72uWzXPHD9szlj57HpR75y94Xvs8VH7yT2O/vBWuN
7/j+uuRcd/2Yz/e53nox94oXJ3rCHd2uzW937uGTf1g/6h/2DPS16/GaXu+2JZ13ubuNv2NdbfYn
JuL53rZ889b9ylV3fPRwfbfb3a3DxECt3/ZOp1yszd65/PmdnftMRHtryi4SNK1KrW+IWR03x81x
HazN6flffp4fN4z7mXE4PZ42j6dzLZiU0+Mji0hcbbnp/e12v91u/e32Slxz9wf3uGOovlxdPXf1
SrjXOxYas8qQe+7N0RXMvX+4cY9HenbYvWNekaN9ZxdfpEHSwbKGksV+ZKKYrPN5Hee9eLZJYlOL
M9P2tM4wHTmt7/DB0+Z2c7vOBWuL+eHVLV/Yi2uWwYZXqz3b77fX/Nzd0Ufv4N48L+czI7VuJCbq
2t1s9s+LZHc4HJhG78gIst3Om7WjkdgxkowB47jxGKkj12JUHk6sb2939vjO2zP77sRemH47DErJ
YiRokj5yd2J78lhpDIWgC7/WlvvOejIuztM/jM2aOvrNAixhg8O2WoDN4zn02RBsNObgeVnd8g/t
M2jrfgoF83/4uavcUfz0drvdz1Hc3L1jZLULWuKf58bF0bRY8zgj9HizeWB6T3c7d50UXnhnzz3u
92ze3SMLnL2LAcBobH2/ZrdtNjum+OTtVqPgPWy2m82jtz+fWR505nwbCvGZrm2YVdaNf2DjPLCJ
D+LZku+3+/P+9sc+FD9u14s+3Z8fY3G/iKdQ7DH1HC/nW3798YMhwjzt3Os77DE/b3Z3/t3uJwsN
IyDuMSqTEKHYsrs+X11ff74+7PyP+8Pu+92N62/dG6yD6/t3nvh6ta4o1v0du0r4h8MV9v2wY/o9
jBv7j92w3/zkJ7aWFjE1uxNm+nR0d/41K/P5g5/u+PO6j++8483Dg+fdud/fXpfGety8YXCe1Ux+
WyEpMReIg3Vd7k7igdEZ1iH9st2w69bt5zMj3Oxx3UE32F7u/u07IIP2zi1cHPU5fKAkX9fEec/+
dH/u9rFghtediEk402s2Pr+yn/mf4ERid/PueXPv3e9vT95DyS1vxcPxad3gLO/zVmzvPwzrzWNH
bllF7p2PGfAr4V9/TcSBhccBpwrvBhP66IiP/vVqeDyx83x6KQ6ruXrHBOgvumlSUqTwo5LLI5yz
LDhcL/fisCxOKPdFK2xVGry5qwbXQq/Uf3s4V4v67/n8uxUy/Ehnr+Uk5eIAKYO2gsaftyIoEseH
hkGgVUwZvu1SezHK3O9oC/3ZK0PG+edxGKiUEFdcuDMZggLAn+2GZLGjoyUzTpsIeOc/cpzXXj0/
tpO6AYwUaG8X7qYC4jiBcNII8J3qZzmu8z1qoss7S/HPsaMV5JjWR3jgnpsXY9fUmQyLBBT7lOqR
5UYObCqRNoYBydCZoYop9Rjdvz1fLy30c8945qgBkRgkA2IUF26nA1qnyoe5IQlZqAfwTYY3tGly
knvbfKd7rzRF5LcKCRvo2JiXS0OtcjSL+5SmYG6LAdWLDQquldsmeXZ4u1evjCRC6TpkX2Rr1tL6
y7VOPrywJViCSGe1yR5VKXNnGkl3pZeacx6b0nrH03ita4ZFDhjxJXKgf3DDg76SSbED74IZpalp
RBIlXq4R5dTfCa5eWe/o0aAnAI/Zhol+4dEo+aCCkQXgiW5k6i1lAzoU0b53bMWr/fmtlQtvAUTh
MselQStZHQHRha47eylqs4+oj9fvDN5L+/u8BGG361SQTOwFSigvJwucagWejS5RwjhHaM9t7XSu
yU0r6dWUFcpjY/cPb6+P1/r3e5MXbkC+aB1FPrLMKEEsfpCP5jU8FkOMFdnm/1VTl7I9EB80udMU
KMlUN9xpUAFVWGj4zpP24+2WXlsaCCeAciH0lg177fRvR2kLSrhZpKgBeej0H8CRJK6EavOvZ/b8
x0D11VYwgewuqMIcJC9bCYxAryPHqkXZ5jG4y9LcxENp/g+WOVkY8kEacFE21ctWnDgniTBgK5RV
yuymaFEk3kdwRNt3Ft+r3dE5FlEN1SwyUi8bQjJ/Kc0BS8ETKJZqlytBJVEmNON32nnNIpmACFji
KiOn2C/baRwrbtBbBozfIAgEJi9LD5mZBz/zqo3uHSxi906Lr65xm+QSYRE6TM8plN+WA/SQrAF8
VVOvscxtNvRfSHg9qbVq+f983cEllNX1bLTVS6kPwAwR1CWMRRRI8JXz1vb0TOneOYIvUj6rmSBf
AK6Ex0+Yz0fVyxGMJDvuM8BJMNobTbSFNrrGEiV+VVXhtkBKinS4sQ0CRMsR5x7RkBsKUtKyHr1j
HC+UuH7dCeh/dV2cq3jixekCKcCOlKlswFhGKWr36rCpKeHdl0NzCk1pOjRtVfpNWpJlZ8m6Eyg3
NJyoeHUOwDqpfscH+nNtgeZYVXXA+wDwddY1/ttMF6UKT8LqapGGjnlb2jP81bRNtnKfJU8dGhub
tyf8T4NNeyrKaCARESS7xKrNQ+UscPE47UjTe9AyVHesA2lLoQiy95cygX31dot/7tKXLV7Ya5ir
E1h0zld4pbbblEnqLlr/3sMeXm2FaV39SAvoxMW86gY7Fyw8dRLEE4RhGaBfnek9BM660196yPQF
jJUJfhNXXL84W8eZ5iVoI6KSbTjTY+jkVNO6kQcKgM5FvC1Hm+pxrILkBnI2rO23h/K1yXs2qjJy
YzIF65eLBco4XL5SB5mVF80xGUvKXailnxDebI69beiunEKH/981emFlC8SdYXRwxKPQbY7egHTD
UQ3k0LXtvD2pw+x0XrlMQfxOZ1/bGauviW4PV+YZFC87OwEkqDOKeyKNFeOhk/qp91VnSLYjKmkV
D4mQus9v9/RPqwuDGwAcuon41cA5X7bYa+FYGG1YiyFoUYCu68YD7DQICV2Xdwz8K8vVYAVhf5DY
5My/GFSYKks6mjp15LHPfHAe/WbqjH/uSjuGrvCANXxbgFuXQwjevyx1FYKDZFXjVkthbKSJdSPX
qQH8XX7HtLyyOQA1rrKT7AyHsO7l8OmommcRZA2kb+X2ENlSvi2LXD6UuWH7lLopDYNt4uk2ZHHG
f75YaJESEmtwjZIvNqaVUntNOw7MReqcOzUq8++wnep92Zg8UKSKAuOdXfHKWuEBpQSutMUkUrp6
YbfxNEw8wxHHVwl6UWkOyikg/0UsD9I7Z9Yru955jl1xsFdNxItlaVeog+sAS4QUlcMRXFK/zyFo
HXgyggprxQIYD+q6f2dEX5lNUg7kAZ7hoMplq03Eowi6jla1HnAN0t0xMjBx2R6MUuuvJ50af2E7
rVvHw3s7/4/N8VzHQy9TwbnjkLoYWyNAV7Gu2eNhYlcIU6B4gBM4nN7e7a+2Ql7leblq2mX0jFq5
2U4mNhuPsetcE3wNfCy1WeZ/ulTojsED2tYIEy/oUgwM3IzSTB37Ii7MwFVAd9w6rdJ6yJ6kN/+8
T9gVnEKAxbR34XqneqyDBO8qkToFnNy6l5bHQVIz650l+cfqX7uE143/QEaA3f5y9cdLUkEV6cF+
KOnstdWsH3lwUL5HJORvpPl/jFlea8pin8ngkSk7r6Xl3x0kED1FWeY5TdXImJDukBBQmb9E6LX+
U5tMp1ZxVrTUVgzvpcRWndvR/+XsPHrjRto1+osIMBTTlmR3K9qSLMmSN4Qjc6xi/PX3cO7GajXU
8LcZDDBjVxcrvfE52Wy2lB4KPdv1dG8H6ZR2Z3bDu3Pl69sDw2PMx9Op8347Hy9BDmmiu4ieQe/G
W2fy1Q4CMWoexyDpjIti9S6qXlx+vDFOfEUKSbe43lZgjrDf21EXg/64XMYIw9sj1gsqCDtgS/l9
3CXr68dDnThXyB4zP94eksnWkSWGYlQXr0tOG7wzPntujQKdGbdn3pqT8/lrkO1H/GU2u2bVpWhH
UIbYDfFeFUpSrDfmoWn4Z/IOp9aLMCVjEVRgNkcRZgO9h6oxNGzKzJ5D/E06MkUx3JtDtSLhQcWR
nyA4AlFwng8ff8n3zgp7xaYKHw3ureT7OGC0bmJiU8fYIvGZZWek0VxTpoTAyPATw09F9TwSjshs
/8CTZ3ym97ym9xzrBWlD+m6t6Vwt9qnVZV03CVDCthgwbz88fUOp4c1spMJNv7mDpkERc8YzIcBT
g7gobtIGgctIJOHtIE43rZls6cNCZNDMgPLljoqk7rfOmXts+7Vv7Hk+sEstO28NYETnOOwSi6LW
rYVtVOcUZlER6wT6pO0NWoNreh3PjHZqWh6Zc1qMBBL2x0YKUrAOOk0NyhjKjq+LcekuWy7Z6ONd
c3IUiLsCK2zrFzg66mh994gzcGHmsupvGhrMdrNtZf++RHw2nC0uTBbq+MsVyNUWfsY1tkxu+gnE
lKDn0k7/NWBFWZBO2ICmA8oqvON2FG8dNaVtB6DIrOq2WmYzauP6HM3hfXhiG4bOLXoqtu6KY1Bg
5axoP4ElDPIhph9c5oJ61unKstY6lM10hw7qTavpAElSN74mDH7l+G178fG6vTPz+BGGbVgYeIRI
iA+/3fRrh9SqShBpWZ3RNHZF3FbWZZ5Ulf7JHqbJCmfafrPLfoQ1emZjnjgGuAmUaJkwZj2O3Nuh
tSa1dXQIGxQgciTSUp2y1KnNbuj0p99fxvzz47me2KO8RWgy0Ay1lYwd7dHBdKlX1rlFEMLLgkla
/d4lsHvmJLx/JKjAdrewlofwK9bX22kZJf5y77KsTrpJNHpuc7nUq3sJ8Ss986q//4IMBbaUQ82I
2CpHQ3mUzPU2X7Ap7EyLlqak3xc9fePJl5b9CyHjKT4zu21R3t5dVNOZdB4KsUnLu0eLlhadPScd
Wl1tXWn0CHf2czdM649ucMsIOVjzB+GS+bpNrQaDgu74j5fw/XY1LAIt9GlSk0ZjzNG7WNWdTtM3
sRa97JOodNxfZe9+s2sCIkgOVMEgzhmd7zfNNiLeLEm2LTR69I3lhDSOaSBaV2sm3mw3DBcclfrM
Sm6b4uizUjtIPyfMhO3tORrFzBXVcQ2aOX2u9Wvo1Vn20q0L6lz0B4i7js52xES9VNWBW5by3Btx
Ys+CpMfaxUTUiZoe+T79SultTeFLoKH5sreTYlGhHxvpYyN7Kz9zDE9cfKTUMd9pJ6V/zT0+IZap
FWJSOgffkXdEvopHGuqLaBR9aURCpvaXwkK2LJjjSaq9GccxkkpSdk9IXNbnGqxOfHlyEgYhNKzv
LdD+9gyZpVT9CmY0KLqU44qmyY/JwdxHt8sPyiUubqX3bNAL8s9PGR+B7DohNeo44fq8HVdHnc7u
2i1quIgSXa0kttaDP6KlcOZzn1pb/DIYJHSActObbweq6jqPKUhtAlRZ4qdxyS13txh+fK0yAazy
4/N5ajCfeBZpdaABBLvfDqaEuamzFE2wCke/ao1m+DTVrhaNTjM9fjzUtjBHRwZ6NMOgGOduG/ft
UHPuKvgWoEu1XCxfcmUsT55CMaeoy/ICz7j99fF4J6ZGBJ9iZPJkW/L7aGql0LIKtgr3euN6kZbi
Vfd9QqKdP/PvS+aRicb4Z2psy6NbLnOqNpEqh8q6iD6hsWUYYnKdtXVpkMs9J3V94k71sKnEdsvR
9qFbbz8kqnZOmQxaHRhVlWPlpzIPtG6m1B2imflLLf2oHzremjM+zqlxiUMypLXVmPxXefWXNwVP
1ihNy2VcerroXhgy8clc9Crs6yx9ogG/ufHGVDtj3J1YRuoWMAEQVyXPfxxuHd1RVIpWr4Btigh8
zSlvi64JXRe9xY93zIkdiug79QQQTiwyLUcfdrWmwR0ndmgs1zXc9KwPizN6iPzGKBLUifZP+u+c
NohJcHe2NAva8757tEO7yU262fORC5PCuURfyYSDZjcPq4c838dTO/EqYrGhXcY3pAjfPjp8wulM
laDtiwhjVn4Sfb5GubDT/f8wCu+ubdIZjil1dA6QbSkqB+V1WLBlt0PpxLtGiGo6E5I7tSNIGWOJ
8hbZlKK/3f8yJTHnLC2jlDayiFSolwukbrJu0QLopztzRZ7aFQSwNj8Go4JT93Y4eEdOTyPUtgHV
l1Gt91XTTfRrYr0gQd2dWahTo2GDbpVVBKqR0Xs7WltLZFtbDne/dMlVnQGdl0XiXtIq116v0zqc
md2JjcGNTAOxr7uMeZzapV+7nWZ6BYJpbNHSWlPdHKOERqBzVsSJVWOILW5GqFiQgXs7sbkVRqoy
zjEhLNqJ0IgZQA80Ht1rWdx/+XgjnviKfERSmJRK+Jyyo8Hi2ZhrsMUoA/qpTYeb7nc/oTWi2Ruj
pSbIPYj0329HXmwfWxcyEqGto22yosQypzPaf/mYxWGhJZFA8z2Qg63tBEqKwTwbU/TxNE99UwwS
fBeMdAKFR9N0Wmq4eodptoPKxksuUFXu6qUY2zArEFn7X4bD5N0C70S5zKOAS6pyrQX1jkkryyu0
L4sd0kQ05ArzXFrhxFPD9Ysvv9kmuJvb+v711FSq98pUIuGo5lUhFWdrd6sT+3T/yW6nzf5y5XZZ
/PXjr3lyUIqTcKo3xZrjMEJf+bTteSh2SxS6Ahg+xVO1OE+pU/d73emsPT2F4syYJ9wzn2QNNyZi
+OT5ju8yD5W63EKKCE8J2ei0vvLbufy6xGn+s6ms6hvtxH1ka3p/STfuOTbVe1t6S07Zmze6tWMd
H3703tzZKjOEkCCj3g9mjYBV2ifftbgbbldPi3cy7uQtellnXr5tY761BbcoKSeFrAABheNkx2KC
r6eNnFuH9Ns9ir5m4C3N8Pzxgr6f3lZxhkoJPveWcTz6uKmqtFTvec9RoaimoMtq+84faFUMenIg
e/Qo6SGtEx0oMrn4cxUN7+8gRt/qjSjjI5Z//LqPLu2zGTnGAHM+/Zas6ZhGqkGBdi/iufmmBjv5
/vF8318HhCnZSLxS+PpYFG9PjdORfRMm14E5FxYiTdb3ohXTwUw9b//xSKe+LOVhMHLIvGMPHt0E
o9boGf34uPUtgkuRq3HZkDRoUHT1pzIzSGLFCC63s94WF8Smjd8fj39iphjbvFcOjinZiqOVxXcw
/RWqQABb2q2jeQFQiVkqFcjn0V7SMxff+1OKZBNuBBO1aeg7tp5krhX5DJ8Asayy+8UDEhVTToty
ERs7permkCBe+NpObnvIF0uc2cbvDwujE0qnQhmED52Tb5dVDY5TDJLRKfei1751EHTIa/Ofj+Q2
CvYoKkH61kX4dhT2qEfxNiqVhLb9q3wRn0Zv1i4/XreTU/GA4gjGopNzOzN/3esowDkapWR8yGlt
76hVjxdy4fp4roDrxNnzOApsz01AiMD923EQVoUEUQ+oiujCRtKcDkjklpNLivTmK89T2j+bpBSv
IZxI2owGU1ov344nExOS/bZEmpZbu3IEOWMT99pVCQLVH3/CU3uR+k+SkFvAkkjI26GqPNPxtxYe
YXeSl3reiZBgQhWZy1RetrLXr2CD2Pd2n7ev9Dee0/d5/0huliL+CvF8YGfHK0hnPrLJOsZ3jCgn
vAciinfCg50ctF3RzciJVQmkhyxZ+jMTPzWywafdMspoKB2vKVoFLdnmsgmMtdFfWYgMWIrJQQyH
NCkltYlF8UBxl33usjtx2eDSU+LAAhOMPo77w4SXXTLiACxGJ0ONX3g5emv6YrhDccZuPZojMRbe
KtrwqYLUsQbevYuGNDMNDBgJvGZY91ZZ5N+Yp+d+qpek9J6kZiX5JVl1FJU+3lZHJ3MbecvWURNH
kJiSkO2//3Uy4zGtK18sWaRP0o4Mr5QHoxnzf3s3/n8UZsj08ARo9347imj1SWFbZlHW91Uw225/
QAFlPnjIGUZpjUwGEjNUy1Amt/t4fsdBzHdDHz2ONSYAZHori3JyMsovh2hMVm3X6LkWdo7UP5FE
ra8KS7uL53jedyR77+NBnTu+R5vpv59B6SGlOhQkY7cf3Uw9MlVZ7g5Z5CXJcGV3zrLTk2HcN9n4
vyzp30MdLSmyS+5iQ4CNBt/PdsoqvQhuV3NmSY+u2m1C3KaOtzk+eD7HJU42OmZt5jlJlLl0SOT7
VvRLloapXVolvS08IiWPct1JO/x4RU/sWJendrsLKcQj9/d2L1mL6Hq78ZHrjtPkVs0aeW528JlR
Tk1vi5pw3+BKvmvgh7RpxWIyMd3U5IofBHzT+qCsyjWBi6C2e90uINbPbNZ3UyObzzEgK0utP6/l
0V7tR+UKLa5FaHcqudB7KDAO9bdnpvZuKxI+97EpCHjhehABePsB01WUZqy1wMYKdJTKafUQDjHL
0B7WPvp4rU4MZRPRJqBNNRAv5NFaQW5Bbtv0jTDGCt7FXY0IEK8UcO/uHInz3YIhy4MzbBHOoBgC
y/vtrIYyo9i/MY0wyZZkDBerbD7nHTgLY0nJB6EgdeZdOjU3unW4OR0i9sSJ3g6IsDOC3nllhYYO
pvXOtNuxe86UMjURSEBA6kxK7cgAoLOAHYFcxiZW6BLZPjIH88KBzjFMLJvUm+s0hmCkxRsBWHOT
B57fNoinIQ/zCorfZNnTmeme+r5Y3TjJW92OOJ6uqfk+Jm9qhmxN76CtykRftScOrWsW5kCj33+8
dd6Px0cl5czbi8NB7ebbzws61Ne6woJzpOlumHhOA0bPwApI/XuEvOzg4+HeH703wx17Nm0yI5cP
hi40y0JcFGU97hCwVmeO3qlRqNnB+cbgJqp9tGemkVr+ZpPIWsw5/gIfDIWiwRT/lrJip3BpcTdy
f225nWPDBeZPmSIlKsKFu/jVBykFdqZuzwS+3s9li/RizG+Vflv86+0C5Ws5xAn4o6h1E3B1Q6IO
GiVJZzogTo6yhWYwOYlXHHfXyAZeVwu7O1qmVT8kjaf2mS7Prf77s8wdv+lz0jBJmcdxcpEIebyA
R8gjbVwQ2E51Gk4nI7+YgSyc+Wwnh4I+b3PTby0dR6ZQvzLXpGNCeZZ2JE2p8pZwCIJZM6Yzu+2d
VWls4jrkNHBPiNq9G6rZ2mthqUQd4JufKzDJRxvGz77L7TmSHtC6hDDpmYN0an4bFhhWKmY55Qdv
twXp0k6MA4kTf+36r2ts2JeNZ2uXWFnnuL3v9wbpfgyRrd+BaJq1/ZS/bFd97bKlHbwiaqe1Ofiy
/NNbzrmM//uPSAUKJRuka3hagBK9HUQiJqngSLDNhbs8Dc26Rqqt55uJENOtDjfpFvhCfy4ldWpq
jMf0yErxxhyNGjtLQ3tTnEWWMa4Xk6DaLIVU9s97kVwiZTaUt9F7hTXwdm4NKLjaUGke6cMaD4dm
aqW5X/O+qC66ylTq8uM79ih6xL3EcNSDYA7Qf26Io+FQrcyKTsMUh6mc3VXFAEHShdVVida8NtI8
rgJQm9aFSFX8/eOhT31Pzhz+K53rNERvr81fW2VeZQt+ccYLcJw5ggRU3BQozEX/wyiErrkOjS2f
uP2Kv0ax84HQGcKYkQv1bW+1TbE3OuNc9Pb9y4gfQe0JmUNSifiLb0cZE7Bv3SryKF47cUiKbr2v
7ayMEvxVyPHT7J95T94faYqWSG//F67Gmjs6Z3AWLN3oUGdPCAzu7RpJ+jgbCKI2NOac6yU/cd7e
DHY0u1QJoY0wntDnx8RQyiAv5WqNd4E/otApbL2b0ZWy2n28dCc+KheygzbYpqBFmdvbj+rX+oJ6
bZcj4qfAnoyUF1ghSX+4yZkDauwCQlBWnbkrT82VWDixty3OgKX8dtAGMdwUYbAsqmYdqeY6b4ds
Dd1VTkYfFLM7+6Hy0nE6JENHYe/HMz6xquD4CF3xum41TUfvt3CnScphqNBQFEZIPCl+dCZlXaxW
M/78eKgTp4/s0X8ltHTH6cd+jW60CeV1AG1Sujd2aQ2rs5789cxtdmaU4/5lNbi1giEIxc/GYhyN
0Q7L1f/18VTefTXWiswiHi+JWkKzR19txm8joZg3EbqW3X1JADzSZT8d0sVwvn481Lvrkgz2VnLh
k6KhNOH4q9V93Sd1CSIib9A/janGii+zdaFTOmpi6D8Rb/nkpaGYCMF9y6eBWPjHv4C06bv5co1R
HolxvP0U4o5vtyi56oL2zKLbLbYOvh0xS6s0y7uxXGVShCBAJYXuTlatpR8sXi9zaHhepTsFrD5/
ibudn+lGBd6uspb0O5BcYtCXU+m12nPq1m6rvsZLkdf5hauNUvtVV7kWe6GW6TFirlkxAqvf6RMA
OitMl3rs9EiNpHjzg/Lz3nocwbEDM3TSdNr+/3TtrNfOTSv1x1Aoxn9dzdWxPvWV21e/ukKoITSH
JTN2OehYqHM54N/qamjz7Ep3c0SOQXqOy8uc1oqkON6rXrh7Hl/kkmF9jZMfkFXzePdBGhbohaal
90yAxRTXNAhJ/Zcvabt6KviDVg7jOG2MOsy80Ux2sqYUq4xaP6786xSiXBmSPq2nLwYESno2keGN
46giMQ5EDdH7/mkWqAt/7htbsy5K348JzzGXBqhquQzWGpEnIaOOaPRE5/eOBAbYScJocF/1iz6V
2nRQVZ6zOCU/wI1oWMkyYJLgwqsA7FasR00aW8sDAUej/lW2tWNmB4Vo4NdO4rSPUdk3rfaJGllg
NCrzVwqcB0NmhHjAt0WVQzXJC+g2nfZkSqHr9UvroNgZ+Ynwlt0s9U6FA2DE/F5ukjSgRCxt8L/a
4FHkt3aAnDSEhHjq4YtscoKtwVjnZY+Gp4Z28kVqmWp+cOD+FbgwyQpjDK1oXRN5UJrQbb46CCwm
TxmK0J22R7sAUd7LchgHCE/p0NIu46aEWe6hUjYleqNlAtYHsWuMuAaCn4PCce/i5RKxgiyuntfF
mkAfZqO9avfgYZLyp+D9NhMErjUvkRG8qxxB8nzU7eFL49Dq8NtcV5EUBKPhJ+lhmoxunm7L3UPP
WuAnQz5JfGiqDM9B9h9zoETUqQ+t462HJbHr+lWZlVEAO2TfTryn5eBC7FFiNPVAAZRZ77rBo/Tx
oAGHkWCY87q3kZVPlDX0QQa5O/4t+xpyG9lGSLz0ci6Lob94YlklXewC3M0YJrnWLa9t6q/G1WS2
Yn0SoNaSLxbwnfqR7sW5jGx/U/MlvgLHzNNVXEdjky36bYW+GJ35BOHX51KjYoR23sFh8H7q3Jsm
bbr+GbsuM/eNlxKoDym1k6ke0U1kJNoFOrrkO1Fhh2/zWgswlMB/9AVR6cAt9JWykDrX6l6/tnqz
av1wjW1VToc61Wy3DPXUizUvWM2CHMD1oNE/6ofGWA3rLzvVyFxFcSqp/AmMZtEbsacsqPaAi4GE
XYwg19d6eqWqUsuTgL72uL4xzUSjMhXJH0qRg6XxkuK73YGwzkKgE6v+4GBlS492nSX282BVlMUM
AResPfys8iUHaaOZid8P4VZtIeWVa+DuqE9Fo9tlf9kr0OrDoZ/pE5bhiEfiOlFrObCOayt3qgEZ
oyyt00vFbZ1TF234dONZyNnYoSk0rS3CbJi81rxcrYrr6yku7WUYHurC6gqfO8R3J+MJqDTlSljo
nm3lWx5Sc2/pIJzna49CIWnu2mQVUzD5y2DspFwokozgM+X9XZWjQHrRoSSSoedeqQa8rm+bk//L
q0xyHXuVL84fxZXiXht6IfVvbmbK5nHDiHdU+lGgRLEhPazNL9PiTg7MEWshnOZsHK91B4XBxwXv
fHjWVdOXh7JMHPMaI4RaWR0q7Q8XJWYZZMPSXvbxCnvSRtk46Ca0rwNaKhIIoWb62afbYG+WfvGZ
XFq7Scy7vrQfvcyuih0xp342A9LPTfrZaceJluHW6oT2YlpyaX8yp8x6UU4OZM6mAck/8LNIPBhA
S1GWnwFXHSix1strudSxHTkTRntY5L7ZvViD6Wk6bLSqa280G0DPg1lkZXdj8ALHdx0I1OWG+659
WQVRxeek9rv4p7tmXnWfF5rn3qtOX/0X6n+6Zi8bLXMhUrZQjbFdASOMc02h6K4Dvva7ocmzv6NU
Nav2IGtn/wdbtmHPxQYlLve9Y9b1Lz8WuUOvYc932DXr2Fu/MzFiKwZa00MlIA0/6fN9IWa7/lqV
eZF/qZe1W69Sam3hcos5LovnOAEHVF+ISTrS3et2n8zGxYyzF8/hOnl5/wd560n/PRaiq6cgVYYY
tFAqaJM/zH6eB4t2+np21oiujFECglBNkqDg7qeZTX9Gk26VqH1qdTOIyAWSw293qHS9DBqvkzTq
pomp/O+dyPX22c1ElfEoNWx05Kx5VhwzLJoFOFEwGEOlai5Sb+4PnjeicV34oAVvM81GT4HiGOT7
vWbmPqfcQQ6vFbWgNNw5czZwNRqFERZUX1BXaTSaAikLgY+8dpEJ73lOSJY+x5NW/UrqNkcHXpQj
bNKhNZ4NNN+90GIvWqHbJX31Uw6r90BR11BHPrLz870DwPMi4XzF8J5BnoXcPt2LZ5DsDSTgrVdJ
Ic9DuTT5LyezVXXRNrN1306Tc08vaqL+exZeE49eX7oQpXNVT106fMFS8Ai8p7ZfHboVeY0Dqjgx
IHI3FnNoNX5vX6xSp5iEEt/quTFcFgu452XfL7oREbFM9SBtkT8IKb5Dm8DuyjKHAG/HN7oN0S1o
q3L9nmm835etMjuxa1M5XSBEr6CDd0axd7zFEHuh18kBzwdRinYpWuAG1AKlUVvVjY4kedFEPYmL
4TDxvL1a1F+WYRfzxkAyHFmUDKBMDqd1NVW4IGteXMpsBGUtRo/KNGwSP0G7aJ7GCHiunK8SBEyW
IM9r96KoegXnr5o8I9IBXseBsQ0VDo1ZUOdhDLEIe6NxtMiazdmgsC5JH7juzK8S2X4kwxdfPonc
TZ5sONF/Upp4740edQ2+iKbp+zRrKMDR3V7nPDQ5aELfkxirqA+1zg34yrm4b5q1lgfU9fP2cm7o
y9kPljLnp4Im9y4SnatlqPRLEHdFw9Z0pF+JXbx4ehPm/JnP2zoQDl+KZgwBRZqgzkykyCKgoGin
O/5S8YjkbjUGTj2Y3/3Jrq4TC1mMiGrmjDlAe7MOGar8NLSvWf6tYWmyMJtKhNEziXxVjXzCnthl
W1N7VxVmiEdV7XNR8q/EgLHBk8KrUzjLRvLcF3keXwhokCaY7XQDJeee34S+Ubafi9LxUujPOSo3
vhwg3FqNhJWq+6BKgmaVgN3TkWreQLONVHD04f7u1gGa3eSirv6lAmVthJOjATOoZhcQZZF283xr
u0lL93Vi+UlYJ8CGIxDjdvupW3XzoknyikAgkIKYP6QJrEt32EiHdAMBdHUVl5lcM1Hu6wqSBQQL
vflhNMUCWYU7M+iceUiiNOn4ayGJ+sUO9iUWn+NmdkJ1eO1e+2XuioNXcodjuvt18Rs+yjz9dpDQ
eanKlvckT7PMiqCY+DAn1kRnLoasQ6wlUYJ1IIF1Fc+9/Wzai/SuajAtaPVZY/KwukmtBy3V9tfz
CEckGKcJI29cWx+0UCOSOUTEx0eBMZ2zu6UzzW9S+OlNVjaVCJRuJYrL0M+B3MYjF+O0wg/oTX35
pjXgMgPQEZnxYA4KtQSb0obqpei7kUhZIYFUfuJYLoBX6pmXz4kzXbtLsWsf10ETbaQ3ZnbdGPbg
hw0i4Gsgi6ZIoiRJPeuCpbLH/Tqkk2Sr1v7DSIsJmPY5UzHUzWpMwXponbOHDTsVwUjrkgseOiZA
vGqgXYO0mY0XMWlbERQdnPmeCKjc+dZIrWk8p/FhNUcdrRs7SaoDLIW0/ZrmgABaz4URAWSZu4uc
sFtUwURbZHXR0+N6RyTOLCOSSKNx2bnKoCtMw2fhfDmZNh6oUppz+Khe315jq+C1FSxLfkGQgb9H
zwdbRhIMCVjZ2k2/klivfpvGmvyCRDj9Qgsm/T4lRXkDlUJlVFNo7d2aD8UjlJFyjnQ21Mtg1bo8
6IVVP/YFyOZ9XhmrtXdnp8Qo0GNfi2wMCuvgGLNRXFplJR/jDON7DfH3KxWu4FAfevrqlh1dR22U
xrnDW6DxaoXU0iJkFZfCyzAGaxzUsbScO2sBsBysNDD5e+ry9X6vub07P+W17xWXShSYw2rU3d1a
AizkQGS1pXatXyVQVeE+veYJfe0BTX969ZgPCyTtsepi68BV3Ny6ZKxp67VWpwncwXcCseZIB1BS
4f/Re3P+AyrS/yOFjWc75nG3hIM+2KRmPWirIUV1ZRYIozJ3sY17Tr3Lph05G1X3fZpg/VKkalVF
AAHI+knXHz6Q8o0CE1nrn7zYbX5U9aJZVxZt6Qdypl4WkuPuO2RAiAnv6VYp2hAqGfUXadoZz2MT
jxyXZk3AT7bTJ2cV8XdfLdr9YJnDva/5UwHWs7co0lSQfwK3IuMFXiXv9pOoZLbzjdmLg3TIltup
Awe/L8U0/3BRJy0CW1vUT2AYTYW+TG05UTyb7qHU6ZAhcJOs36UuxpKX06vnC3i41g9g04NLH8/S
fG+5PNadO3j5rQn/5w+9/NOnURtbtlInne9jUuaPqY1wBm2MpbwanAQTySa9MgYL1RLjRUnh7RJ1
U1b9mTtd+1HLOTe535blS9YoFGFks5bp5zzrBLnTaqx/G6UEfDQtflHswHyXRArmcrjWqrntcRCW
7k/iiPjbYrXJ/cATfueUqXpNle1VwchX++l2qr+eKwhzkV+z5gG1PrMRloWGHViWG8hmEJIgoi5g
Y5JFTYdPfo8bHuRzofCqlnRzEzw7uzPMaq73rQ59hNIn5I32o1zGIci7zHYP1HwYr44qAMXQhq8h
KmBz3E1aLV0CVfjw0Uwrex8Id3bxSkm8e+SftMXfTdZM20Yxz83VSuJX7CcTx34HfpuCESWUOrg5
3xr9ywqcC/C2AQ6MdNlk8SjE57jz0mfioOXjZA7EgXD8BhlYrd/pQYwIgxNUjjc/FGVi/x4bv7yd
IMskV/gdltj5HkbMvgfzosJi2NI54KKSS6NzS7WfZ99/5E1vsmi0s/oauNOoLvumdL41o6Xdzjkc
q73hpenXBIN1uHKT3n9IfVhc9DsW9BVIa7bjcEm7bucZs1tcdIao8zARrfgFk2+mDKeOy2ux9uuz
mIZWhb0tHSA7JryUYGFlDhXZVjg8Y7q+kFZd5htuC7va+2Zh7uDcqinsqDDAnG0TnLuYyfN1Fn95
IexnPdqFlXwpepp7g0wRXQoSDRsgMotF/1NmeXVNi992hRO9cvb9mLVuSOeMunPVAj2VJTT4AOvk
hIju6p9RYLNmEk6rA7zc05xul2C2w2ErhX5pjxPT9Gl8QIWymlw34DyLn+Q04ye9FfKroIT+GzmK
5Toph5zSwLT0v3rT2PwiElje9UNb/cjt1bpsmGYfknzD/Z3JGSGTQZ0/VWiTH19atSw9xh0WdpQW
q2kX69ZoBtCAQYFjw0/EQUxbPpQoieDsm5RGcHu63d2IlzoFaPrmBlU6mv1tXKR96zp5/x0MtPgK
IUrApBOl+lHIzC2CuST+GcJXdpCFs/PSDPpBet/jZMJIHlI/uVntbu6DhY94Gw+FntFONQ83SIpi
pOjGYEQLdMGGVq5Oc4IFv+NVA4D86mWO4HebLW0gVG80B9HmQOCXsZ9xgWglxflfs6Y7xJU23cae
sZaYavYMizc1XbhNaeMNO6ympQ6FXPMXSvPjO3NwJvhn+EdrSNElVhsZ1+aidlApDOCZuU2YWDTp
X3n90n9Hgk08OqsvuLu1tb5vauV9tRPLWC79IikeWwWaSVFWfUtnRLPsMweKc9CgfPGCz16pwOQF
puE/64yHEsAdpzFF45Ir1nHvZ4h8XwerxZWjclg8p+PI0zE1C50+Tg9n90rpuXVdosXKE1ZbzRBZ
taG9ZF6DZBw+Q4xD6gl0pCRWy0211koGrQDlG3DEnR/wB8tkl3ZTeWHleMRhmRTF59rCnyAORBb9
UHZxftOviCMcYs03Lj1ZuL+TStRX1MxjxZQjJoahvPmRyLLbRZQex1M4e5qXRp7dUspeEhBD15Je
+duM5NPPqVS+s1eqMfe2M2LR1ypfs9Dse/mqd5N/51BeR9V7jQwJULqq7EMfRchrEpuNHZA8zb6g
4qOAr6vaLPeZHLG9PDSrrEBZSfVl8DV3ggzYWmuohDHfCC9ZfJ5ClT14+dK5EMRV5u4tbzD2rHG7
YrnR3lyZUnulhIoWdxrdTRnZpS1vSjripouCFNWjq019egWZh8cxxaxOA+4i7cJP9Xk86EnrulFv
e3Sm2wmXjCBYdhUb5fpZqrLzd+ucFtdLvfQ2Dpi9WIGvLfJzNjm8arWbkNQsh76+yFwSRbsVGN+L
Hbfr986f9S5iDYubYVYmqNFJsrnLIq6+Kq1of/hVKZLQwUL5SZJhuc3dSaURPnP9Sc2LVt7pyC+o
5MFvCQJHc2OpfgFamvWvhrVUmB3ZIIZPIjYTJwJs3C0/ilXTJegqxSnQPMUq6JjqeIbSKqzDmPku
bc1Z/3+cndlu3UbXtK+oAQ7N6ZTcg+bJsizphJBsmTPZnJu8+v/h95/EO4KFvAgQBEgcbpLN7rWq
alUFP10n6+p92/Xr/DLHo/nNh0g8WyYj5cNZp/G5qebgZzU2ZXrwzbp+wkdd/hgbQRY8kWfVi5Fx
6oYGHff3VeRBShsSNAezc1mlgTvO5V70Y+Dv9Uio5VkH1t2TnibN9SopA2qWlbb4myt74EVTW7gB
2ADY5S5TBcGReN42eu/7eVMAc9jVt0JjloCT+kogmO5S/TLInDLU8sza21clP2bXTC2X1n5L1LZB
hOU1xXNLL7uURLtWW+rqnon8CjkOnNCbWCbXT36W6wYpLEbb3vu58P295SN3iea5XeZozZwaZMob
B4PkeL02HCqqU1EDw/3bWjwD02HeQ2adOcGsXtt4xPs09sbWjsCYaWsWzx5BesirVBe9tAizXDiQ
QIew9AMl7lRaRfW6OndjPhdXE5lpzG0MM61Qsrou/ZXu8JRPu0HNB8uixkB+k9i0lqrqAMYZ6HvI
u9Ey+M+n5sa0c+q2JV+N6rCC+srIrTP3virREISa2D0Qt6LybnDEs71wUO74C02RHkPAEEPtkLPW
ald1IgWwUkFyNy2Y4YQAJYVxnNDNzjtH47UaOVXgdywdS16Xcdw/kMlc0dsvTW1u23f5lmk5sk3D
z/PHM6rpUMTm9GitMrhVlSbLEol+fteTk2jtHHwh7ocAN0dstwcM4Gt3tqCrzHSkEjB6i3y3MQAy
eqpSwtF3a55MZtQ0dbZeF7KgVXM4Bisi7UdH79UqMNUU5TqXl1nnm2edUsMUKjQcjymrioxBUfop
WIVsEjbjjA8qY14iCXXTFzSirpMcx8T21x0uwgoqM86HhGDVyo8jd4z1m6zLwTimdKnnYKr2bePN
7u+U2N+RfSsZlqhnAXmhU5arcSjWpFh3XWxNj7MjKhGaZrb0+GFIUkG9NPOqSFUK2ffS5lr7SDDs
FWHtLVLY4mbGVs2JIIPnlmp/9q8hibrvMeJiAwEAUEhIyOwK6mcOEAHZ3K5o50h9vbPMjLOpNGX5
LtJs3dJpg+IxRpWg9hURkAsZoNq/C3RO5eRadpeGhtGv4MyEPZ/HtoVUYtDQMiGpxoyKelSuXTTC
8VW8ybWhAdDS6SInV/Jb0Jn01SaTjw9QPiYQRmuOFELjWIRD4cNJLd6g7saMkndHtFhxXhUpNcaU
iKndTXM6vVvxYpTUe7O6youqNM+tIRaP3Srte2S/K/mhQxyAsBp11+0r2L7rtXEAwNLEGb7/H8lA
YmagPqyx07eijocnETdtuScxNf9w7ILjVE16fZ8X0d0Sppd+tA22HTQHdnyrltplC4ob62kqJe66
E+jTmWc11s94ZMvjVllj8KLruBt13b16tQCYX9cJl63RT0vGkLFvwU2NCFvOOXkLg9Y/0KquKrIT
Z3lGsiBea5gJDrIg1eS6jqbIr7EvhU9Khnb6pkgkXY6evZKCoCyv++gMfFqo1t0PgYekEdGM+jeW
NecgvZ3uvwtdUVmnw2hcl/m20+g0je9rjs8hmgdzuoQcYeIWta8nwjjrTfdaO6t0oWaq8l6bC/Uu
l6xvLS1c3A4nzjvfm9isOgYTH1q/zttL0gktMnytanJ2iVcCU+J37VtnYyuxx3JwVXF2g1kvv3lC
22ZFqUm2I3DqkzmngKXFSLcVOhLYI5ndxTnjEDTBtasYItxaq+a+2NwFDgSiLldse3ZN+0F5H7q+
aH7HopIEjOq0pRWe7OYh10E/R/DlWX8IZI3Ri6Uz876jBDEiF6XWXU/537Ed+CnkE8MbI9Pw2sB5
Pk20c8jiSk1hwV7HSNKUecu5ZDbvw3fyXIaVOcoqYpEsz9OYi0cCR0maXJaue6uLGLR2wsK/CEc9
qTsXZ9SfHSfPLUizeYdxcGPdtShTYiC7qiCJY2OIdV6b3Y8Y5M845vYy3lWG2VeXsTusa9jyebkH
xgLh/3Kx2VdrOPJ91ROTubf9LMhQ9xCmEKHmTd/rAmyWUc2OhlZ0RQFNpIr0jgDvbtx3w9Ttk7jf
8l1lYfN8F4uioisN976AP8Xtf02oFRrLat6NAmJ6X/dsxdGSa1as3xje78E2lge5jFN/qXyXI2dh
4sWMvMnRb+Dgnox6lMhHFx/c9DyTaMi3Y04rqKbGpvxrEnA7rGesOALWXZ9zPZkvS1H6ZjhZhbhk
0L35cL0Z4BnLbrxecyjgH2PpTR5CggoO30m89rzqBf/nqptaSlrplU7UFr7zG97Dge1ARbCRxRVz
VrXsabNweDd+gp0Ai9dsalNUQB9aV0tXGd9LISH+RbI6WTRnsPzgyDFkvJeC/+7wj2seitle3jVC
5BduiMAWmg1ibL0lD9xItlM/HGdM+C8AfIw5bFhC36iWaqRkdiyMqPFXYR8Xc7BfDKfOnpDIpq9b
uvALDp9meoSnrp7aPHM+urVJdUjRY4D5w829q6aV1zrw27nbO1Ng/kQ9rtbQinMG/5nslMW5UZTz
j5ogKefCSuu42w2oQVjIODf/5nvULehhC0+cTeVCiYfypt27hUjVvu8yednjMAHdpGv5EdsVSIDZ
+PEu7WZ3PnjZirYwGx1D0DE0hPleJ05ecc8wAyLSrNeFdPjRLqOKd3dRm40Bl8wQ5keh5uFe1StF
rYj72IkW4Gp779SOziNllLZxucZlF5NA3jovwtIwQnXiW8Mhp4F98AphqihwhFjOCRe2HgmFwQ3A
MFNqA6/Bt6UZTNCZZKsDwiSO1W1Z26pkc5/rb6KDHuOUznElXk3l3Ru9OyWHWQzVq6eojojbBawO
S5GQG2xYpXocWu38Qj0PPkOYa+OF3cA0jHyWuBea1/ayWOtV0clMhHYRgzZNiePdIuhWxc7nHF53
6eC3bErCGRmrm3CEOCRkuZTHuGy9/NJi+wB5TtvB3Mugyx7zIiF01nJmke0bdEmMb6UWsLIa3DWy
lhE9sVmsxZNt0DmEFR4WCX+8W3duba1DyBEJxzFy0nz0+PfKHYyPeeHOVVww+xa4F27hCw2gP+tv
KY/ySa0rg806D7ImEgV7XzSlVorbcU229gFIKLnr082To5xd80kY6fiDqRY+v3qMEaAsldL9LpV+
L6NEKKQYMvat8z7n+3tDJ8AGKb0aosuy2WwLyiw+ztrqFNHOQAwYmjDejldiTxObue1ATFBl2sdy
wL+J08CL91LTRISyWIJDPQ0iv3IwcHVDXxs6C5MJN6KorAFUz/zFdT6U06Y/arYUIsczbyTfm5Jo
56OBkg9rUY5XizSa7IrqzL2aleHVR2eqpyxynApRDZUDaI1pTma3Iy5GAMCsCYsndZzmZVpGbqS1
s+S+oun6oekJmIMRDaYGq6/i74WfKGKq19VDBsTRke+hertLpShTDhWYehGVaulGRmbt7sYc5+an
KIWTXWrGsc+YuB5/uhNDXYaVju0N0D2c18Aw5MKm1Lq/g6nKfi1wqx8l6OuTVC7SiVjh4hPZRUL1
NrSU5rtsUvJ2QO6BQgwOFu+kadFQDpMsmIrAkxyjzbl78/KGTXBMQcs5SQavi/Ii63kVs8fSH3xV
y7BOe/kUID16S0tTPxmt549hZdX6jVxyWtE8ncQ99cT6NOQtP97zq+9Sjt1ToRsjCNmrzZxBIXQn
KMdkR9GyJFuC9ezWRDXDbg5hhukLUAN28sBcyuv80By1fHPMQX5nFGm8l4IGNez9qf9pGUlNPUIT
pHYxtOZ5xQ1S0sWjfZlRkrpRiflqg2YFy2wMPm1ccCeFyIJPv1JHzsL03ZOzM+Bsvaw23k5t5u4k
SphsF/MAzQhNsMe3GrMOosyyM0TM+ITBnysEW+G2JzMfwwuWYUfC1FXtA3fCyBXqCXub8lehp65h
7mAtb+uSynO/kCsPrQW9W+2CfJL6oHNo7Va7VRstXiG5s5hJyf0ac8DAjfv6VRVG8UZDwOx2Von1
0TIXYwx90c6PMlnyB2uZSAixzBkWjuOjURF6DZjp0h+a22mI25tKWvb3rqbTvwd2smXUorx6XdC5
viTNUn3r3YISGz14jiYsi+2n1Fkapu6XzL4R0NzpWVMn7Vs6NZsCkR6kCGes24bjaNSFCKcx4LwQ
y5hDJ0EmProuopY8RfMbzm09fExMe7y6tKAJ9YbN92lTJCQgkOa6hKmvJdqroBjdyEp75z7zVof+
qcKFOhxHy7zX9qzvK7LJFHClzN9Q0dF4LMP0SxNDU4Vpv63cvpdZc7aqon5uIIFZxEGps0gABhgh
fAGx8QBNwE+rW6TXKSMFXtRJq+PsnflDhzaVY0psRAogXhpiKc9kFSMW6hM93Cd9jKwi36T2oZRz
uqBBG8Uz/Xh5azvA2zztXNyqbkjuGNzBJDc2a3lumQO4b7fJkvjIHAcjyKIZ/Z0HkPYEkKhejARj
jr1nlGCxU5eZN+gkazdiugSwih7NhYnOTW+J2FsRbFBu1ffLSH7LTrQ2LzkdoI93LHtmWRJUes8i
tZXe2elinM0Cyp19O9FvvnLiR4fKhefkivHdtFeYfQbfMzJgTGehORdz+mTGmRNfYL0639YtzjAH
lj+bGXI8zsfGQcgN6zq1CdW63YExVcrleFia7kpI9pPQG5Kh2A2lbNdQuEt8awXW9DBZ/vA+yUF2
ZybuHJd1Cf1OtdbEUJHSeQO7m9nyvC45a2wm6cFfs+ZozC1qHi2FuuRWe+QMnpWm0YJw9yNzZyQt
ItZ4NhmV+1vJtHT3opvqt21LoDOD5yD4gOrh3It1hX0hHOlL688mEw+pndScSsIHkgGXuCk7xguQ
xLjxzeqVBPqtgG/oD9K1mXZB3CSKMkhmF6tTg1qrGD0+oAWKj0MrluKmCBoOzKqtZovl09kXhQPP
hLeN0ZT0TW7xYAw6/zk3q/eaogFHhJnaxo9+bWmEnBJ3HalTFDaJZTBcmIxGTCnuTvYPVmF+hRz/
p477so2IgafC8zJqcm/1LZwf69I4yy2FhkmvEJts0nmb7nOfMj2cBN1nmEPRITAKZuscIU7q73G0
Y+zbrYX9ViOAY4eyOXrzejLO0r7lkwDsD+56S9l3CtS53sWzPb+0Ficli0/O71ZNFlCI8Mm9nHr0
XmEdNNnTvECRgUPNzjWTzzMrHEFluh8R83V4QClJB+8VMBduZxoXvLgOfUahxWMR6ATx2iY6bByi
qo5TO2VssnH90jEe+zzbfXNTG5m2z/JSGYda6EEe2VBb8uaHZkglSglgQEKBwBDK6aKo4TzNjT1E
R+eHTODb05kOnAqOocrcPuqEBcBLQgvDDljmQ2lPdsH3xEuIO7RLg+NCdkz+dTFnRgluCiR+zRQb
iEGtC9cjGahDkwsUAULBWZEO+0l5pX0ggQYYOx/t7rnJrfmD8avUxXkLlnmXD0v7jTlaUV4h7s0u
c3aLKvLmrZOCV+ZHIJHJktCj3nrGb1RcMuMNde2tc/4mUzl/wOtx1a7oi2AHVlX6t52sAIEJOFzp
AfC5hWmtfaf7weCdci5Tp8m+IzQYBoqsSY3IZDKBTkQzglREnUJ1dZYAo/VXDAr31xPi8jHygbjW
MwISVZbewq9q6xFVxfpOsTWhgdeejPunISkYB9l3WG155wL6/g037/lZJ7Yej/DwfrML6ITRVYwC
F0h6agDtxFvFS4D1GfZcvhvcpGMRpCjAUp+Cumm+9VD3iKmMzHgXSCLq3ZoVTrxHEBIgh6IdrXay
RxcEu719AHJcMCW0an9qI78TvUtV7aEug90LHoem9e/X0Z4NCMqV22T2uj2irp2v16lfgdxWdoYd
ZMj4kCCUHuGEzKIFx/SLp6yBmtqNTdPhuYPyj8KyqBbw4d5hy+nMgkbfRwxiIhMbhgEtikgLaAXB
soGzxa6xUKsXn7XgyRn2RxS1UWNY0ITQbrV7wO9LJfscyzT/AFpfcDbZFnScRDqOS1NHOkVUd5MF
UWWL5BsF4zztU8ZCLzCNMUFVjFoIGuKe5TtrAy+DNq+WOCwWtne4Q0Cec9y/aaARmXjoudbcfHMK
q2BwuMYuE1fVqdC7yp7kr3St2QNFRhxNKOwKXDbI0f2GI5v1Q1e25XfEiLba08nrpylJq/RcUGzD
Z2TKvvcSCyctbSpW5ODWgwlTaJrXMwXNW5tP/jdsgQMER8QkxfsyWJkhXW1ruOn8zHpNG8tzdnmu
jfPVSRp12wVNdz8vtWOg1/BRrTdbOV/FdtFF0hhRglGFC0aua7f/UaclvW2O/SebPMLNeAcaLu/Z
DuCNmDJDhmvXpRAI3sR4xza1TpGdF+gaVS6Gw9z+3zkgh2AKG6MZrtka4YbRDsXPTF+UZ4t0Fr1D
5AAliLSnfVmYkOt3LSK39gKTJON3omvfPhoCXC8CGjA5Sgw3X3ZsLsLfm7NNy4nB+PCrSqx+pogu
kie8dKf7Je0mThjlJm9pm62/zRi25FB0QfEecEh3e5cPC/ahzf0Wq5ncQwu6UGZGrHgIbpkKvhsm
Fyj2aLeLn+Dy9VujvGwOTSzgn2BuwWXmflium2YO3pi9QsEDS+y0IP9rjkzZFv6vMq/W94x+irsy
S3RsY+VNMsqz3Bk2Cs+ZIiPzytcMD1cigswVIwEJOgfTmW1zHP0UIBCtm7VCcGIYvPwEqu6inxdr
CA3PQluPJZZIURblSbf3VYDUmrOFTCU/kWsSQcK2N+SdGcvOM1zjyklqQgUycy6bIzVj8aNt2JUp
4pAbjZZi60fkWP1EYprfMb07oC3MrErsUYHHdwP7UxpR2pu0ZlkzfrPQh39X8DWPDmGUb5LT8apq
SvshL21Z37f5PGKpE2TTcmb5k/7Wp32P3ena2dj9qHKIj0tj5w+jsnvQpnlhUGUxVhBGahfMUVfL
L/w9nZFw95lsaBF137rdzhr4avbJkGn2x2Du6vNaamtk6HiWfgCe6rA/OPbAv04Z4fmpslWJCFez
Bq+G3Fzyd79BLHFkSG2Kryf6GkRcpMg/aLRyH5J2gFdtGjNBTgn4eixTJGQLqhckDYNRvs+djh9j
qvtfmD9t0OqiZ8lGQA24Z/zGfmEGBHVHxUjQS5tpDvJuMINjW84FzCpTQdWZRtP5QH+iyDXOrR7J
vMNA0GyurRn1JaOPYWFZZYmqBGBkF8eMxlBHet4deDTVpsMkwGXeIbnbZQRa+hAGI8cTghr7yVra
7F37qHmjsvSocply7NqoNfz4rs4l2qJmLihyoVrT4tDYlftNVBbinZGxvbtemMMatX48MnLpuyiY
lGc0j1bmda9IzVZx0N7SHVNGg9edn7TxBUtKlvuiq6hMS2HX96Y/+A8kKzYvvt064jAhJPgYzUy/
Tyl0EyBLLm/6VRQP/TLznGbWw5uCXNf0m3N73jF0Ne1NfN6HiN9lPMo1UGda5DGCGMDTX32RJS+L
SvLXaljs7xVN76+x1VUGHcuaCy27EkuYoMsGTHJw6gh7dPA/yhJ2xiyqGAy3mlYIec9XR7T2rRXR
IyUNpyE8HCUz4vxwtHFJ2yfd4N0MuSM0G3hpOqCAef7cqSJ7DOIiuINABHuZ43gVG9Slm9B3BUMu
OpM0AQv73RulBA2Ihd4yJMKV98iIVfzupoAWhz5oc7lbUEUEKL6G5UKuboX1hbGdO7nRltleTikA
bYm2w96ble/dbh2ow1Yzrud90yddFI+E6uxwcLKu+mmV35OCvS3ESDMjnohm5eB3iiIH6+bu94wr
zFXWVoO1mzoD5jzzmS8IsTDSU+QMbVKG07qIZ7zqePN6wRDdz1bz0dYefi0tCkyL90fhFs5FYzGC
U9TB/VDEqxPStqeUErFp8pkYlvg+Z/b6Pc6m0UQaviHOZCOMbzLv7TZaZxCZaCV/It58DBeoN9Cj
u4q3KhDS0mCHi+2Z1wyOdTd+kCA99syKej+R2G7vYIxmzf4PUW/1C6Tvqos5PiAZlclZafbBvahT
XC6CAO7+0p5meA2I8X4XD8vSM2xBBXBu5TIQYT8QsDzUnaBDHSDg97Swdc5AYt4099ZiIhBAPdYz
ThOznKBJpnHf6nRRu87Qpoz8ldHoSBvj+DbZs5j389iZ+SFIg4IvLQ1c6i+kqCtCuiTJdybgYPZL
J0A0+3EV5hRVDXP4lGtLgfgiaK3sAvexoLqep8y/c7KibHf2tJYMbDWo7W4Z/oHeHplY4GG0dvXL
LGqzPyzpGuvdogGvDklKubwzeYrdbmVrp+LI4at4sKUSJviQFT9krUeF0RJ8IZB8TpQmC5/wR1lr
UtYzJkAemmHB0aYlBOCaOIThGfWshI5seve6dWCgI3tdFCJjX+X4I8rYRIPLfkbLbuUPg5m7FM1g
qmjyZgTau5JJol9NrJbvTWnmtxJ9urFJB0GRwWU92tNG/fbjiZYQhBfUEByROix3oG4GrzReqQPn
IaJxqSlMp86/NZXdmsdY+utrImbjGvuQybhkrMz+NTumvcE0JUJNvDuScyDidIUpNepbxgxsEzW/
PaYQ7sQbRMiB+KI8nRv3KZEHRdRIgxc2GYbzOPYdBHM7uhC9hdEH54tIhvk4876/rZzr+kyCcZzn
XQoTbk+gSXiNjVdIIzg7G3QoN9QMHCKl0TdTuPZAG0c/azvkF0HaJI/VGEA7IbC3UE7VhX/vVg2y
WA6h5LYt0RSHE0/5B1r16XZr/xDlGCWTYUI0/R0Tk/HPQoElR5Ot6Tuk9ksEIwSqvAQpDmthotLF
Q6lVAmJUOT63+81e8GcJ7IYvrKXSx1TWA/2wEbQvzI+7JXBbXf5MzLZDDxEXgEtBACCPOr1Wj2aD
FoCdFiWGdHA8DrOepPIdX/HyGizuOlHd26hCZkBbBz0OxSSKaVk+yIyphgg+yn13/M6752Tq7UMT
JzDeLN1ubwxJR+HfKVtF2+68HKwcyGef6wFA2/FXJJKpX91uatRll+pWX1PP1L17lsBtL/sUh4IW
i7dWXPcTZ+lZ0TT2uQ9SghUr9vI09o1W5m3PWOCvLjbWWzfzyyGckViMZ7JZ/ezSV1ltAs8ng3e1
Dm6pnugQxJMIgEUhgZSBOt/NqXeHWZkvZb2CqJnU9fnPIMknEdKIoVCMTUamjqpFM/7DI7g0gHAJ
aoeNwQYkQ2WbAMEj/8mW72hLJxI2AgaXDrZikidsxoXM2L9PO58aLDHMjdkn1g1MY1kSL74/R51L
c3GCFtkPdLC0XgmKjcOxaMejV8z6TohyizCIE17XMO7KYjSPf7/86bj3dnliWxnG97GOdU8TW5hg
7QZEK1XI4BWNUYmQeTwz0AjazHaqWxiKIFwdmVx2ukQU/PeLm6dz3v93dcsw4ByZNHeNkzlvaSqq
K+jjsCinHFPeAe5jhGnumPXal8Ps4BHmL8e6pte25gTh9UJzj1ojCJNGsjdCMO4KlCURCKr/xa/7
9MeRJGhhIWDiCn3iCdFqdsJR0pDWVQLYybRagpSiBAss+sZtdl88C4sX/Q+XYuKqqBCJQebDwPhV
mtu//4eNR22Ac0Ji1mERU3LsOzNmI6nITNwX9FoZAi+wxYQZdZQEGX0m07L7okZ3Q20H9N+6w/Pf
f9GpOcX//0EBywJXU8s6DWJRs6xneO6afdjx32Xm2UjkGJnywkw7+j2mxPjCHOKzxehBCrjO5rOL
88fJI0Dz1BQ9XDwjgdadi9SEstdEjzsY+hwFXXBUNfPbje1+Efvw7wtLF7Wxu61DuO3g5NkvrmBY
RCmGAWtj3sxNl+sFDu0SjYSNfrsddq3ftg+BUyaHvz/kfy+yP698cst+w/wj6hvIRhz4GPgCiM7U
90p21nQOJgWx/vfrndpV8KG7DnY0joELN4a12+/5xyrrF6cxM8l2QzKScZGgb+XIVc0Xnjv/Xjpc
hYRAlg1TGfzTn1fh0pkdtKxlezaHC2eTv/mVeQExP3/z0Fx/sW4+e4g4bm+WYJCC2D/9eTkCVeOg
EqzUbuAcG4CKIxDIHwzYmGf//fGxXUuDHFMsf0+3y5mYBAm1CXSOEcQc5fMy+JHy+qn+Yl189gR9
EtgNht+ZSjg1gGJurOt0xlEUt1Z7TpHE4BezylmEmpQR6A4c+QvPs6+ueOKTZNLat9XIdqdSMf+M
FxC2YMg3CLNLiztcIb/ygfr0ghIZCHe4eUGfnHyzh4q2SLnFAf4eAXvarxeYW4yM+s/ODUqL8Qsz
wc/WPllH+GmZmIdiPPvnMslGd6Z44YJr67UIrIcAoZNu/4c3F+CsSxAEyiV2kz+v4jadkyw+V7Hj
BBxvCtLzucZpIdJJ4on9WFLTfPFRb8fkn0cH+mqLjRprt+2z2570Pz5qHE+SvN5WZWwVpkY4XfT5
EQl60B6YcME+gIFDxmpSc8yD/d8/iE8vbXt8DC4PVDonl26CsaT6ZvoZ6Md83drQAXQ9yvmvz/y+
3hKZxTA9/eeLYkbF0mHZONhCnizVGMG6HoiuAvGfjGfGhApYiCLObllD5jv1DiLNmRHE+Iuvf7uZ
k+eMCSx8NwkKbG2nllSTlTWp37LP9PHov1iMfufUK+Z0RkTaeEiY0P7i6X6yYreikEAY2+RA/Ndu
PQcDKr8SZg2B6s7BYPMwCvs/hqRTeUhOAi5EwjzRhKcrdo391XbQ/YbYRDCka3rxsV+A0+0qP7Rl
7AMy2fIobTSsXyzcTzZujzvbLs/mzZD0nwu3Y/bdY9SU+yuUvmiH0YtQ7jnI8uX4hU/TJwuVSECb
OBHMTPEyPTni29Kw1tmpWDMMAe5Eh8ZMOx0TuBms0r1Cr/xcmMFX0ROf3GCwGcMTHuSQ4XwaksDk
NHbIE4824wvcGR26JGZc4mNiMK7w94/ik7USbD60RGyQeUOA1Z/PMmf6HDiJG4xxBtoFA4KmuXW+
soH791Ww7cIuCROqgHPwNFfNmHwiPFpSWQROArfFXCDsS/Ppi3rsk6tslnn8xRaKEdVJXzAyuFLV
TsAx6yEWVWbtINtJ/6vxsU8gCPUCztgcCOQsbC/vH9umNtJJ02mQVol6pLrtcNlpdk0nhvSLfeOT
22G/M7GyN9giSaz680LQTDKpHQIk1hl/1Kyyugjl4hdOvf/enDY/Stw9MRLxfOmcbIoWExuzrsE4
LcMpLtjDsmWf9YhClGb8f8+otVpe/uuSw5oXI2VSIhg4497+vC/o7dHzAEBg8EUPfUbqJlLAco3F
4X+4EJGQiOJ5Xay9Py9ESD1ZIyVVsm0rWqPUVwe1aL37+1U+eYIkuFBxGRxl5F2e3M7YMMfa5C1n
2eT1EfM5WA15ukdjWcDboP1//vv1PlkWXM/dgiU5TMg5+POuGteKp2KL4xFI0EI0HOahZ/fd/+er
YMkDGubY7EOGf1KPALkXYlAUB7Bs/j0mFPhEMBxw/PtVtt/659HI98M+zsmI5TaVz5/3ErspblOb
l6ZNmh1CbUxZGJqZv1G4tlcMnE6R7LJtniafki+yRP69sxMPQUG+MSycYKdp6EXPIIehmYgZ5346
K3JnA7fQTL2WAr7wSli073eUDKr8Yr188v58fKmx1WW/tZxTb2xyJ/PUwmAwnNJB3OSOrMJeqfmL
qnVb26dPlrQkGFW+M3yPT87IRmnm6n0EWUHp10dmDOMBMn10jb1EETR98aV99h4x/gOP256oeYpC
jDaRVGhG6Q99nR3B85iSzAp3iRLPsu7oHsW967jtwabIffz7EvrscW71K2kfPvFU9snn4GWgx4nr
oMRHZHRn4r+0b/A3/KJX/OQj5zymSKY8d/j7ydGC/5KyMUtHJewWXtgjJHi1Na6iaGFbaCy3P/v7
XX32+raWFgtadkr/1Pd+xdqkYVyPUZsqddApygSu0IU2RYOFa9UXRcCnd0fLvRUBW1V+0nhjFYVO
E8sELFViRP3E88Jb9E2gy7Oicoz+YWUUJ/jvF93SSrjc9kT/5RG/WuiG1crgy0JsGlQRM1ULm2aD
0QxR4V98dJ88T+o3cug4b6iKTxvjai4Ye8XnhhmlgWmfKFt1Wz4zjOW1mpHtZba+6q7+FebBQiFC
xLW20tikDj/5AnUVpIkLQxAGfHvVPpsG43rWWHoF2VCfxT4Mjpm1PbQrlDTSWViiMFk8eLkK07ov
1u8nX0mAE4mPeTKPwDvFOtIZ2SQRTQ3Cly7Zk2aLvi6xvmo8Pr/nf1xmew3/qI1ydygnIyaGJl5X
7YbduLldkdconaiyg+GW1SzOjRmayy/xr1UlZkDYmPvE4+TGFxv8J4uaW94ahM3z3ZAnpXuDu1vs
SW45QczNORL0Hz3yo9sR7vVs6ul4//7JfvaIwaM5UHjZDgj3n/cu3ZVsBXwSQ8+xW4zQGOnxlmr+
4q4+W8gead60Baip8Kf98yrIdmWpR+p1Krrso07ddO+gs2H0cl6+sFL+7AF6qMRAlaFl/9X7TJmR
tS0pXmHjyuSZGVnneR0D2R/KBl+r0C3Q3x7+h2dIu7VZpBuwGifvDMdkhAImVUdHePgu7lAIQtek
X9zYp2+KwRL2OiYmKEb/fIbMNsXKIi6VeOAk8w9YFclxR5PFFPTfb+ezl8VpyJEOFbAdHn9eqKP2
9Rls5UJiMA4CdfrOaybvXjE1/O1/uRRxDfRXnBqnIHjV634IBOtC6UHd+vGQQo/4/4+z81qOXLnS
9aso9j008GZipAuYcnRF282+QbBJNrz3ePrzgdI50wQZrNOSbnZHkcwCMnPlymX+j7JeqouG+P4/
GAyOKBcgkRiSsVqESNqEyFPjwfekHjZd1wK8pGLc7ds0+w9WBH4h7w4d9uVdvn+F1DSpepMRPFEU
LbtGzsK81M3ePGEel7+y8pYWoWRjCdBwKJmrUfK016doZt3lDXWUdkft6B57PDyEhDQ2ZUfHz5+/
QYJ9lCzClsTxXfkTCuG1INNJoKGplTvxTItcHQMIg/8Unpisj89GiE9lUXDWEsRYP9uA45021Fgv
HdUU+fjVdWHWB1Tp9J1YR/2JB/tkNHOhRimsd5mL6+rBhk4RoIyTWNcGQT8EmSXcxRZdGUQR5yMy
ff4JP/fjXkbFWgIRhOuCM71mbkSiTgG/UNDYTnb9sVzaIjJFHm6+nq5PR4FuyDYmisFI71ehIPT6
OKPQRIUbKqxqH9SXlHSeUjn/5N0t7heJFi4lSzD4/ShE0emQMqmzz/upP0qSvxRL0Pl7ULNB/yZX
fvrrjx+LJSiTuSKQwd119ViKntZREHIVQWWMS0Imv0S58YdsauKE3EOAOGHQl5zo+lyUBQQn8rnn
jlcoKOk26McQ3VVzhyIMmtRE5uzEbv44W0tMWTMIa6An+MEWVn1JF05vUd+XVt25Mcf+hdgNKD99
/fY+WndaLHCWAadi3QmUvJ8uM6PSh9KPBHWMtvCyJHudlyKzWo9PUbA+PBCQEq7hBtkjSYaBt7qM
o/ZbC51IM6JUTdFjVgill7Thqfj4Z6Msm1ZXOZYUmBDvnyflfrO03FI1VKfUqES1Ep6rkZadOH0/
3BV5GJL2ELDwkUhZr4ah/pQic4Nhajp+KzvJTVR3hmlIlIu+K6kSjBuLKj1a8rExiGpWf56O4zhZ
aGIczJzM6vr4EpGI79QlgkdrmOlayvCaU3R84gb3ydtUyTKI5OeJC1GI+v5txsT1Rz1kELkb/DM6
YqiaEQL/BNRzcSrfHVwY9AVTgn+Gz4QU9ftR6ihv6rbRf3R0I5fLLTvaZaKxKSTZJqKIG0V7GTSM
Eyv/Q+xkGZUWJ+LGKtJEa7tBrSK6wKP+Y+wOVmieZ70nF76T6rE7z9+/3mRrm0hwWpR1FOG5uXB9
+0AtRSJm0quZsi5W5jd0VXynG7L+TEDZ3QtUP/S+Hm+9qdfjrbz4uiigh2lLVWDoDzbKR+YNxwvn
19j6JzbCp0OBAgKPQhYab/T93JHqDhAentCtpLmKsSxhifWi1+TQwX6qUGS9HN+e67fBls9/u5kF
k2SYyOPRjgrI6zzMaaCdeyU98fY+GWWJidNjt8T1PkB6NN33jbni7dEAOdA1kflbFFz+1CfkWbiO
aKAxVGrw9XV+q+ukkFJ/JCCpQdG2A3l38mmzsfl6JXx8FuIFtF2QiSGMhjvz/o3R4jDHmk43pB+V
JTfzJvSoefxT0/4WlfhtlNW8cONBeGDsUUKgiNlGnOtRTKTHr5/k40IjxIL+q4l2DFtIX/lkYyq0
cjCj11Y0vf4ijYhGpHQBL+IVxikYlLScRb9bJDwYBiPsQSYGDoe8OhUHhBjUqSdDls3mdLACkWZ4
zurmHI337AhuNXRw58ozFGZlZ4xieY8Ub/qHxpc7KycyFEKRaKQor2/JWdXlTRYa362IloMKLUdn
1InGf/1aPyyQZRCVy92b5/nhtWZoy6BVHDwmU5VZnlIp2iHP1cnafj3MW/D0tzdKzQ3/413ixetk
O9d5IHHW5NqIBfCX8iC51P1J52iudZdaF2jbkKslPVGjRgsjnU9DAnKEtuIu2FsB0lgi/O8/2xdL
CdCy7WQ8H9ME/rm2kLmZD2U5DvZMMfJ5PSZoIjVKeyLOsXq5/xoFj54ckcwY6ySR4htRkuPIkzSn
u03Xe93tUkE6YYI/GwXHjYsY3oiK0Xq/x7Os60lqhCgt5Gjl0HwxnWVTXd58PYOr/ff2LGw7WsVZ
KXikKzc7MnMZiT6kKGiHoKsYHd5LvUoGN6KP7oQ/sHzh92sFX4McK7WZXJjFdcqLXgn6bU0E70Wp
tpTXDDXX5JA3pCqPQwWXaZNEcybfoPAWPc8R2tInyoHWtZlvz0p1BU6PBNBRXadVVBVpf2Ni3sK4
vutoZEIaTNnOfrJDknmnFfWPLhp+dBJ4INW/zbXu+0hifcKjrdpkj+7+qRjMJ1NMESYnrLyEfSmS
fD/FlTTJ4URPK/3eurBPmKVz/N/u9uspPjXKyuplfTdQsEBTXFW0hq1IheIlSN3/+dbjWawlmIk3
hDV4/yw13bN+nrJcuzkIN7I1CptSRsbqP3iWJfyGCVc/1hZbABxSVN2YwiKOf9B83VwKvaCf2BSf
rFRObm6Fb2F5w1y9MUo4grLPaN5OIomyo6wMDVpMpACnLmjPxRLBCLkry4PSx/391w/42dAEDUSq
upbAvLpaEnRw59KQMVkKMb+LUdKGJ5ALwp6Ocu2YIViHKpuuHyk8PlVy+HGZUInPNQ5VErxnlAje
T6AwkKkS6hhpEFOtLuIkL3ah1ZxKHn18PpOEJukw0rY84NqqhWLV62KZTTbdfzeirj31qnnnz/qh
RxwGOdh2Z6j1nxXKsO+XtB+iBERvl5DxysegoWngNp9PNLiiifDdKtEc35WSEukO6rVl6Epm1KFL
MviG8Pr1dK6uCG9DE+CnVoZEkqKvr3OU44SWlTC0qVPhrIx+7BVlWHlglOieaOtTAY3V7eff46m8
Wu52xJ6W7/ObK41quhx1FlI7/tInISGs9y0NAn9DkXlMD6VR7vLCjHZfP+THM2TJblLmTTKDoOs6
mwQIO6b/GulGtJIEJxELwUW9vd0E89CdsDKfDaVT3bLcSsgfr6tV0YCbAUOiX4Mo4SBju8VE9Hwr
yrONFM+SfuLJPuwJijipQifesLBfyQeuXudIi7ap0dKhjUiECDXSWWUCk+0P399Sks8QS2aB1bmu
c1JS2vtMyAUO7Z2lK6nJa2xIrZtVaX9ipA/P81b8rzEMvBfM2/L5b8sjnKdQRPoIzdCp6vbok2QO
nT+5+/XzfFj0jKLorD6Y0xThrX16y6cmb0auC03BzGy8aQjj3E31UHuhec5ENq6M1RPr4uODES5B
YYAp4jTlP98/GIKlfWxUNENbSaN5VdjTLOrr8wl3d727cBvYVZQFqIRO2GOr3UWrlwROioqgzvdF
mEYIc+p4EOD0sNeWpdwIsnHCC/wwJHHd5awDkUm6UFnXE6awBEeloXEoamrJHZFG1xyraIWjhGjT
lWW2ixTe1Hpfz6C8uimxm3W8QTLfb5ua5Mb79znqTUj3HZApeUtJgQ1Zw5MuEWBxoZE4mkcSzD6r
7QNi9vb07eux14naD2OvXFK8t06vlrFL98dD7sL6sF8Ox6cToyx/5XdvdP2Eq+NOiWpJjZdRLirv
Z+LcvWrbp4fbU+THVQzsw7OsNlw6Dl0vJowCbtvunMErtsqF7J6KDL31VH31NIvd/G1jt6ZSWmHM
OL2LV8t8Rd632X6+vwztY+M+4ZXZKCmesCZvlSVfjbraD1mTNwaKlo1deYg6OYQjHNA3junq7tP2
sXHvkb85YVukZV6+GnPZML89KXXF6SRFb2NSfuogTmA/oL55Be/1HkHP/Yllcmq4lWFREJyQ02W4
yfk5b8QtRCev2YSX0d630213wr1dRyg+rJfVBTZR6QKkQW6Zx9DJ+L9qo1jpIC524j1+Yld+3+DW
6mQzjbgx82X5m9r3zt9FKPCWsDS1PEHs4lQK89TytFbmJDYFWUPS6l+PlV6h/u8aG8hizn3kRu4v
GrgxKKL96+T7XB9Fq12+To4NQYZCfcXAyq18aB6Ky+qg/PSPxJfqyS6fprv8EF0pR+3uxLI59XpX
1iVox0gvlnlEKdKli59V0+84EB3fNpzSy73ANR3TOVX/++GKu37elb2Z5DxJm2W5ktLaRDvJvcuc
2X717ZLXW2xk+5TlWTtk6wFXhkcVQDKFZG9tKUfivPfpBCnq7tAnxsm5PGGx176tBU2W85ehBucn
K8l+zu3DL+f24eupWzb0F/ZlXaiNsEmcCsso8waykoPsqpM7p3bfqUFWVmVMc0SCcgZRr/1thdbK
A10lB//EKX7KmqwdcyK2qVovzyLsVGdw6Leyn40L43DqUvfp/ibPSBni0oSnyyuj3CRmlovLKoBv
7EmYLsW1OPBUxzrLHOiA180RsextvVXPrVMW+rNl8fvYq3eJbM2UagNjt+7g6Q/pJtwMm8lNNs1e
3p0KiX+2r8kiKNxeSfmQ+Hl/+sRoYMcE4Rq7RlgemDsK1T3Autcur914vv56Ka73Fm7yUoYuk9in
bYA6xPeD6W0k+2Gqzo6gtMoGGSYEm6U6At82zSeOg8Uu/L7qGYpCVeoHuOSYBvfH90OlpqyPcg+U
y6ft/ayw8pxKKiU9cbyt394yCkEblQsITbhEp9+PogLABjWJqlJL+/EVepbGoe5ToKaTnF3FZZbd
06MkHf/4LVIFpJIKJPBAUnz1aAXKC3VTgoGEZVl6SL5iptQ2u0YJPz21FtfHDQ/IHU4iKfh2Q1gH
9AD91LNlCJNj5H1uOYhpNPdozCHVVGuFktylUt+iJZsZSOISRG4EGwnG7JjGk/+gtXlb2DU6Uv2+
ynT5miKVCnxRHZWmXYogmb5+Lx/8bJKsIndbiVATCT6Wz2o24HPkrWEAjZSNRCtduQ6t2KkXCqg7
NiBkUZjW+jHeAE/tn2oE0J6DxgpMVyIdOG/iUtFPtc+v7eLylfgmGnf7pTBonT0T0IKKoNyPDvSG
BA1jRbbhXGSPjRKhdDCUvXmYShmPKOrHE8by42ZTmDSq3qxlv5EffP82EIkVhol+E6duzR8VNSH3
LRpHVwh7nqp3/WQkmSSkThyDqAI3//cjBc1C07PkGdW+RbQkpHvKLaYYUVKyU69fT/LHfU33t2wt
NplaAvAxq7EMccwKFLMcA20dr63HF4xWcOKO+nHVUyxB/IJUBQFETVxt62nuh6CoWNgmCs26FxS+
cKsmIlV+VouuzR5RYmRZ/vjBloZUeqmI55MKXTnKBVI25Jjgyc8DksKV0ES7qG4n9+tRPpygLEja
QMkUmstcccys3h/5MyWeu97xhdC3RzCsdpwFip0GU3aIurnwjNRPPVmM1QsKE9JXLZukE1/ikzm0
KNNeYl4EhImsrL7D0Mt5OMU9ujGgQpFWQsAYTveJUT6uSlVUDNLiS8cLFY2rSUwmJTFa6k2caCjz
i1RtJMjlkr7PuvFPs3RLixWDLYFmKqCJAr9/IHkSmxTCLarzcxQc4kKY9z6kF+fruftoS0zqeGiH
ILlCB9nb1P52UaSPl16WyWwcqLO5K4po6aRIBe1ITAmemWkD2rNj0+99ofl3kdd/PY//HbwWx38d
nM0//4d/PxcIRy2FaKt//vOqfM1v2/r1tb14Kv9n+dX/96Pvf/GfF9FzXTTFr3b9U+9+ib//7/Hd
p/bp3T+8vI3a6bp7raeb16ZL27cB+KbLT/7/fvi317e/cjeVr//467no8nb5a0FU5H/9+6P9yz/+
slic//X7n//3Z5dPGb+2fa2zp3xa/8LrU9P+4y9J+zsLTOR8VJgYyoFYx8Pr8on2d5MUJMVjWP+l
bGJpU8uLug35iF9apEoWLQS6yigh/utvTdEtH6nG39n5eCsKlofyG1n76/9+sXcz9L8z9re8y45F
BPvsH3+9d03YXlTymDTRLyaF+pB1ZBRtz6xUYGA5Pq3nKDBBFWSBtKpPXXQEF7y+0MGgPYNRava/
vaJ/f5PfR36/Tt9GXvQ5SIvQvEn118rLM4YmiYUgBPLagDuBOiGKP5E+8Q0vUMqpAwSmW+2+M9vk
tck6xHO+Hn5l4pbxFXkJcC9lgrAR1z5Li0hQU+oxWGPDKGjvR1xYcUy9KbZFM1r37SSlr6o85bIr
JLPkRC30PkTWRXX79Rd5b4DevgcZiyXuuITCWSTvrQKdqmlVTWjxx/GsnYlKEn5XlW44dJQRRCce
+v2J9TbW0g0pY04plKAg5P1Y5VAOcy80sUNhi9rfwQ0w4Zn6sXDRKsAXsHzaeMIN/bjAqJKU8Www
fRJlSIuV/80cNeMwtp0YIyo7pwMdwM2oJfu07emjaiNh3KKNIZaXkGHEn3/+XlVdZ56X1gVK0VcD
53D25JISAmhHtX6pj7EfH1DvSmtbCICafj3ax9WMEwXqiWIZFhONre9H66eIAyOpUZJMU+2syZqX
GMBXt5lHyuRRs9sI0wwrNR3y/MQ++uQFY0HYuZR486DrzGLZtQqadgr3TUS8z3pwrB6KyqKbBvFL
VkvWPlnW1ddPu0za/16b3taRhQci4coxox+UMcZZ7PQUkI9T4hb91KRiAZxjqU4M83FrUM64VF+T
2n0rO3n/UnOloSobkK0zaJgHW0hQ5fbzbn6Z8zA75YOvanqWh+L1MQylUthec20QDAGFpApJeqeP
1fjB6DMdLUBJ7LYAybrGG0tdXdTgwxCsHCX1kz2gmGw6kzEKXlUsUr9ZmA+nZH4+vgMq97CS+Av4
QVwi37+DxBQDkL8TirkoGE1nop9NCJ5YyXARReGpuqbPBqMkg4oYTgQSDqvB5klUwzFIsYnloJ21
lRhtQX0iO9KoQ/n4p2toOdzoVlmcIgoUOeF+Nww6FgiqVFfAHuqsrRJDhAHaVwblH/lDy7RSTEQO
emluJ1mrrZ6p9SV4qnlQOPWQ9xcxyMjtPKBHls5VV3DTs4JnEVbYXeYL/alMwUd7uyRPqbok87hU
b69sUJs3RERLnjEkgvSz6iJaIeRZj4ANgIZOLjpKRcQTlujj3lwEQCgtxCosujWr620lmYGe+6Bo
Q3lGd25O0wcsr+l+PXsfrA5XfRMTQHSBnCD/+X72OgPG0MwT2znSH0cQdv4FgGX1kEQdQo+qWd5K
bN4TYhKrJAhziW2ltJqGBTYqo66uBCg69ILSj4u0O8KfZ74SmLsUxjU6buFs7mAaTsEWCH06eHnR
saCmVA9ooMjyXSP2s7WPRSNRdkkXn2xweNsb72wiE730XdFXTdrygz+jFIkFDJkYyKyVxZZavbjf
xgjaUXgr90j35+CQ2jEPjyhaW5DF5nzBCAVs4zl5ha8IbEcbtarwTKWLtl/P1tshsPpyprmkiOXF
xtHq/n66+jGaKenPIMYijPptEaD/MRPQ0T1whtH1HOeCeBGlAgtzKdAPoPwQpfKmGS4DbBnlm4aK
6U7ujN5wqUWSD4bhD4On1p0RuE1aj5NbziUmOdEIqHl13FE921kDZEOmUUcwtcyTl6JmMTnQzvp5
M41mO2yIcciAbmni9lH8nZqlEmakJVcfzdc+k4CrN74ex5sRVOFAXZXJz8kT935unkl6gHvbRRv6
2cWftRgHMYJXI1/C6tqbsZaiIxGGfCNnCObaIm2+z0BsJkcc0KJ0zDELqUThnfh2JPTjsUBzmWTh
qJhncoBqHX10iGu6oBXN5DHW4/EyEpXxVMJ57TZg1ZdaVYPJkegpX0s6jGmCKCqqMo5wmfabLHco
/1bdQj+VRODGsNqxaL3w94l2osdHCBfBl/dLIB67urUQ3LBlNdLDJ4GaelToR4Rm0UGOaC6Z64YS
+1yKvFmMyxbKg3L0oxr+luj3DWqntXKujwGFknlQ5m6gW+FxRu09TcJzZZQFmwo54jrDENNlK6J9
S/xvRlSXjRd6YTa3zpxn6VYegFcYKDnXm6GNfsxyL6CYO/ul0wyRTpkQWNxoLMWnoZl2xVjF38Ua
SAV80WS4jdQ+D2wcHhPVbFNsgIzLvd1M0hy7elVdLyYx2lSFr+4oey+PFdrm/XkUwQsozUKvt3Er
+iN1uSG2P+h85YA9gPmaqyC2fcPIZyBLyUBtzWAa10NZaxdJGjpA3kR904XQBF3fEqpySx5D34Yh
6CmiefSwo709f1OCaF+qgJmfmHQJ5Da8dLcKx7TZCksNETq8w1BvkALt70TUzWjJ7hqnKZEv6Nop
vpb6Ejhhy7cgm1Dpgr6zZlOAYDODXdLS5toXp/KmUo3kVpbD7FVtuoZgE/hHw5agOUtOUMbjFibn
VWeVlbKtUzSpbbFprF91KSF3XwqC9t3v83GC0DubgY2sueG0SoOMb22M3XFh0V4juJXuiaxF53nl
aweBKLxeW+ampibjjJcvXuYTJDUU8eNtZHaNAixVa0Es5pXa7mgLfA0RqhVipHGRhBus7zUr6iYU
NJBHXVch2BsNgLMHSXlsxUraDZY5o0VPLDgf5GMNBBJ1bPlFioPciyPTRCKduNfgFBNyBFYNJnDR
p5YvpkyPz7JM025KSxpqe+4CHRgxYss2g9W/xskoTOLfuKbb3uyk5DL1y2cj1G+juDHtrpaHaduP
GbAsdU4pxjcV6aFECSnY+oEsb8q4FK+RrwZAKWqjKwAFRlAWsCUweqcDBeA0PRiNMlG6GyMtWy9N
LGDsVjYnLtc3eO1FTLKThdi6WK1GA97JG0TaVvcaQWgPFCshQ5D7iQ/4K6qNOymI70LZb4MDl5Z0
n9SiErpZHjVbGZ4CIK12Sr81NIryJhMtxWIEAccIVGhnpAX8mMG23lJ9IbqdpM4XQaePB67ZOps7
eoSTSeN4XN/6CoU1LXWeVadsQnF+qGPtAaE3EZUmWQOelO+n0R+9gXPcHjBcQNwH6McCEsq070ma
hxgeVU2xNYONhki4gGXy8aqkmcFHWyCY4LjA7Ai0YfaidKyAYIy116uBeh2i/nRvhmaBAiu0iV4L
73NK7feGFdyWVVtdd+jqv4S9nu3zIj2P2+bOirTA1TOZJao9leP8lBh1CrQhT/ofeDovlsrBNgr9
T/Q91e+wz5Au4tayH2cgcX2f3YxWcCXAXj4TK1X4FvvzlTbCUE+C6FGaX+o8ujcD6yUcpNFZGiQm
MbjAQMGv6XrPaJttNUuVa+lV7o2N+hgEVu+kmnwlEX11Wq3c0CR6j/zZ6GTieBbo40Ue+AhU68V9
IED706bkVzdpbmnKj7RZ/IRYfm9pg0YJfaE7WVeZDliuJ5JUXQxnYnrGt7sZlfnOpMpvIzTEPmRo
GLaGrqlT5DAq4iY4L1lfKcHZvpZuKj8wnZBD97zI6DCTSghq/ag7dREHbqhLV6k6MTtzPzoAos9x
PVPExQpCPKUO5qmYhMusVamWyYbUlojfM4KoHWiWE10ZEhDpvgKWbi44FeTfy1wC0oRCIKxRpTS4
Byk7YUGn5Up8Fwz6FjdnxjnQKm9kj3QRAKe0DG5lhf1j5sVVMokoUg4ZXnD0aoahusdz00y3rmS1
gdmtvSQ4HYCcMmF8aVOt/a4B0T347LFzJKRLR6VqXiojvvooWDuh7K8SYIxOD0/zVoWFBAI3vxen
/mw2wCHX1nLBgLPnyFplj+W8x5O4mJs+sa2KUB2oTDcdLNVL5eysl5rv4GwPTZ3622hEOwI5ZQ+U
euEQ5oPsrY2KG9RR6JGVaS5TI703iCZSsSKJTExm3FXzLLh5093HrbQRtOA6xfey36DmJGyvk9h8
DnRklLCvwbmAxrtXCuFzIwc068tYwzyHpQs+DO65gNScJSMlEZflsxzWBxCI5sFCG9Uml/7LFNBW
Z+zoF1dD9DRSX/TMqQhfWn/Oz+qULi8K4NNbVWvTeypVmRQ5tPBshNkTS9o90V0J3SRINjP8cjzm
bTmgX8WaeJUzYDeyRECja6boIspyc0/n4k0oqTtp6G+zvDxvu/KGZob4O9Kb11EQaRRywnaTS/NZ
mlIYHSHAsrmvZWJZU+zpkZ/QLVt7fjrWlP5HlzOW+aau+htRA2hpDeNW4YIkzOOVUlUh6129LxIu
FoAJbLMKjnESHipBO5/H/hqIJ0au6y9lFWiZUVJMTU8lHR/mLhn6X8VMUpEY9nkYSNiNPD/v5U6z
hwDEoSqIv/TGKicmRYatqCCOosnDGfVqOiL5MBDkdDg3m2BbZQhF4GEYe78Zr5Wc1b+ReJF2ukx4
1j4aASQp8NdbAYOzUEXD5BIIHlUooJZk0sn3Vps9c6sJbbVuBgHcSIGuBUE/1uIMjyAwpsuqmQ5t
bc2e0lmPGG/NgaTyY5Hop7yEjiGgQzE+ihCcS5EsXqjod9sy5F8tr34FiUDAov9FZ1XlDCgtOYQw
YKUn1EKHEcy0vPd7YLOt4IbF5Du5H296K/IqMdmG9H0p6sTPtNFNIls1ULbgl7VkKAbBMpxkzl/E
SKAfnGrujYlAtanC1snUsLabXrnK8aedYfDv9Lw619OY4IysFzRNlk/BIJ31gTVeJX7S7bRAXWia
5eAqMttYrK76Uo8u0mwynK70L4si8z2JYEOawfVN73wj2PnD5E596amVdBaJ4QXahJ5o1pzMeU5B
IXxhu0qqwm19xevT6iXqw2fdiPbB8q5Dfb7TRPTYplk19oNWJ06T1fxGRkiuppzVTUKyy9Wsb8sw
2gpDGm+0Wj6alBpo4m2lqf5mRAdIV4QHnxvcEEOuV+Qj0O7DQglEo7R0iW68yDDaqDs6m0VhC6sq
tEnlWnYDjSVIpk1vmEcizPfo9r/EubrRWs0jiuSp3QK/NW5RsbyaGy215yx5NIDcVspwT506ppzT
tilg5iI4uGnlOtmQZDsSS003Y9cXnpyRsaqUVCceFgG77JgSBGrcIo+byzgecN71BsAp9l7xh501
shKiXNnSoQuxZahvqwqmjyCUcN402HszXwIgwjexNXXbGMXzVKDQNzAu1YzQkz4KZ1LRxl4KUO6g
TxRI5L0a2kUanNGgnm8Lbe4cCgvg6Aq69SMi8uP5yVQvR4PmjtZ0nKb4DBLveaKP/WWfF88GhC+Q
cXF8Xph453jW38ysOhrmkF91sx7uNPLw1KNwlCNIVMtCtFMmX7iPuKHcBab1U+9KQkfGvherG2Aw
d5ovOG1DsHDU1V+RYfZcSeEf9YbxQ0TiGQjhG36oomJTmS/gseSOzKGAu90/Emp/6lrTsIFVgUfM
zTt9oF07lORNAep0O85jfDAz5S4JzNswFAxCHNU1uRywYWNxSdYbyEox/1AH4VC35YL2hb5ZK8YN
vX6/0FfwvSwoj0ICt6LxaTiLdWOPv7ZFkB1S+1iDxQjhaRI/v4r83nCQpa82ZF6uiyr+mdSwlSch
vCpK8LlzO6YLYK/6pUrpddZInAWElGxRLx8aUc6caipfCmW4lkpL3ZfmpNzDGgIHNLSak/rB5HRS
Mx76Yb5qDfBYgoz0nBbEWWJXVGiAg6ue4qw7B0ZxEXGeHapZ8F2FCxDwJCCCNmHB5IJlN5+NUf/Y
kvp28mzC7OGdzFjUcwPYsu9mko6kVggEuE3GAxLNrWOE0VXV+ld5Ex2GvuvsMotRggd05iYTisqC
OkD1rSkSkcxQhlWGKi9ir7UXK7rvxnUigXTLHqq52RnmiEXDuNhiZXhTJuTnqRaDHlFkd+7y+yIT
XmetMo9i0IQXollNh8Ko5E0WMctjIQleqg/BhdJXGzHx9yFNFeSIhMcePDpQWGFrUbEDnm/wt6DX
jrGZb8xmegj69qGwIgzkFOwNo94Kk+CKrRXZzaicF21zXXRyastlda7MvmdpU+skYOA4y/B5kiy8
6SzjrohH1dHm+liJ2vcpt66sTtl1cNf2tclrEkxzdNNuoIe0uVdn4R5NMvGsMovrwQxuKqm4yTo0
BJI5ehT7aqvkbDvIDud9WlDt08iHWrMOiH15ZlVejCK8j5LLDCf3JmzpNhcKYwPFeDuMo0dIY5/O
LRCCoMkvTa2QJUc38+lcrunlr3prH2X+taTmgdMbY0LwxN9bZbZRsuEB9WvTDVLJGyXutyMIMX+Q
frXluGzdUqLAw9ApEzBKC2wWOTa79mWR62vRK2CQIY8VwP6GQd8IQ113TqIN1j13x/bWEin/cipR
APcsjCX1FEIMwiKlh0+cL7UUf/pGjyAAgwlDR2enJX14UTVCcj1Sj/ELAAy2T6gbPEhw1sqlnNYF
ga2oVYWDPxL+cYJCk18I6mgPQp+NO7Dfw2Wr6MHCs+/Gh6rQiqsyMkWfWrdISDcRKpRHvxR8zm6p
9/U9NWKUlWhyYrpsKdh2YjN0XtlJd0UfdtJ5p7XGnV624RGZxMDtAgq1Zf/OMqfrBRzxc0TfyoV/
hrkrnXj6qdTz1WDU0OorOT7owYTu0EIwTjfoyrePIy+IFdYoNgBXnctv2F9rctZtDEJbQsPdIQ4v
fCG4G1XJnnO+9zimNz736HTujnJgXRMTzoHxgGvNLO0KQitRkKmILyjsS3wnAFX/Uwvj5CqMS6+I
DRpvC9Hx59iEmqX+rGoTiB/ct31KvhjTXgBiC6BROaLA2nW0mkOmHoLDrMRI2eljcVXk9Vnf9d+g
bkPprcTurjbkx9wsH0AKLGIEVeiOYob4UUOMJC+SXTxqAncRX6LKJJ7PIovKoBheXphoFRHJWux3
GUbFThvtIZ3M9DYrg+8ynFoWX1lA6OPhVHDlrpG2CnLtcQV5vshbk2CCxGU0qELFDft6cLMg36H0
vxeU6ibqlKt2LqguHGX/jJT7z4LS/m0QTRDkSyHrz7uxy5+4rwU/q7w2j3QtVZsRqM1NUMpEe6OR
fp9W0MgvDDcELd0pMA/hoM/HsYdGLtTBtC06mqekWOKGFYfxuZgH2i07/ampx2OEl3+VWzUsZ9Mq
Ei/ORwF2U0sU1ifZczu1MLQ4HheWipDflRl3v3Se46MBOv1gzNa3GYjmAQWoIxCIbyoTclaoeeGF
hjU/CHrGisCBa7ymMcV7tLvQ0gqT0BsQGbq3ZoIKsPu0WykIeARdAt9EdnM/tpXljpo+HMvZCp9N
09CfNTiKD12qUQbUqg8VrY5nYZSlV3EAq9PUxvgiBSyFS0FmHTFu0Y6rcbRRjTgTh6xzxlLTbHNo
PDGUSOw34zOgpAumhawaxHay3alba+X1UBXDUxkSkWLrbLLRqoi/qeEZKZPcq6sy2/d52+3NIs12
gAXLXVFq/b0yTj5VfJb+HUy17FU41w4ulbQxpx43UaaeTywK65qYkumIXQcOvY395LbkYrFNp+TZ
LAAq+bSD2kCrA1s3knv4CW4yz/+HuTNpkhs52vRfGZs7ZAEEgAAOc8kNWSurWMX1AiPZJPY1sP/6
eZLSfCKhLpYJpzHTReoWEhUI9/Bwfxd1bKY6wi6J0g27ZXnIqxlZfp7rVk9RKwrjUFhue9fVC60q
KQfxznZCTgGrTlCp8FNwfOVMJ8UV057JvHmDDZwI4PnROMNofB93/cMsKZ1zjKGuhiwsD50j/HzX
tNNwGkStz3PtYB9djGZ74SsYVxUmjvdt4dbXSWQb0NjjuTph9hrtZy+KnpTInDsMgG6xHCwO8EPz
T3mXxJ9KnTrTztQjklwYDn6x4qw9gVqV3z3kyJkOyGnYocDXfvEwR5zeMDvPIdC02vxWX7rL3JPQ
iKzCnoqE2Ijs/WTFKRtuBvu6m6n5KAunuXblqQY+RtPIw9c4J3dhWvlYiaQs/V1vs+HOc9vSoTDo
VBO/IworUZf6X/Bbm3HhrpfYp7L2ojq8NuOkra4G5PNKOtP0c6/NDueT7/iUDURn17fhzi2WEuNE
njl+lH5L0jezTkZffatMpluBy1RyxR7U0VEwSnivi+7nJAJF4GOvCZ9danm12HMaMH+cqe47amph
glEPpXNlTsqtuO64UfIkCtv9GhWR+9Bw0Y/O6ucIoW0wariiDJ1tKodSn3sBfPUxx39+uIaDruQp
7HQ2nhEZ7j5Ubm7G+xJG5XiehkkCb5sxdb40QJSRXsfWhGlfPPcSb0ltTfZ0PbZzXtzLxp4esKhM
25PshTzHw+D6+9aJQ+5R9BrpYbfFLL6iLCf2RSG86ntnGfDl5sG1i2PqFLbDeMwR0aGJRmPCEKfq
mzOt+OKCsnOFcWRgWWCm4WHWvVMD5iXXMgk73EHppB4wmz5wzQ7MxXic7YkurNd8LZQKEIUI/LF+
O43ZiF00LWff/GaMKc1B/QYE7WlotUsvuCad+GZzHmgrPy60WA+ejs0bvvanmPI1HvrvXieWY6bG
5RMW0geU+tC+0l5FtUPPjpsVfQaYldxwuml0MfWk0XK5vMcnG9tYrpSf23jEzF24BqOiSJsnbu8h
ws5yybCU/yvxvfNgjJ/NqHPvK3cQOzy7T9EQNW/4v9hPtMmzZ+n3znvwuOm5xx7J62zO6HhR54ay
+ohHYIy9VgOIu+JdMQ9XHp+Y9uRRY7hKny4bfD8PbNFV7uOY5546pP5AIphadw60PXjxrkT0nBBx
m0Le9kqUXyMbrvY+S5PBvm70WEh6DJcR68kcrXQ8pzrh8m47WesdyrjjAlApyTWE+2Hf09XJ/aCq
vNnGcxIn+mNTw4Tdxy1Ga0c5Nq66KRNDIzZTWjCG2TCePskBP+gbVWjDeYO1pXLPVoV38hGbW59L
9uJkd+YQCfdmrIWsrvi8yXI2B8taDqAWeW+lGpIlOBEmryA4ovEEGNbKHimNp+i5y+dc3maTIBW4
SBXI00wC8nZCVH53kLXGUngpw9sWy5/uNJW+jk+xY9eC7OJF+KcjDixvseqd5VMmx9a8wUFD52eR
4Op9BseY1fAyf6aJwUv74vPguk3yYGuZFndZwyjnIMZe1+kOxze97Hy3EMad79ZWgmedDGlWtHF+
Y3YeMi2ybd5EdstVCkj4fO1UBUeenek37OGlO7WD7IyjBJwwvu/9EmGZdqqTnW/E+lwYXPfynDbG
Qybq9gx2DIGUZXzfdNr0MFLV/qEdmVhGFJj36FkmV8zffvhq+cCRyW2KSvumaeX8hrzd3aBfc4Nd
e34usLQMgChc0B4jfRvpdEFhVcsxXrBP1kZrY6TgU/uU9ngVayPetZeB+wxbiLuF28u/elzZT8zJ
w49haWnz0k6LPxY6iceTHgEicZtv2/RM65kicgBEfFu2aPKj0M9ecHAPvcmVpOkT5zicF9M8na3E
09yu/BTva6fEhLTK5vTAXqZEv5Ainy+jlFMPfeTj1OKITkPYK781RjYf+9a5jcIs+4qqw/xooPD0
OOhkTILRwxJbGUt0tQjx1FslOB9HJCcgGS4NmxzbIivX4X5ufH3CgR3ncFJEc41AtBFYff4dj8X0
kPlh82S1sCj2NOJs/pJ5GbnntZ99PtpTzMjkM+bl40Hkvj50JVKHuXLwcIS0z5rOCS7m+H2Gz0sr
bLzQZXJdmuH0gB3s+KDYd3vfkh/scrGSPdNZ62tOt4BhmcLglanG/C5juPoeU8bqMTPVR/j69WHE
RvZYTEP4GIZ9jfmbNz8YZu0EsgUOp6yyvvPaVtGk77w3mY8kHW07vpPAnYWJpM6Gq9bv8sBzM//r
CPwVNe6xujXHUt/LUPQIX1oD12wYAm58yXZN/N4UobxRdf+1zaz8CLzvSiXhdDtPDVo9Qnb3fqfk
NZCimqlSW3+BjJGEB7OxZpyFy0tvNJVDdWKCKI85VqzJAaS4/bWHod/vDb9szKPOCnZYNrrzlwYW
LG7goWFxv0+TB59h3cfYnruPY+5xTEjxaPCkO1x/3Te9ZBpEbVEu14JpsX+YGZPdj1QhJ22Uw1+2
0+jHcon1gwGRLgXbbDBCGdWZzgGjOaeVNIRMtPnjfVYt8lPcLN6um5EmkNVc3ms7EudWMfu/6Fg3
yx6LpCwoUpEfXcA5EYlniT/HoYtRfVxhvNUxy2bsWmNMans94K0awaYxxvDbyKybJaY3iM4ErpZx
YY37sXaEcUhr2wYSEPtPfdvLwwyAEolOx2eGF4dWEOcW93Jl5LgjjOVywriyuYuMof2q5lTep9nw
vRel33AfWq64rkR7VYVdcsBHWVyV+M5eNS5NMyfznRszoV0VLsIJ7GZM8MJcQvsR5tD4qda15R/C
oZnvEM513pbRSNHR1vlxWUrvniaNt8uq8Dw4y5k7WnLS4sJyFdNbICDG8+yW3WPLIIyiNalObH3Q
EMjBnnBBlh80rnWgJUJHXkUOm3A3TZV6i9xaefCqNL/y28E/1ynU2T5VNOES/5B6oromWq+yMl4+
AZ6jkR3RXhSp2z4adqgPMRU9t1adZk89PnIfR8eK7p0sGTiWrZhejWu9sSb/fYZEJVfDokiD3jGT
Ax4eZDkziZE38Auubdo6I5YkcRTP+gecmnIqjDxk68f+dzmG+i9Uib/naTnu2+ZiFJxa6r6p7AZO
/UW4X+me32GMx2x72gsm4HvUNGJqmjS/npU+4eo67Jhln+zGOOPjN1w5brTQEHWuLWvE21QlNTIE
8ydtpekR3Mi7osi+OR2okgonPnOu7Z1TitsKRTCbSgF4YGgZlENIQF2coREHMYpLaYMd6KHEwGBP
72S6zbhxQ7yc4rd0u8ubSeRvB4rmwSsS91BpLhFGzwQS/oJ/XU2CferM3IajwpjjG902yckfhugG
WEfHhyAd+qPP2VvQp8qH5WkRY3XIyJ9HCCvmPh81yCnhH6PeflYi/Yrij3dCSyY6MAM8UnaZ7zoT
cSiVpNeFP3+utamPHmvz3ag4ihI5JvbelfO7xatHc1cnyHWR/3Ewxk/Si6+NpfA/hEVY0JRUc8L/
w0xJk0OhU9QpuBP0I4fYrnFK4wbOKV3rYTSeJ1131whzzjcRJ/Oujfvs7NMxo88+6Te68Wgaqbzd
MxmOb7xMlfsYXOa9l9e0yeksz7YnAvqG3D+4bO1L7I2CxR9wMGuK+jkRBugk8ilC+4VzqjgAT/Zi
pcfZKNShpr9yF5ku7V5R0PbD42lvauXfYFjNAehEzluE6+fbZe6bd07I/bSgG/nRQL1qno3rau4F
Rt84Wd/SqN6Lrv2c9E7x0PeOf+OmRXKNF5l5blpDvws927xpG+HdVlHT/DUhzn+TGE10Y5q4fYcS
cX4jSsUbhMSM8EgqY7DAZOxxpGmxd7q0ONczmEEfT/hLHkwIUJkdUeL0T5ZlOB2jCad76N3SuPcS
JhMRd/rn2qi9hxCA6REmMed4hE7cfpjz6q2w6i+e1OWtzjkJTziwVWdVV+4xsecUB7i5++p3DPVz
MNQ77nVk5sK6cSduXXczrey30Qh7jgFG1Jj7gXbutTHQTrxUix+GuhqOIWbEh1CoKaAdYl6rMTd2
cchfgBU4Mhoj3csTdEF97U6TjwDtPHvXVdYll7l29Xkm00xnotp/aqsMc+60LqZDrDRSOF1vVGec
uMkBSd4dZ9Bp50KhCQIUgWhLnLb9ELZUl7Q1PL89DGLI9I7unLiZWsO+ji6emXvZN+qdHWHMGnuz
f+5ayrFhjm3xrnZc/TjatvGuTHrrri1Ve710y4e08Yq7idvVo0yd9roI3eqtUcxFvKujQl65qulb
WuXWUuDPHPkHCSfy0IlpvqN9nx8d7oRiN9Cqr65yF3usnTtEJj3qqMWk2MCfee+6ncAcFc+xb7PE
J/UIay58F6PG9kNmoc/YxOAs8DymCV0n2DbaH1K2fFIJH6JUkj5b9ezYO0BwlndIqsah/DX1Tad1
FpDQKNdyZwHyxZVxBOGrsCvqFkUXYQG36dJFzua+ekDPNfaei5Hs584A4eiOSO9NgyoYzuCL2Zrv
bWAU1E2pG117ZYkMbNe78myVtBdEXSTdboorxhr2NDjYfAw1FFjT7qPvoksHRqEKVFYdZ9cW4l9f
pR6bawQ+yQ+OnJhUyOW29hnzRflQ3lWjEX6wluVrPNG/cRzG3ZlDHhuT5DbL1HQvJ5GdVG2MNdO/
ywXZrv6yvfGqE3W4a/z0rlL9p4RNTqNwSqw9BoADOCTHo7ljZ9xp6roo9oCsyjcOAKnoCOaMrEeh
fTZDA+scKwEH08u02UdWWAVmVDQQReei4m9y4eLFhmfvBld9o0OXnNqmDLSDG3WM7OVdng7tvs0z
wYQKRgIIbHcnTAAtaev4p3huiyuL+8JeTt43fOTBNYCdDIrG7D6kholuJA7e+pB3TXvuLashgMA+
cM81dnMzRQ+sN7Ah4Hc32ZROQE3Hajgt8G5OWYyWrbHwkYy4qw8LkwrjxhdL8TxUXDsPbjF6Jv+w
vFtsc3nw/FrSeZ8jY7kmrzKGVQyJKZ5odTECtRn4oL9r2N5xSrr0Skcl5Tn/TBw1SZo5cdGIfd6D
SuEuEp0HV0rMDsWILDBYkhOdPaPfl6P9dmSSeIIxwQxI2WCuJufzIB3H4PC/7D7LUWcuV93HpUzG
synrnMIBjUu8AIz6o+wdxpV1ZauPrWMADVTtXNx1oZPejGLiPaj3MAZk65dRL4aDMYgHVpvkrCER
4gxcLVcJvdVXgNc/ZVR/AdmCsASY4wo07CAsKiDfvyMsK/hb9oBa8T/R84vXznCMC9dNcZwvwfFc
zHrJWZcLZ6fCq3n0ui/M5BWz3k4jz9/5XIDPYxjm7NipBM9KNpwefIaOVGPpVGa7pZO9hUdLFxvf
iw6ZqUPWV8X4T7jwf8Xje64K/rOm5v1G53uRwPfbvxV8ry4sOb1+1P+HLD+0cX/BVV9YhL/R/K7K
v5Ivv5L8fv77/2T5+eofMPioty/+YYjlXkQ2/8nyc71/8N8vsmMYYgH7vvyTf7H8pPoHcHYoBnjG
XBhKF5bhv1h+7j+gLds/pSUIgAto+79h+f3OCTBgjShcC38+/1eOhW8ljMLySTGqiunjLss8f4hB
aL+iMPrS41fc2VRxs8epUB3jtmnbt8w8RPQcTUv145dl/huq4O80in+/vvV7QF1wlF6fhS7nn6OX
xxoCvkDZP3W4JNsCGLEtGSef/vxjL/0xK96E5hulY1S6YPyA+O88IckstNm9z39+/u847H//MSvl
IQD+ok792T32Zm3fmeZoF0+jSIV7O3tdOYEgQkVhV8xN/fbPP/jCH7SWUKs9UQ/q8oND7qvpuop7
aONAhuPk+OcfuDB1/p33/ucv8lacNy/BBLPjWn8cM61GagQZWvs601Z862Rxat2ZfdZn+0Y35ax2
IrdNhu0lE7jzn39/ReX89wtclvoXbmFN85IiYHaOfRQNzd6zvADHlR/gcZsRNEM0onfUAyy4rbj3
ZMfeokcKni/yrOK/kkb+9xuseBUXOvzAhZslgPu7l231Q4GReOXve+kDrs8TInX0ZjBD86zVR1GB
1AqHPn2FVPPS0y//+y+Ll3tp4mrZOkeQusl3AVP7tjSS7DXVh5cev8oNlTE6dRM7zpFJ5vDeHBvK
0XBR2zKPt8oMbT6CiLQa59jBogfMCPq3Pbg1oKpX2GMvvf4qG1i0Kb05T8kGld2n+9l1J3vXNITS
4c+b94Xc5q6CB6nb0Un7SAVFrpvwrSoQSH8vm8UX1x0dePU4R5V0X+GKvvTXrHKPBesN1aXaAOM5
K/dBJzru3hddZ/z48x/zwvPX8qQMlnsINo4XLJVZHGcmku1uQuelfeVrXHb832SatTsYY3E7760Z
5wLDW4oT04B6OOboliSHJoltf+PPrPIJV4YQPIahgq7rre5culUpjktp5tOxTrpx2hbXa3FcADBM
FafCC2orW56zdo4vs0X/+c/f4qW1WmWNMZs8c6QWCSxjSo65bpW8pUNdNR8yx8teU5t46Ytf/vdf
skfMZDbzVO1BMbHnK6NYxBs/Ai78Sk390uPX2SNMZsHiuEEPaAvldABTn9ylqo9/XqOXHr9KH0y7
KoVEjRsMOV+gy6MCTKaBtdO2x6+SRw+ieM7n1AtsMOZ8gxmw2k4L7Mw2/sAqnjPfcBp/YvV9s2jK
q9qEOAPrTi3jK+z9FxZobSigrFkCqJ/cgLFc8l55Wj9MSYTU8aYFWivlKrSpfHilKqil3SXnbpGT
v4uzYhTbQsxdnctTMiMlYbUqyHRU21e6uFAw0x7n4ld+4JKm/yYjuasom6M0EsXIJ27CuUYDLZJK
oVO+DBisdWGRHacI7YiPQOTk554O/Wus/5dqnrVraD5FoaoWYIlVTuvzOjZ0qKjsmbYlRyiVqd0B
506XYZ8wUS9O2bRE6uDao6yeBtG5/St//0sbZBWgc0jLw8uMMCiU0R9kMqrAU/lrMrIrra7/qavc
VYA6A0KSjdVA28BnqzouZjh0RwcH0/xc43Yyv4lgxfyAODoWZxtcsXM/SbDldxiueOlHjwaCs3Gr
rmLZK1PovDS8g1qFEN3cxf9eTxOzgG2RsIrkvEWKf55SFbRGPQZRZ+LSEkkv+mvT49ck+96k9Zmm
kR1E9eR9cjjd7rUwim1pdC090UiMwg1D+YGTc5MBV+wB1e6Tdn5NaPGFKFtbMuqkmR1rar2gYzZr
XXl224KdrE0iLrZiAXMh6WmgQqmvI/pui7a2fRZnlT/kWOZsotYNXC8swCk3FkTLubeNjRl8rQyw
2AuGZ24L/KhxTFjYQ3RYXATkt332S9T+cjq7oS/wKJyWQPdgWheo5zu3rdNt1aSzin3XFLExUaoG
qZUUewtK+QGBCmvjplqFfoURu4fQ8RJY3Bt3YAU/lEAzNn7XVTSbbl3aUx4tAbyb7q6fS8Hx3MTM
ELYt/CqcgcJ1tQR7EBhh4V/BwWP2IUG4bXr62kBe1oNTdxlP70ILYVPJ0FAXQFu3Pf0ShL9sGhxx
Fm9QfFajs+iuy37AT1jZ2/Lo2owiZf4GeFwvQWMm+Un7F0S5Yy+nP7/75dj9m+N4rW9Qhk68LKYx
BqPhfOfamQ0nu0NqNujGV+20Xjjy1iaJclBDmWbhGEgC963f4UBn2lW27Tq+pud3mNnb4+KOQWU7
7hVu1v0hncuN6cZehSz8jzz0lrQPIp3bN0leqDt0dTa++ipiOagB9piyC5oqDU3wiBbiczGoom3Z
bC3Y6TD7yAxM+I41YM7rrMOLBiOCfGNQrUKW/qgxgBUB5dVHo36So/DyN07rufG2nb/WUszMZGii
wZooCftln9XOp9mfy1c2/gubcq075aQG3lKgro9NHmO0onuLYZf/mnzES09fX4gxrLDC1BtYeeMT
vDm5K6GSbfusa31HdFUhoGn3X69uWw12I8OryhcvvfqqQJeOF/ZebA5HsBACKDZP19sX5vKrv+TK
TAx1mGuePqV+vO89eEhIWL3m6fnSu6+iNbYdr8JBj6fb1vcmsfNTlEQbO1tyFa3ZVOReEvFwf+mL
IFeogMSw8rbVBpdhx68LM3VShaDph6PTQQ+fwIvuzJoR/J/T/EsLs4rVArWPspKiP5bDUgLWSr73
uN9si1Pr0ub+5ZvqBeZeFUPjKbLY3qFt9MkYtLXx4avDFUAVEM8YX0DVMHbVU/JF94ve+PBVmDba
n1Iq4f6Yosmyc9Mkv2hbqI1PX9XCSiLTmFwcuADXmXcXFtIDBN38FTHdFz4papa/rfrU21aJiHUf
AChAzBwEm+uAgjAQMN20Z6xVqFrN5Bd9HQ3BbAN53BkSBCY09+7btsevYtVMQqutpoKTNdT5tZ+i
H4uw5bytGLas31cHakMto9npAyRqP4OietS2fNz24utI1XNaAF7qgiQ27kmPn2ZLbWzfWas49ZOk
UGapuiAdYw8pFOcZHn+17YOuJZBL5MMRo+n7wEi6ZI+14a2ymv9ORe1/Gg//odEr5IhEpWcAE5v+
Smbzg+UUr6gavrDTf7rK/JJfvGSMDM7rOeCxutstlo6BVGkZbUu95ipOh8iB12W3XeDjVvjR7sgD
O53AgNq0X35acPzy+n2TWyIP4SwXFUz1alJf4wRozbaHr4I09JJGDUnbo5XSzlBXQNdjrvDK5PWl
hV+FqF+6dgKTrwvQ3vXv0HUw73IjrD9se/VViFqd1bVdm7Ad4zDeQYz9qLxk4yddxehiV356wboG
sHElpOjpUw6ledt7r2LUHu1pTCTPNlL9bPfznWPrV5xPX1jwi3jxrycpINEQtkPUHUVoGHsjDW8T
iFvbUqJYnaSmWddqQb3s6Ar/DQoSn8DZ5NtSy08NtV/2OCj3gWzOmuRx+VhFAOGL14xjXlqTVXTa
9TgDkYJ3jgoPVFnrxna2naBidYKC9OvcCkh24BbRrVdNQdmG28asF4HqXz8ksMopxtrbONbFu2Xo
96l6v2nzraXzcwQZ6iXjI9pxhmyT/+gt7rY8JVbx2DdDNs2j2wVwNM3nZe6sIO2lPmx78VVEyjKc
yhRqcqANoATYDp390P+47dmriMzyRDvKhITnJFS3CC58sbFd35Rh/8Osko3dNLngSI4Td9o5gNEO
vq/+O6PF/3dsYmPx+0bx9KA62xkQwnUB6h48uthb1gRR2t8fHEdxYzfx3AX9xRx9lLpGQsh93vbw
VUyOzN/nuQz10YzrM0w9HwGWtNu0U2x/FZZt34vMyHm4lzsPsq+/gah+TbP4En//2e6yL7ixX+MS
6+xZNB6A/raQDw7PRhRm67NXp6WJpoqUk0nb2JLitvei9BraqbtxVVbRiXnjkFPPslGcBVU6kb7D
IHNTgYWk/e+rMvk9+iE+kT/JuUv3wgaZfbCogJJNqQV/299/oB4LO2RW0wWRXX8xxuEDw4d3m7bi
Gqw1YL3UupJ16XGQPzR9hvgNfOtNdQQNod9fvI0vHFh/4sWn6aGvxPU0NBsj1FtFKAox2CvHUgde
Ju9yAIdHTylr24p7qwjtoxZsZD90gajzR9vI8YOPNxUp/2F8A3K4nCNZoKxoORY4XbMFm57+2PY5
VwE6M1HQXoF04JC7nyLkdhLlPG179Co+p7YLM88y2gCDghEhMtWcygLVjm1PX8Vn5YylPwDfQcVS
LIdyqe6VhGux7eGrAEXtWmcxQp1BBfwFUYC+NW4AZ89vtz1+FZ6jIcmKds8XHea/NBXcpL2vmx69
Bjh1HDxx7VY6yNzo7VTXV6Iotu3DNbZpCL3MxXuiDZahiS8MLQwn8vLbtvdeBWeyQL9rp0wHflzv
M3u+L7zXys7LOfY3Z9AaxTQa9IOHGgkkBIydi3qsm941bj0hlmbBWt72/qtD1MlKUO+V0wZwEz/n
sf3BqLPnbY9ehegE4jF3VdgS/4M+D7pFBAm1tWDb01dRGlmxk8BY5cVt80MxGCWqg/X7bc9exWg8
NTXCsLEO0FmCsLfIfraRqsrjbNshvZaQt+Mo8novZ0tOxmNSWM9Js+0ubq+dxfPEQSOg49Hh7D92
InkTSnfTGAovjN8Pudybw6IZ5jaQYQEv3rO6RzMak01IX3uN17TUIGBusRNDgUbljIM9DmTbAGOY
Xv/+6sUUGt2k4xZL7VrsxKBOSCts6w5jifL7w7sWiQhUQFmXWUBts25yZ9oWQ2sUlD9GeZ82URuo
MCp3aplv0F7ZNjfDjP7394b63kIUz9rArIYHaTa3reg2vvcqOtuE6YQ7Gk2gXe9DYraPedZsusTZ
a+RSONlFhgp3G7isDPqyESrL8HS25UN3dYJ20M+MtEJkOldxs29R2+gNf1sJ6q6OTyG4Z+Fi0qB9
JYt0N9KoOPbCcLctzBqKlKY+qLR0Jm78udh7veu+zROxbPuiayjSkDpuCNaugfLbWnB37XtO0m3T
c3sNQ+qN0qucqWK7VPhhZORahBpi5LqGbFMPhwn/73sdeK7wo6lk7aN4VKh9ANsJQ7vZNkf4DyOS
OUPwqi3COvAMnTV7hJmKHygRjhsvjc4qVs3CEvboG3XQxrOGqA/njRVyTpsOvDXgCK/OyRPIYAV9
7lpI+4Arh4G3MT86q+O0y0HgIdBVI82jInSfUA3/ks3w73bb3n4Vs1PSui061XVQ4VS/S1Bdm3Jz
25nnrGI2t6qxMFTPuqOsd5610Kcxr+Lzpjdf440GOci5zsc6SENn+SAgoZ5t5dWveWddNsffVJD2
6lYqyZMOpoh14Jdho0+q9yTyCQgcvuah9NIPrI5VhnFZVdYDKw+5+KptPTjU+bbevL2GHKmssMAY
t3Wg7O4piaCKZ93TtnVfVb1ROI/oS0ZNoEr/c1mhsRBDPt22HddAo4aWObrhRX2RofE+K4YKZ+xn
h41bZnWydlgpzYt0kKZ3LX/nAn3ZIdSjjtsWZhWq7Yy2OyT6KkDGGNkvs77OytdQTD9L0L/bjqs4
bRJY6kj0V8HgZhF+NEWJPIBQCbKnUeFH2bmo5/GpL3R+hV+Ggcx9HDfOMxQ31TzQ/9Ptk68K95wx
l6zOaVbaSCnnCc34aGo8MWJzmzbtu7GxIEGLuSmzLxVaws0et2Ho3KZDr/2Ids/UH5AhwanGZUo9
XfWN4aWBpSZk8sMqHaGbozvkID7hpfPJlKlWB4kHGaLYedItp6jxsUkTubX0J7TMp+Wgh0KWnydl
2+FDZ7tG+hWVl6YJvMXyMSef+HsPdbc4x1QMjrcvsSvM9u6sov4cmVXk36IICy9MYKbyZHnIWw2o
HV7ViW6XADUvbz7hqIN2wdDakXMc1GjTws7jAYnQvMa8QKCHNu89VPkUItMJUl66ibQ+5WanxM3C
ao97RyJ3hHB+cd+Wg7APthgGtNXCNlyecjOt1LYqxF4lzGKykeLsZRW4DjJaJE9E4qS/LbTWSC9p
h0g3NXkdxG7xPbSzp1Al2957jfMamMRMucV7O30YaD+/Dh1zW3NQrrKkM4BMMekgYTHiY4Jj+Ngi
5EihbQrZNcqrFZF0M4Z2QYRkDrYgzQ/UGbYVfWuLxxR661AqUQX93Nf3ELSScyW7YlsqW1ujxm4i
+tJydRC1mX1rU7+C/O+7T9vWZZUo2yLC8LweqiDzov5962HO0GKy0G1c9lWmbMqkgybiV4FPUxmB
xPQ2XqJt5C97DfIShDCed7iczVUdFodKjGkwYRa48ZYjV0Fqor+zGJId6UaFMx0tjecjslpO1hw2
Lf4a6tUVDQYCcYdNm53/GGv72jH0NkaHbXm/l/J1P7ZIc6kqiIUPjqzTCk166afWj23vvgrXwWkW
OfRWHeQNyos7VTWSGbtnYQ+/7QdWdxFssHNTTBEFgjDtXY9G/zFJko0FwhrvVasxTJeII5wZTbsH
UebuEW0RwbZ3v1SCvwzwRwFV2knKCqJrnl+7ckAQyW1adxu+3167heu0jAAyVaThslfXcSnFZ+60
87ZW8BrtpaaiWQpNvUora7oK7bAPlOjUxk2/qm8smfd+cjmd0qTAuWpEVLvvitdUUC4r/DfV0xry
hRrQ1CPNU6GIX0r8v7zl+4Jt8zbk53/43jtIBKGcndUBjpeDcZX5pbkXeBC+Zjn7Aq/OXgO/oJuG
oZt7ZbDkpmyfa9TpsKhSpYWQo66MZwhn94bh5+mBKi7z95HPZfSEzZhTbfv6a3wYPF1X9Cn154g2
urc3ihQBCixl63zbNXoNEHOFXLizXDJT2JnhTZFE8M7mZu7Etu7UGiKGK3AL49UqAynNJNtNyPTa
6OPaw8YCa+1P6+qlaEuLH5h7C9jy0n8Avf9tU+q4SMH8mjryrsBNoF/KoG5LvZ8i+WPpnK0vvjqO
IxzE0N5SRUBte8L6ADlBva0F8JNC+UvKKwwDwyEURALEh/Q+M2xGDePydtuirE7iLs7bCLunEk/B
1jv2sRXtCifZeFSucWKjSiq8K9oySNrJ+FogBvetRXF322VxDRTTKSL4dmkWAbXWvRqWm7yJNiEK
7TVODI/SxnbbCokv5M+vzbz18AWs/iXDhDpS9L16+GfS/F9lXzzgP9zp//O/X0ilYn0AZ27iDTh6
BzLzUKJPPa+5jlVfxtvCdA0Ys/2pkm6J94JyynTfoIid2ea8rXpYQ8baGkfC0McTyLfj8RZZK8xA
UXt7/PN+vHRA/uaUWePG/DGbh9H8v5ydW5OjuLKFfxERQhICXgHb5bp3V3f15YWYvgwCCRAgJMSv
P8v7aY/PzJ4Iv3bMUBhQKjO1cn3Y3/XOJ6T8ZGly+BjH43iA5fE43JRjsWvtDtw/6trYGQaScwrq
g3rqwaH437/g718uu5bucAeL0wTjWJgQHOuumJbV/fZsuu0kieVXUaxFrgwr2kGfcpPV6O4s2bkX
yXrTkgIn/K8xcqTdusEsXgOPKVHjx9QUsJS4LRywa/1OLnZAoRY0O2Jv41ANLQ5/y24YOndbpXst
DcyCqMGWbsYTWRngIngP3SVikny8LcUiVylWH7ULmDktQk5C31ZLPjZxfdOj5+QqEsMzxGZkxr2j
aZpU7YwTmn2Nh5tWLfDaf32xA2JMpCD2PMTpXH90ITJvg0xuG1KDqdlfr67bATAFuujL1pp9MD1L
ThbOizc9dHYtETRoGpG6v3zyEs2mccpgOgyu123L9SoWr8EOAbAlDeEHnLlKzJRO33adj+7G61+9
1sz52iCz1adYilBlDSGvI+b5Pt5099eqsiBadLj8FFVNDE7ZfUdi8gwqSbL+y4L6T6fl/8djdi0s
E7BE3IRYEc0EDG9fJpjYrnetctN8RCG20iM86cRSTYnexscooCp4NCkMeb/RmPHjKuh+TnkU4E+6
1+AIiRAp9dIPyUbLfppCW+6NrPcfYx3a9TgY7LkX7u72k/WcPzjT2fvQSndk9epxCXhgwLu6b/n+
ScaYb/mgLj4Vn4Y2M0uFgo2DD9bPvpQEys/nDniXvcJ/vbRPDJae7qZEkl0L4qBrnOhlIPnQ1HH3
7GBd/Uhb2ty2wbJrSdwYqQQMH6dOdCO/BZ0+5HHzetvnctl1/yuVRK0JkJrwChhO6Gw15Wc6Lv9m
pHFZMX/3qVw2xP+6+LpGfbMvmzpNBl4d53nZta/yANVD5VEhNGeRCy1v6q7Br++vfwxkBJBAXaJO
kQFrmSuvj7vRzefbnhP969VlqFfUiEyd3MhlFdX7F9uBm/y/L3552H/3nK72kJgAVAviH4x69dq+
QVXNXzIJPPDWxdG/dDb/6U9cBR1SXzxmzaQOgNYpUUn4ysLL1s1otp/BZKjpvwhy/+GVX6vmIE9o
VidAgm1aq9QRMJUY6rAIfPd+z2gJRfdtXSV2LaJrJHonAGbjoQ0w4FZcfEEgujGnSq86bqCLxWgE
DOoU4zjOMn+0LP6XAP0Pb+JaRJcyaDl3zOACwjul9gyaHbzJsxzn/qJxmtykLmDp5a//19JLcG3R
tmkEmw4YCWLWvfmaT+lto60svVrYS8intg1zd0qBkzxCcw3qiQTf6H8vh8tV/mY5pFcr2bVoRTJg
ik8tz/jRuNBXWd7eVMex9GohA5kZaxCcQcBw7T3QGQUfxY3P/GoZB0b0Mlpcet/5oc4nkCfpTU1O
dq2hCzBCa5dc1ZVq6QMwGQ+TuK2Lx641dJAVXgxrgQQxHdy4u2Wxpyhhbze9ymsJXZ2k0gUG8ocC
bfJgzMyLkGt+vO3qV6uU5GquExK1p7RdDKgI25epCbeZw7JrDV0jUmA86ApCcaAahBs73JFJ3yZF
Zdcyuggm9gnv5/bUdt1UGZk9RinMx297LlfLc+vItC5szCvb83YDJMB/NrNStzUVmbhanxI0p0nz
Ia8GNz0rPZ66ebxtE7+W0gW5bQCtIZHSdm2LYR1IuevkXyLvP8SVayUd2BqgPjbg1KoFRvhQjZVG
wFH4tmd+tcHuMOlZnDUtppZ6AJwaM07ATQ1Aqt90/WstXQ7IG09VkmPQatyBqAGd4WHcLnTh265/
VbCBHlEP6cTyCrASnNl+gArgX+78P63av4nn11o6LvYY5lSNPMUhYu6BAAWIAaMGXp6f4JQ0ntok
31mRTq5PDgLdNWCurUocHDKNCMdpzcl02E3c0D/6NKHuVGesTW/qwLNrhx+dW7azLFkObbrNx6S2
8BQGHvVffvo/fHHXwhvmKdu1ssuB+R70v9R+wkjldtvFrwWEWwQsMKGgvMOE0zbnlpFsPchFLUN1
2ydxlUMMbWsF8OiAUM5SILaCzAECSyJi9vO2P3AVp2ar1h00z/WwjtIc+oz7CgDrm5rk7FpBiGwz
YYb16yG+WJb5ZMKQOU9vkoazawGhSR1faouLuxW203rhE8jo9DZ5IkuuEgkuVwzyr8N6oF1sSnZh
YqO/9+O2h34VqEaVZYSw2h4cBRQkiyLMnm2c3LYlX+sHG8hkCY+YPYwQBRWjmptnIOXs+033fi0f
5N4YFovJHsAlW0owPJpDG5LbHsy1XVk7+3jEGbI9wF6Tvg79pn4Isqe3ZXDX2sE9kX6yq1sOwyB0
CdNtmNnw+jbDFnZt9rX6CZZZaVgOIY33QpELYE/dmKtwelVLqFVEbMKt72B7Ft6GPwk4irdFsWun
r2g3/VRrth4aTM+AYiVliaB22+E9u9Z+7RiDqFuQSCGyoz+Wnr31kt42Xs2upV+yR+9xNHw9tGQm
xWYo6Ig1ZHT/+1P/hzLxWv2lYzUBl86yo6h14l7l2rf9MQiAzY98BgXwts/yWglWO1bzuMOPSGgW
VY4mTTls621KMHatBDOg1ForcPUGEMwqgwzsglL79b+f0D9srtdSMNVhTUHPOB/MZkLZ9qAUL319
2+5xrQTLDViufZLMB6dWd+xlRgsYGO+3bR/sKoMOPcqNffbzwcpdH+NFfd6BObzxlV4tV6Ce+D6i
13MwmUwBy9u6EpLU22T/ONX/azAY0pDaNKvNIeqjuex2M4C2Gm5zbsIE9F+vXnOu57gT5tDaSZZ7
0gNUCOf62xKaaw3YGge0nOcmO3bdsH/aidneO8AZ/2XF/sP3eK0Cq5n38Qqx8iEBg6uML7u2AQTu
tjhJr2pdHsdoV4c8P3LgrHIX/Rz18OmmhUQvvbz/6hWpmMY1+BnpET5fYJi7HepEK7fl622Xv0oj
Yz2ycSdzfkxMP0CA24EL9ShiPWS3rdVruy+zZCtSYZMfc6BUu5zea3JjOnMt/oIR12QDxaV7ju3v
oocYbhMksmvlF/gMbS3TKT/uF+sj5WNecgmY/G0P/WqZgoEq7R5GXsGF6w7Y11cibnMTZNeyL5JA
VMT6nlcC8oduiB750H646a6vfb4S2AhJALV5RcXaxyduNOauJSjun2+7/lWRO5h46vQ6piCHxxss
1PkC9DZG9f7NT/CyGP+m0r3Wc7WRMgDQ1eLYm2i5s7Vz/fOSkqY5YE4V/K+m3718Atf134tr8R8F
yt/90avlmwYKamk3adR+mx+2MtatpuaggIok+ijrTeliAjEMW9jAJuztWxdANjyP2gjZH1FYdwp0
wF25cJZ1iOo/GPOQ3Q0EklZVsA5cZV8gyTHToxJxZp7cUvtYnLeIp5Mq5h08ZnA/Wd4CGzfb1Fww
0QKvrkjyaWz+MLPs1xiUyrTtz4Cyw+65Cijo06YKk/Mz0IOs295gIeddCxQuED+w+Q7ttgxFnK+R
4EUeYA2v7mKjBKzve/QsbQ+U36yBuWVLOg6fDe1RDXRpl/3Zmx7/PK8Td5WA3JcVK56QKp3ztD0B
6LmBuqQIEJhgsTGSrhdqIol9kWSikd+Glqv8Z9+sAP1gkHMfL5y2ue3C14tI787sfdiKAaZRS+l9
C7hflWJwsj7sOLKhh4jW21LWGb60HOBSH5K+om5PyEOcOZEf22Tde8yFTWO4AyVgKFNhnHjqyNpm
FQFolZUyFROysAyot6yHAW6xTY2YBug3u1GC2JqjaE7BQnRbM+LOpmFOi4yKFHMjrj3VPEXaiFgi
+vUeb2uUbTFnyOyKPI50X639QL9PtheVD/uW/lxb8NaPZh4T9bzPNBPvEqD79JnZmrHHvZbZ2lR6
x4wKP+Z+jeGIsIt01U+Y0MjwvkzbGtxcQ/a8WY8ErsbIxnoy7uouCLb5H2BntmNTjg7N4HOKCaT8
U7yl2xJKDSg3KOlZdLGB1KsefIQplh2iLTjopKtbDwHvchzPNEEjjZ6FGjJZKMCxj0LJAVjuzfcz
WhIhWtwls3TLA1kXdfAzYtSzGJu1+7RttBlAgmiGkZ4BSGa8HBuQE+ESK4OuUNfI7Ftm2TA+5NuO
JpBMyLrNhTcWzXxQV5OUIoOyljFWggLHug+xymZxhMGK2h4G6mN0tYmFt9qOY2YLsmchSViEhZJT
wGSN6PUH1RFmZmaXcvOWJn2cVbJeEnB4pzrTWDQ9H121dMm4PKuVNOIT5FlTf+xCijGhfCRjcr8n
EVWPsfRq/9UOelwxMTNHI3+esGjBcDcy0LPp4276IqM+IxThTTUiKdKe5+aZWKviH7yr6ywUdZP3
zcl755J7Mrd8/NoB7p2U8LwnmEZvPItzWDsnQv+srW9UU6hJZT8SJibzBdPluyxxuoS9C3MeY3iC
qm/J8D+PEf8Jvqjbzz1opOGT2kkcl0ZiJf3sOD7zu0bR/dnmpDkSOmXdSzavqTiQrDXy46Tktr96
DHjQCCfR8A3IqosTsTgv3g7DnwonN/KhExMLpxFg6vo00TyeH9YpT2nZccbpt0xQnv+KvaqfMUIe
3eMYaf+J0ZYe2NmkqRoYBEXV1u6ZvwdDwu13MA9iX3Xe8hyIRUw6fkiD1MNz3NRtfPZju4ZDNMlu
u8vDTMQpFZsiX4ioVf1RTnljShNsBE/EjuQLhmh6sbh7ty/J/LSQ3ZIzM8LozwB31OML0MCpPBKp
xrSyW+cQO32SzfII/XQ8P025Ez81PAGGEsjy2L/IjcwIJXLc/EEko52biuC0yj0AwZ6TY92sBuM1
UeqaTzJbcn7ujTGisHU0ix8SjF5TNmDK267IQLYnYA9xtp0X3S+2sp4Cbm6XgcbFoEFg/cZsjjuo
EtLEsDPccBdt1Cxz0W3RMhyGiyVPAUM7ANwnj8G0Q2Jm/52SAMx3hPIOvpxAQYgnpEvN7xpLOC07
LWlfgjeajF/CBNYnDI76HpZnBVP73p69xZTspwA+3VwXQN2mG+L9bvw4Fp3FNu0LdLzd8lPF1jYf
ndzzB3A4ZuwKCpY1+UeNS13epgGZ+ADiIo47D4OnfVJgAHRITjqPc3UAJpvpUDSxzfYHvy0NWhcb
8FL5HakDEkWMs0l5XoBai4p9btvoTSRqBmuVizWqFuLivErDvnfvM9lZd+fs7vPT2o9RXU2e1uGR
geAF2ujStW9oJdOgilZrmx9hHd/Y+1yhjHkOaC5lR65abHq2rpMJYm8ut8e+IZ0qx32ObcnNnEYY
XpiXuvUYoduX+KMlqsdExsCtfW03ktK7EefG3TPo6radChc4KDowFy8mP+fxGZjZxb4kyxQNf1CQ
ufWj0GzBhzbIXstfTGc7Pocevm3LYWyy1h3xy7bukPSKL5+FcrK+X5q2Y2dM0gr9tM4U4K0DYpIW
FXhJrP69wy8ZxuaL7JK7ZWybBgJnjGHhQ8lgpnQvOxsMcPE9g3CYQkgMUKwB+rBwNgz0bYjy7N71
On/PqELXFDbpSf2Jx1JHf0Jq/3YRvd7BSoWGow1z+gb55/bnuEzEV3GEDbB03aD+NBiuee8xhpHc
CYTnuHD5pMJd7IcvauZdBTvk9iOqGngk7SQCkFDPe5+W+Ubx6fcEwIZnZzZXmgXJ2quiODY8NjYC
hLdrKwpXzw8iHZx/0jsNvGrbbkne+nzKoqMcI1PKbaQFaBIEn0HvdUnWZF++zx1FWZZ1MFIpLWrB
p85i7vNVcrgpVpA51Q8e//C0N7qpWuRO6C1Qxbaq43P4qua5sWWP0bbwCEtA9oec563gnXiSvSJn
tywRO2HO1rDzBAXWXZ5m/G2Pe5jByByr/hOJsRaLnEYO34NOSkqx75O8a4cKUWeZnvdozQ4uy4dy
JfWj6aL+Mzx73Uu6IsRXie5Z1U7jz53IqQh93X4HW6V75D7A7dwvOFe4U2IOHBmH3cZQkTlh9ssU
NxgfRaK1J7AvtHAchFefwndQgN7MP1GwYmjVehMPPzPHEO8jzO49mG6BZL2DaLh5yJnd3J/Q14D/
neOUda9IRF3ykKV2336lQ++PjbOQLhcSBv0v2WSFLKctkuaD1AiG39nY18UMSDCTZQ+INRxV6obr
Eej31DT3O43tXEFzZNeTX0T/5Hskg38ONn1lAFzH1dCB64xHJTFSr/Noql+pMfV2hFZ3GD5Cs2a7
N5gniEdJ2tqB0BxCeE7h3mCqecPB/JnDKgeM5JV6WrBtmuTXdZgb8r2VzL10jE6vYM3vsvCwYF/A
ex/2Tfwc43aK3yyAjNFXhqOw6AsXiKSwbbI2wRQt1yIJZdrOjpaNAYH2Xrb7XE7TmqJpLNa1LtM9
ccfMrl13QnGymycPTcxrjs02nQvne0itmuSZ5v1QhhTExLmGLA/xG7R5INahU5VrSec9PWwib8+h
b8vaD996EMWKdGv92UNH143DF6jxQhnYyEsquRIwN/HAJcxjrrF9YaAr62oCk7Y1VI3mBpn9YoAC
dHn8CA18FCo5S3KXeAg1Q41DUT4Ie4gx91tqPQOyzRIYR8xi+Iys97tQycsaA8wQWyxRHi6S3Z5u
yD/F16bNnxzLy3GKsTLimJykAie83LsORzAR4W9x76czGGNqLuJOs5PiJi9XjLi+LkRn91GXDnNJ
mvEZdYZ1J6rTRDi8M9JPz0ZOEuPrMaxgjybv9PjEeuMj7BVwWHjIRcOqbpzsdkzilruXeCAzDJ1x
cJ9/4sBUy6PTQC+9TlSyr9kCbFC18Bq9payNrHgOg6nTI5k7T19woMmGj4sV+0vCtY5PRo9jtBXL
pX0xcERcTFxAA5mdXGxQm+xDkz/UCJlmKzPOm9cAZVVUbgKr9+Oy+wkD95rF1JewyaxVmeZxa17U
gh4mHl6jpwMLmNvWR4xAxoesZsNQzaSmpoxbqeMnvpoLKVgsl+Q6g5pcNmWeuYRW/TqReMVFMDM+
9DY9dJmGNVex9xiN/WQwQcnem0WAsj2sSOtL2XRRGXewHsSnm22uSL1AkKArvDXuGuENksp0I6gF
G4uTXPgEzB6MJcYje25xM+TDOmJhljQRU6UCOOon0M1t+JaQ2bsjTZWOwcCZYa4X85ZlVUi1/Jm7
pCkWFu/HNVu3r4DSS4qSJ6m75XmFWg8Rb0ZK396z1nic/dfhJQsX8O4+7+xhyTJFDhnISRvSN6S6
1bxzlrx77aLmrMSQ2E+rrmP3cZjXuMQB10S/B117VyZbG1VGyc/5BWruTPQ7KExxjTj1Leatk3fg
r8PYhWOuH8keK3ew2E2RoiCfIPtVb3Ym9I4q6k/buOYH36fsQUGo/UUjoSq30P1oYGT9EqOl9Spj
KhpgCuxb4t39OGJnuM98E37FpovfpyHJ5B1tJXToe7fs+dMU0fmVePgPw/4+eYJz6FpkIsBFZSX7
CWnL9N6g5TS/ushg5sFuablGkFzUUfKeZcNShDF7wlkePAbA3GVzsZDmASHOncOc0c+I7s1B0U6o
ou83C+0NYCc08VHZeBAgKoWlg+ezesSMur1r17Q54MMAMEw04X4X2a8sa+wHTjm/F0Thg2N6Llsi
Puhk7j/Hu95eMmG6Dw0xC4RUq1ZqKjbS5n4pGtRv4RjAQwx3wtHmXcSbubddyPKqGyZR9vu6b8dh
7pL7AEEu/+yjLH1rtIcOp6J2SKO7uk+d10WNtZLB+CFI8qu1dbCfk0SIULi23zKIk2PnQ9VeHC7O
Omw7jICyOQ4GrOhpWvCVbS0bu6oRLo7uXczhL4BBaU/uZxnX+fMSbYs9OjhXkPddaCrKPHBnH1Zu
kuY7arF+AjSDRvTOtKblj93mNPDFzeAQWmMzZ+9s1Ya8TGxl5gDjkTDAZGMR8jxGLtffIqxMQNiS
0CZt5TM/rkVA47w+5HZN23LWyLp9UbOIMV2EJKztzy1L2PTottHtP4BZ80jwpc0S7N4aCzkxRYcR
uO4AX6ianuZMt92HLUY36zAOnPVHmyLwVajRm/Q8XQSlhyntKXvBmFiXPEARzuIqzrckP8cYBNz+
bLGL9i/rYjNDypA3Tt4v08KIKGCRkyH/2zuqwwc0e1KKvg5EyPvDsugFkUgOKXIo02Ppvym0X/w3
laj8zEecnLKl9+m3eGEq+t7j3B2Nn21MgPXEsYos8XUg8y/q1SkQYOZ1q1zfzNkXAZcK+555SbKv
yzLltKuSdIqQrNRDErk34fdua4qI0pQhy6nnvsxrpunzsmdb+JPXXa5/zS3mMw9ZBzbmx6DllsNC
IxnnV1DLE7UdBge/4lPeRnR8FVifiMGEzZcEAXikFO1vOWBQ/65jRPo7pqQifcX3eZvHQgshGoAN
RlTUKF+6qQxIUpFYI++x/kNnkSL6U64aNb/rJRrdcewim5+XJV8TvLE993M1Ub257ypPMF0npMqX
79aryR1NQ/qozNUaP7RTU4tygj7CPoau4w1eSdpivHXBuVE5GzehwpoEDJLe1x2+zxj5n+rHsaHT
yddb9nFiNNilsMm+m5egtS5mAGgLjDk2KwMxL+vGY/AZ0pcMFYu/68gmDlTsPCpkvqbFYj2S6MKu
1i8f0tin8k8HYk922BUhshIenl5j0SxAp9zVqB4fWzjO4dNjcc/u6w4k4AfThPFLjhg6V8xaHuuC
tJDDvC967yLUXYFEp23Hx31KaRKn9xabTveH96w9obKN828jcvxUlknekPYjGGsSuVAX96JdC3xp
CSszBOuAJkWEedA9lXH7nHWe7OWMVf9ZxUl/0HUrhmJN6vV+JGjMPaENx5LXbNiEuvduzn+gwfgV
6BdLBUhBApMNI9BH9ONAm/o7bFpQajQ9YmXbzerJWpJj9AG+Of6s00yWZg/g6GCshdy16cz002TZ
op/mel0eVmPG7g9wz+3vaFLLUm1rhHfJt/RdrZe6Qqls+Kg37t8F0hpbNfuE6hNyPbsV2qf9ETP4
uSg64xtkKDiBd2A4ZhuOIRAOF7QtbffsMWUDsGh2aWDCz2B+V35PC5pgsOKME6J8eWRTNkWvLIU2
FVq3dGjc2YmmsRovZQ1kgVFB3bWHjbCsu+QOov3QTG0uDjGmd6Y/N5Q/rowkGrLfYUEC7vKcZAs/
DCj+KL7Plr7NLSrsUxi6paAdoqgp3DoDztjQVf7Mkn6h78yv0pWhX2LU7ynXbis6l+noW9vG9Y/s
khHdZRvMEz4HYX5bpS0/E7Q64qaceq7Wuxyom6zMxdz/HhOs2yIDiaYE7Ybwg8559p+etmI7HkLI
DrBtrTmK84yw40ZTn341TZRjrL7NazS8o7yH4ddi4LxRIQ3q/X0ixvGn1huLEey47IZ3GBDmHTJv
6dldZ3n4hY5Qsz/Mmta/e6n3PAHWPjj62EvPp89RTUTyOwYJJvmFjolEw69rksd8nBUCCJGhpE08
+dc5r1ODCTocmfJGNOS1jYTAIQ0yG/KQePjkHnM3C1ptdifs4IRDMaL7dXuD1XfMv5g5dx+iiC9f
sjqNP0MXZPfTWGMI6i4a0e/ZdL+5g+AZfKr3zpkveObqYYgV1JqiA1ce1j18PI8yz6cyMSjcChPV
6isG0LdiSjC8Zgz34mHeTPSaCr89iXyX2XGs4Shy0EnYThNoKafYaHLmoH8j8A1seZeoYsKLaUYM
xTsHG6simVCyvvkVzsXf4YuDdsMSPJdfceLBUBu5gOdAfdchLOQsZiMSEVREaInaz3ITSEsZOmTI
sFrSJRFcj8GWqGZMdySHJGvQDvQrHYHfSee9PVFDzDuoAp36SLMR3gYbwCIfW9xIwdpLfl4idgfr
ixktX/aCbDDlJTO4nc/jWPvx2E11J0vKU+N/XCTc53HQff+wpemu8TdUtHxEvez1C2tS/4D0smXH
LDPReAdlcOo/4IRlOCBMDMNxTpJuqah0OoYKFLzjw+gJgghsX+7xLtBlq00yGjSQPLT4LgT7cYlk
58ohWWN9H0Wu309w1dt/RQloYIUG8fSh2ccNy6fO8DiUJweV8xVlpvX3bIyRx8p2eAhGJh8hyp8w
+ALbUrTv4D/CeFp/jXZMSRwzDH6Fz2ifbg670ULiXzabG5oC7aR2NLwWvZrhPODgrf0u92npS7wp
+DhkSqIWQMTUri/lVBvY8sOTK3+C81+Gdo0XZj1vI5+yUwraPIi/tRNZW0QJ3DyPPmeXRRh1rmlQ
vk8o3hB8VNXtS+7PFrNGeUHHzWosYxzj/l6xgdZnM1vSVA5G8QQC457y+H3kSNMq5/NZlil3AiNs
VgT13gq4L1UETY32q0aLjhf9sEr5mWw7okcTRSK+F2ncJ2WfU02rEU1eV46DQ8e2kCJsTdVhuJK8
cDPN2QdwblpXBJibm8Ma6gT1MN050pjcxPZnNAMWUiSYYMo/ANHk0pMMxqc/BX6U/7IgSxWPyRLr
tOQ6VfRVN57AC9yg1pDt0vcfA3wp1JF2C+lDkcBDwqEvL4e9Kbi2cI3BR701RxySpPUEhHu+1E9y
JO1+jjnZhqfc4PihEIZ5YACMnH+ThLXyme71AM1aTdRwBx5DRF8xN5oKrKmZ7R7HmkMwR2BJ/XyE
CtL0JQ4Lk/XH4PslAvdzt9k50mgQfiW6v7whgbqqiufcdKjsUe31zyva4qrE2JBd1gIWQzF9IIIm
qGkTGw13ESDJ8sdgVL5VtRC1PXnEa1/NiTHqoBnLpooCtGRVMc19kEeUGRr1MoerIDTF+kK9AwRw
rDrZ5tt9bUmalRh/avKkgsEIwYJq6x4yDZzwj829cBvbSzSLDb8LAx8hQpmQ4BU4XohVgYHZvasm
fAb6yLc1nn6nbaJ0hAIi5pYB4wxvnj+N6jXGFBUOfi020x7JIi8jPecnQQ0N21nFGcve1xmAokeP
LsNm8MNb3nHkIBsbX5K01duXCL8mR86EVsi4Hi8m7ah+XbY7/rxeCveHOhrVhgwMMnD4poW6aV5C
Hy+oWOaVCSxwrtCFTUscISbeFmTp8+FnG1DUQ/cZ0p78nq2LJiQDaYKqabSYIneAMI3z/ZKPa/aS
IHg0yBezbv+lJA7ZvnedH9WRN3yI0CWaDBuAGBdz+4Ej58dapnnKk6NBajT9loYnPitsnMOE3Kd8
zT7F6Di3oBrhWMv+yOFSrN5NtI7R69jgHPODy7tpgRFHyDQtUzfBrhvToGbWZ9njOBcfCTfsOKeo
fsQBeNB1esBga5P4csfR6NjDfHBO27QiibDZgzc4IH1Eip2JR6RFfHn7P87OrDlu5EzXf8XR1wMP
tkwAEWNfAKiVqyhSlHiDICUKO5DYE/j181Tb55xpjtt9osO+UYtVKqKAzC/ftamKsj97qbO0J2Oq
0vrFMU3AK3mZ2fZTWxtTWHn2Yly3JqFrn4xpmHLWONoVooDxuNmtU+33t/kw4t+qhenNj1uF3DXy
zQHuMneqhuSkPjXG774cVPLogJxGdkNtRzFvZ2OjlZ6RlbjO6rSo1FmZp2hujyxPj9NxbZvAOfaQ
R8uhKuVmfrGyUYhzXkJwR8qs0bXs8FObPchHA38FqzVoYey73ranyJF1YYQ8czdSDRegthGkvuxN
C8dAt88NCxpTNjCXa1jRHOiHa6eViPvME+5x1FOwHZWrDbMhqdBepiAsnZQKQKAJq7gWVj8MX8RA
WcC7l7pTfc1gm3v7SmRT8HlZYBzjKgX8xnSLzvI+b5pKXiVp1ZSfF58Lc7XafjmczYmmKGA8jBeH
clg3cV9MXp2eddEH5ROnPTBW8HSm5Q68za8hYlyiB3MzmniYlRERaSNXFUNve36wL1G5XpK5vW8E
c5qDFQUBua71robhHKYTA1jPhR29QvX37NMNVAoaMxhiZrdg/exw2fEMBiIrtydIQWDfmSd5H2yb
dy2AI4wr20jA10NpEspoX9hp3z6YhZTqUBZeJ663qsV5btlrO35b8ikA2C4nEnH2Y6r0moXWAkMB
dW+jJTS7wZ8jCcIxvNSz69v3LWkig72/JBhbABtazD4IwxbMRRTUy1LGa91fihLHQd6KPnGbk0tm
wnLsGjU5cTqvqrm2B+KXQp2UpnVyNyWca2OwLGMP6T7mceWnAadO1Q2K2cipc+dVe8XkXiVbWugH
6BZ3hEfKkn774TTCSd9U2ZrVyXTw7p7MfFm7G/IS+vGxImOdqaYRrr62XGNYf66dKNR1Pk+1t9sm
4YMMBgwiIQz2BFmYE/gok250byazHpZoXGnCPfV8hCKeNtsuI8weEhGI615E17O/D9C731YzVddP
5lKmw00/blZz9uhx3C7fs5dg3gnGdY7ywXOLNyBFA1xW+IYawM45yURDw31e75ipS7ZGltDLKX/p
1XIXGP3sRKthWD2Pid/1+H+UuFy7QAFiMUP0IrgbvLkyCFrIvfzHdNkZf3gTKDR5HSI9dW2wWrAq
jFOfnb63x4lZG16rD6fKJaFkcSg+8yAKzNixhYFczEm75NbOvHHZs36S7TlXTT6/j4VW+rrdvFo8
93qSLqeWrpjOK0i9fva9Ws13l0xS5zjUUxLWhDd1IWNoquPGgblis4WQv/fXNfDOQ4Zz5hbOryZT
hKF4A9jqSjArQRGrK8bXaTI6P8QoZy+A/aoEzuu77AHZj8UoNFMy/lCg1GVDpDOGLNJg9pPgi6fM
APtBY8LPgv8mfdeOYY5/1Q1bH12ME6Hl6Kd3YKQUsBi4xhxfwSq23AjlyNxahILlddzCtGpxL4WU
LnDg3GvszpRdNdqV2TcSA6BswmmhlKk71PMo8iJaOvLwGUBNqYUV906GNCn+j6EfiZs2hH+AdHXG
yEThBrrpA3hFBH87Tw6vNq7mJUvVKch+hZk5d2soiYYc1LvWHvodMME2obw3EuP0H8mkTb0ObnUk
eF7r2JQFENq2ZuIO7rWZYpkQZvDnFHkfk7Lk6jZ12wzVzgy+Fu6jnP+c4+JjQJaonFkzdFc7J3/w
QSty8SctYR/jsVrSR4Mk97w9+6MJhBTM5s3AMj38gSf9dwLYoCh+KzwFCLNHFJYQIwaPX5e1+XhV
L0ZLpueA2gyYei6oufCCzr7XA8AtJ6vCMCPYEr6nfy8JvKjk/pV67oNQMtVg37nRe/uWdt4qznE6
3SCG7SIGNZh0WHD/D5Izfk8c+EHb3HcDtxoa+T0BF533eVzbZIpVmnNIX9iSSNslYadiHNVr8wdX
+HckyR/Ttgr0jmwjtthLn46ZkRilXQfS/Ae/0O+9+wc1paKhcvCyQKCEqt/K3vqy+Cr5c2Jq84Pc
mfm8q1WaiD30MyeFfj3lU+X8yTf/oJgcLWts2kmKPQj0DiEytIcF5Pjvb6jfuyof5M6JhlsUQS73
qWkMbOZzEloZ2/6fe/fLv/o/tNp2qRzUblwXe6vJmh4DWlO39vO/f/PfuUM/Rm3JHgJV6YLbJfMC
+8cAmLREplxterJ8u1ahmnAXHHG+CfWn6iadj/lMmZ8uHrFYYk+9r3h2u364LSxw1X//C/26uP6L
p/tjOpNXrA54UOruaz/IgJ6DZl2gVvjf+2qN8ovLyM1/aVyrkYdcFY/Flj9a3GnimAz5lHFISbMd
baM/9Oxkyg5Hj1nsH5/uP3+T+jb8/b/48/dWccpPs/HDH//+2Nb8/78ur/m/P/PbV/z98N7evtbv
w8cf+s1reN9//rvx6/j6mz/sGMjH9dP03q8P78NUjb++P7l0l5/8//3Lv7z/+i6Pq3r/2y/f4VrG
y7uRdNf88s+/Ov342y+2zTL6n//z/f/5l5df4G+/fF7ef7z/7xe8vw4jr3X/ahE44AUmWmI/AFD8
5S/L++VvLPOvAW7zgK7DgAOyf+nMaSjwzf72iwz+aoogkJ7potQV4AO//GVop8tfCfFXG0iC6jzO
Y47tIrT/Px/s/h+3yD++i38d0Pdhr/JM03Z8Pp+4gEuBLT8maoIZA+ZWzRYXgei6sGipHgo1AUsV
Slh4hFAa5fLdRnVbRVIFZRm5hLt8MWUmxB+sAfZvl5jLZ5HSE5YlLFdKhjHnt4sBCS5Vl6TqUiGW
LXfVxkgfO0aNhc4yi0zeojQB7Gg3GOmIndZ944Crq1gBVd9py7eKiOxcrwxt4pKo1c5aMpPaddFt
VIyFRC1baQsAQ4MPhHa5eOm+GVKjC8sZ7XiEh7S9y23C22nktvo/WpyD32zI/HICmi2AG7D9y6X+
uBj1up6bxFkLtuTNPBhVkRc7lMnBj6UvDDdOy4DfCkGqmUe5x0gf6UCNf7BvWpfd//+tG3wI6dmu
GZjccsTEyY8haX3JwWBABxxbVQAs3dmjDHagrLKOGjA9cesMtu3udVLML+R9ojP1ts55XDoboZaD
rPmPwr19+399Ip/Ufsv1Tcu2SV75sAFoYK02GSc4Gc+W5ucO+KSIdDEJGDI1zmPEDIw4WW52Yp8N
VOtPzeB45pn0tRFB3hIk/Y3Kt7SLRmNwEeL32ebcNA26bwCnlWjF8YLwe2tqvjX9Kj6XiZr7OElq
ZPAaKayMFrWMU9hwgFVhOokRmUnmW0/ECJnzEZTdxkPvOJvxuJgGLJOlsqa5HjbpuHFfmVqc0Y2M
j3O6pa/VtCB8Xko39Xd97mcabUlLx+EqvXyJnXIVcm+uRgtz7sghPS1OWwW71NPpFImmnb27LvNU
tyfR3vis4TKNnWWOuo5zIZfpStQEDoVbZsjgs5GkpbOvHDla8ejrqvq+EN1fP9tqC/Jj2iRbHaMP
aL3QonCR2DDAGhXlmdF8k7OLJ2VQQz3ToFs16OHrLK1Aa5f1maxFz4d1yIMiNO3e3lCtbqUAr2E3
jZOmXcGlnFRPoTel6XpMiHtq9ggWN3msfAJtOboXOA2WLkdb5Qx5+kfFqxaL04e7xpI+JnUU0I4r
yfD2P8yeBvi0rhfHipIZQfCzMEU2H4chy2QkAzI3HhYh1HqC6jfsuzKZ7PFaBdZUxo7TLf7eGTaj
+aJmiLTjmLaEWuTcK90RlWOD1LCYveKoVeGWoexwZp9FPs1IbThwQ6viZB+j7FJaE7rOtBh7OfMN
faU5wgY5NxHA7Goix2EU1gIhsF129RDZoGAWi5aLeRS8aet2Y0uBBJIkYySVCTNsSYSs333zxTJt
u8R28uFhRQ/mx2mfNy6wrWrT46LybNwBNBX9bZksaf8EmrftudOgaTLo4iWc+pZsBkxHNlcfq1dT
h7Zt9890YgiSMFyx+Vfb4JIhpy25puE8WJrMBUq/xA5F6lScUepgdqBxXvtx0Dnpg2oGo+K85HvN
gWytxYzgkS8PC73A4rousgG9LsjGW+GsHtdPLs34yVKbSX26aa/cq6NIFBsK6J8Ta5C7/DCvY77t
FXj8vCORXK5RmsrpTfn5NL4iZB5nHC9eVTz0GevlbVUZ83kBflxgdOqhiKtC81zZWa3VjV6r/DUj
m0/EwC51iZ1eJyhcQG23vS6XtA5d29wS5MVeMoXAQRy0UwA4L/ZRsoPp6oXvGuZuqB+1Diy+Qcft
kme9zCVeiS5tNx57aK0o7fHs4KUIOrV37SCbd906uSM6M9GrGIldBemh0F3EBgZ8FdYGLpVYu80I
DjWnA47wGRTYSGauAU0kBY/wMldfrWq7CJmXuhbnrEP6EtJ1zZO2dkmn916fNmvYjH71pFPDR/9Z
W9RUUr+QPWir6boHq+nJQYfBQ324FV7+PWunuozGfG4MRDRTmcV0lyZZtPrWvGs7KIQYBL+FmwUv
Q1+4eVZxmC/5IaEE+kcEnBE6H5ETPnUIIqYJCayV0ihlFWtj7i+AebcrR4TUKPeC0rg2DK/9GRSg
1GF6OUXtTGPJqiPC8ZxdnM6eDeNHIO+lsCszRNSIgibQjTJ3ZuLmMqySykAght8otryyezFNSIgw
t9aWsDUNFBkOxO73IF2ruUSELNt+RAoJAgy8kpX67HuDn2Jbd613ktZJaAObRKYyUQNg75xqUGxo
Oi0+G0E/9wgstEU19OZcfG0tIph4ovAWvWDt6nI/NoWhYssXaRpLk1C2EF/U+lIjc66j1q78r57M
CDMecXW8lYUtPwVrkHs7EKNy4PrXSxpbOBbKGCuGfl4T09+i0tNBHc22heCXIO3kOUnt/mYERHX2
mZlCFkqKqpodizni+QquoQxBSGUT6UGgIkSfbN/bcoaTS508eHBG6ktxo2ji4lzuh4vHrEpcjuCD
4xyKbikUdN62yvCy9ojdaIH43m9Vhu8i0QiIonq0ty1UmrRwPrRp3WbtNoCjl0Ugo95cqiKqnaxv
ImtdNrTinTFX+6JWXWzpuftKJQ5g1NxepE7N2jA30QE91WcxjIYMyQ5IzDBgut2iRNudfWeW2bHc
bKBUoGjPvy5Fl96PUCH2Qdfol6JyDMQW9yn78bEqdd48g5h01pXtC5mGa+bNGULcFUkUkhNnvjfb
2c+uV6T95BVMF91E4ShvDG2v6PMow5hy6NYLkz/39ny018xY4sHwVidURWkIRI3l+GaqpUdRJXhp
6A/CYF00kMrnCWX2e9cx54YlsmZXV1Y5eGGBtkyHeiVdHwBC0rXOdtnk+7bv6odiTobvxN7J9ykj
CuiAkqK7lgh0git7zHp5apYN1KduL9oUlXEpYd0d18GU2JjpwTWA+aApoEoiLFFLhyPMbl6oBfWM
EGIbGhaRibvbvGQjXRQV4QTNl28/56Ux3NCrLfZsmnf9Bz1TQHJo58uDVVc4q1czI4mYyTtxogm4
HPkdeP4PohF44ZavcjpIIyWeqtUbvYAKwsKJjc7If9YASjOXV6xtZBa2KkeYTK4fhBaVmSEBQE4S
0WigKFAZL0Ko2gvS576q3R5M1PYfHPpzBKVopsvvlhdWHnYaF8cJns3uL9z3WMQlD2x6Q/BBQL1c
W6SnVOg0eGLsXPszLo72O+IYf8LPCRx4yhFil/eo+8ocJsJgmRgN7bwZlvLHQ87XebSHxHgd5MX8
leOmvttqU/2wxqKm/HTranml51LZeA5X1ClbUG3GySj9Iucma00E88xZ4YhH6FtptM4LGdXBD9p2
PS+q1GDgxey7zQy7CYlkCM5Wami9xvHOde/kbeinWbHs1VShts6RkvQh9U8elAJK3Bsjn+Q5KGA3
dv1Mh1Ro1wFTta7GOYvcdUpWMBbNSta1lemHLl0EXx0a906Oi7xxZyLlf5ytmTd1YSJvndzwLB5k
zC27Oekd4GhUl9RSzmbDAqayJ1gOnLKGprRk75vNbO2cYdzmsEmMzcdyt+q3bJjNMcRfBpeSB8zF
jrf6Q6gQ8Prh4JvaOa7akwHm69zsrjlDI1dYadajKL1FTByZDrxiCZkmUFQGxfe8TZzyKvcgl3Yu
mytujsBuwerhiMPRJumY0VtYdWSkQa/Ccl3b7ZBQOTof0roIshC7vq65k3LzO9xoNx7l1lWfVWvV
WH8mZ53DlnMhgWG9VPtZu+r7MPZ1eZpqp82QU0n3rVRa/LDVMH/v0QqxN+ZiQxw2TL6OWivTXx1n
lnnEnioNNP8DBpyu6H9lgcsgZnZByotXEHGUnlL7Cc0HjChaKrZ5FGJw+yPgVRqRBtC8Lo1cD9ph
+Y4Q7nv5jShQPCF7sodnzjwpUlBly3o3aUPIaPMRC0cVo2mJtyXDa1w389DBw2z9ekwnlXxye09/
lfwIuuBVFOyRWQ/HW1gW5WbSzl8HUpdrvB5S4Q6zXPgHr5Ta3GHYq7drwyV2qsmnQcV1V6oAp0KB
59nyqyUPRxe1ZeTZnTgnZcqM4aerX0cWzxF36qSYQ3pOhI+rgXYgdNKq/Gn3mqJgQco4SkqrS11I
P8/5Wpp2Moe4LfQLexPc/nRJMSWFboSo8+yxo36k9GjoEHPDiGgbq3mNqTXZYheR45NrE6CGLXNE
KzkbhoP2mnCPjDhzDG7xqMcAV9ImFQuOu02xzb9GpLo56J/D3EiUKR5i6qjLt/ptxcg3hl6Anh++
YzOeGkaxW1ZQ2Hl3y/tXskOCIBxaCUeNbIbGAzXXuK8ssT6KzPCemjoz+IHZw8fLzEACqOtNxU/M
omO2ywwKEsIVLq4OA/xJCZIhFZjhksz9p2UbSntfbnq69pHt4ZvO7OsCIQJJ3iJzjraVE9duXSQ5
m40ZVXjbqSkDdT0H6K9nsajYmILmbktQ4XCIbVAT9cxfdPOhEizmvZ59dddywaN8Lp6cqQzCHhfc
4+J1RaRms7xrtuSYFYhFSjzHWewavvXdJL+ZY2Pe4dIfl0MyzjNbC92R9jTcBGvzaNio+c2t+VIH
xhSzPMgT0iUXXVN2NLXf3gqnKI5Nhrc/dXGG8nQbBxt9zK7KkxSMv7Hiti68G+5SI94mTO6KMOSD
W6n+VjUl+oc8XU8LuvW47+yvWQ43OlyGj3zROxxW5VWb8hBn03QYOhZtksmbQ6u95VBj+9oRavg9
4TSHeqXozqvlpJ+Vr268xb/J5tQ4+H42vM7a11AqZaVjv/dBVKD4OVWr9a7EqHqYEbaQP42Zekx/
2C7LsqgNHzOXzpxYOvmV1Wz+wUos6Ew8rsAJF1BgOzHt3aGRxgSY+9AZDNEvcGvs9YX3CVsLwENr
dmcExjd4K50umuzJvms7SN2uGedoKJz0HjHQgcCA5mSp3Du5TPptEKQPbmVWdxsT1tHvTDPOZHc7
TEMV4lIgxHFgPFB+a4a+BSWIEO1paGr/auqX5oFnUB4zY2bHsrYuIiw4e28qCg3dvAjXoq2OqqvO
wJBO3MOCnkYnmK4VGr2rJFNZOBl9sR8KmXO7CQubkbuz0wA9a5cdZWHSmVfYeAc8xywP7gyFbVKr
uHc2t7wk+pzntAkYlaG4doCZ9U7PnthbCiWirXEscmZ5kP7W3dZpvSuBmkN7naqnyvTSiMMDipUh
2zlQqwyDVXeFcFh/EsIIdkNh9F3sltl4JfphidelLM5tz6jnCN/9Avbs3Hu28+QWKo19RhpNJsOw
xtqZMiY2FPyR4PLj6SuSjN1+xUYFsJ1z6xymKdAq3HQ27KoOOpFJ4pOWojmN6A/PTjrTNYtL6Cbp
qA106Yagoq2AMZ0YY/is3+qy4RANBoFTOYCrB7TbbsqO40NPmSZTzL43+uyUoPX7RmR6nMEw8pD5
nyRn4iu5Ge+EMRq3o+iceE6S68WY7xVVKMlaPmlMgFcOItWdj8MT2Tcylk5C7nfEd7QNtsKVsqjr
Miminq0sQnbJEWhhD8s8JkNzyggBwI0QsneJi3Jm4jxlBt6OHssRh1CF6MYiNBwFc7/vsXgya6Gf
6QB0WbnWxpsRrGh/52rnbkjM9GnyHX1bM/sSSZBaHLos41tTBefET52IRsse+z4iv8WiZlOzXpW+
cUUvinXP0VrvMimSWHpD8mUVi3cYVzTHlmft8IhjgOrRb8ym7X1dELXEcs4ItlE+x3pN2G09JzvX
ncETeEBuGF/rPcqRlepYESKU+6HaOth1hvXSLdXBHSrkycKV4msjvWNJmdw5G6zl0BP8ARHeYJPz
OWY71ffU5wbB54dTaVxvcxfl87SuT8syBmAwMjuSsrOFZBN6ocmI4V0wpM6f5NUoqyf6+vip3Ftv
0mDNjtTbB4e5mNt9B9oXNSPsC/vwsrMnKUEdKjMy67F+61d0LygDv1cG63WZpPMuHZCg02uaHjt3
QbBON06LOw3oxQjm53wR05dpkV9W2/MOdcPYQ8DbyWjKnHm7t/IrVy1SR3nlf6msao6mbppkqAi7
OKWq9HHzUCATcx+pXTd4u3zNHlfhXQkPgKAMeHZoMOXrbpcvSc8zh47k+iKcCIPCzU7YIN/K2dv5
pZtE6PHfjLzOr0d3ui1nqpJL2XHiQfKKz8mwzySCHFdwQbBaBIhtrqeb2vHJKiMYNpJVkcWi6eYd
a/+KNeJypMA6dtvZ9WeZG9Tl0W0Q20uqDyMG0agvlzv09EVom9Y3G2MKgmDT4JlTfELPJVvBMEKj
Ucu5n/PbkbyHXU152bOQATLfwGs5ltJRmnsvs5dNmKVr/zji0kEfPLh4CPJxXwz2J7FVryO0DKIM
agbCYfU+93aqn+ylcgXuvtLifDyBX8iednTBChZ0rDEjENSFwkcFM6oSqds83InEynDmySFakUIf
3bT2r12qgkNF+MUevmG5satGhUlu4BtUPo241bReTfAOiKi82CpN92gaVh4VJDxFehnRqbiMf5B5
x8ltnnqswns3G7AEZfUyPNdOISmf9cRDvw4nHpEO95qbhkxbL47dOrtNUHYQlaTQx2tQPiccaJDu
iCZCvDrG5Zjah9rtJrJaC+XsUkqS+fxAG7lvZ7tVbclrHQT97TA6U2QUY4bvl5Sce9sz+5ijHkc1
VeuDjbLfNMb1ppHtdBKks4bo/h77rTePfWLnX/MmyyOOVMk+k/0c2lvTnxIzm7GCDltsF8Z0zmiC
wvMstLvDWBPcL0Vz9ImLEfPUXXdGldz29XyPVmlf0IwXuyuxCq7GkFWZ5bPH8ZC4lz7/bOXDVZpy
p9XyIp9AtG2GsLfqZFvqnqMWPALj2FWW4zafyo1RqbSsb4a7HDcx9TEQMB5I/2vPxHUFXZJg2QQL
LDZjw7NXyHvecaTztwyF7ld0SpNxXkfvTKUXeK6PRDLsQVEUKTdoh9jJwmR0y+MyXZyY7oTedkCM
hPd4pzxnjHXldcfNRznUtrmIZlJf9k1nnCZ3sB89cTH66kA0D4kqb8pR/TQ2p4PPKp37DUNr2KS+
ve8W2pFN/TrlgDxh0ajjkiYom4pTsOByEo0UT4ElP2Gbcvacd861N72UanIrTB/FAzv8+IJIa7ge
Fodrv2WfzTzTeNbNt2T82pqT+5KkxlPnejyS6Elj5aC8irJ8bB6tzORwI41dV5oYutjw7laGWHDy
Af1ZVwU3whhjw6GtuZtA+zOozH1Sj5/GbMLHNxRmFhr405EDsyZjPU1+oi80rixzUUAz3nmVhX41
JDJLu0HqG2GPqk/kAdW8rkmdVwIa6njBchyu8/o+6hdNUpAQ04+0H76QqPGc2+IwNMGTNjecnThr
bnLICgBc07/kLIfA/SuCDip1jdskQ3Nxbo3JXW8Uxhn1ji68z251ilLyuAw5kBP3AyQdkQj5Bcdf
WyD4MUz8tjS2mylvfGeN+ixtur2H+5Bdaeo6GqS3BtcMfhHHHO4CgEUnVq6dGZ8D6ZfGobAwBd2R
Cm36b8ouneJit2yM5qWEqTA5UfnUmYUg+IJjyVQ47jOOmkCcewOAPcb2ldqPCL5Uc4sgvw/Iaspq
86mXDko6Iwga9ziYkEm3NiFW1rkDz62u/a7Nvhqr3wMcoHhtDn1jwZKEdUl40ZXiph+itMTUfJTW
vDWEHfib3757zHfNTvM1ercDa+P8MKpA+ZzsWkNwdpy3xbSOQmPyvenADopP9qjm5qdj0HXdRs7l
MIZOGz6bL73xunl52DJXlFESbOyHiVsM1dXAI2A9J0VR9Ud0lF1/9K3WWm5Nv8XIp1uOUl/gY2ZQ
OVm4RBSgHLwISL3OHbjpa6/dgTMJU+6ram47GKh57gQL2+ZjBdHA++HqeUP22phkK9HpsNrTl4XU
GfmUdn6pVtAQKISvuErYgJ2sdax7wrtsSrRxU48WZcO93siAxCs5g4bgJspUTIaKafJ5J08ciV2a
jM+2NhvBTFda/XFalPCeYR96TFUpoC5mWpGz9b+R7yO9t4k7wRsPCD7Rm29e7tA5nE4do9Gliomy
c+n79Vfle0X7I9gMJiIONpxPdJ5XyLbWzuLMTpehZR85Yifele4nqQ+5QyTbtVmqzj1Q79F9VYlL
0TDwRkqqRw9moPvS+4lgO2s+dZkDnj2WWXtj+qgKU1TzvvvDGBJIu9Rw/exKIBgUx8VUablPQHfx
KOt0DY5M3OUAGmmVwcG9sGEna5wTRlHTBsIyazGjEM3JAwlXY5qTq468HEZFUZFSLfwaYToE7vvY
VPmChXEailsUnFm3l+x6Zxzl7UuFHtmLk1SOMkYWuW+WlTIL4GvnXhXTK2p9glfcZP4ieK53BIJW
d5Y7V28l63U3F86V0IFz1fSX80GSsMukRK8zT1nXOu+eOZDY915inWslXwH6v42ENu4kZP2jnPR1
Zpd+lE4k0zRmxW+OC5msZ4kidJYg5Nj2vBMZW8YdYf7G/UQuUbpDDG1xpEfn86NsMZ9YKba3E59E
vAFg8EA3+eY91GzBd0mpqi+Zq4xrEIk7zJ/9tywRyx7vgf9WE9cQNhgU8jiBHbMRfZJZWbb1S1qu
6F9JBvgm5Dq/QejS4VUGxSFvZ/3Qpy5rdVGYTigQ3pI84TbF3pTNfLVNNr+pSN/HoV935Sajxl6x
rL7RYh/sBx//mr2+oEq5NCeeMeUNByQRaeTh+zyDZJpH1XIQdBvgdm3dOf13qYOzxJmEDToorvui
IU4kB0eHBu6OnurL3bb2B5+FYZ8z3UeUJg7caZzKOqCpbll+BJZ1hQblaMis2q8IyFB2BPdZ5cqj
idgzK43XFu1H5PUVwL4dTJ82Z0uv8erSWeY1U7nvpbVW4Wa6rvymGwNby4ovhaQ/S2/9cam1lx4G
g9NkCK0ZvNeWlzyhOcjOdpG50AHemH3CYnKxPSUk2YN0L7I+Fr2qr1jGob+l1xbEFQWCYcOxMPmc
U6m89pg6zJ2xT/qKQ/BKZf2wakwicYZxp9qLFth1VyQyhSeA58QSWjnLwSAQZImmeuNUROYDGQhc
KTJTALWsmJktdc8K4TPC/aUWDyWi/O9rviD0JgMkH/GMjrXGhtVUXxY6wwmaYqYVV3PVcUzUQbYV
ocO5xTt41UDQzMos+KbhdPsDJR9zS/o/02iYkKEmwy7p3a9EKGU/YUSgmbcNPgq7VyXTvU0l+SND
L0fLCZOQSV2wCXeJ3NkwSb7JMwXSl1cNZx13+p6tRVbH8EVWgYNl9ogS4nmqQtL80CyYOHAQbcyb
aZ+ZVZR5BA4MEuL8zeKLXa4NmJbvQJ7UFnqE/SjqGbZabuXLnFUr4YKw1Kj/WDgyJPR07d0NDo7r
s9W33Mk9hCFga1X+N3tnsiM5kmXZf+l1MkAKByG3SupkamrzvCHM3dw5zzO/vo9YRnV7WGSFo3a9
aCRQQGZFuKtSSaHIe+eeR8tLK9M8cEhQhoHOzCToebcrz7LiK7CC5+1yakc2s345JcYFOsgBmH5N
7PJ5npFgHNy4ZV9os0O6GopQqPP+ykalSURH9ywsjf7CzTzNfSptQQOf/iyFSHtyjKtUR1LCwxlx
Z6ezXGPofSctfRjsBvuQoSVbWSRxu616qz7Y2rIQ0ADN/q4VJn0PKs6LfgRG8IYnTj+U+nEG0DBr
m8z5aTf0oAkkWoxX4GWdPElpYwqeVFrnOepTW15mfSaeJrk0hb75lzunZVXZBK4rCQDom0grSaFr
Gv2RMLXbDWPrphe3KYzHf8W0RqepEB0Hvbg6WoU505RblvBGoxW1bFJnrl7+FUkZkjVw+20oi+56
WpPZlwvzF1AudMPHv0rK1jmT2/sthR6z35WmGL/3lSmuJbk/LiDPzLrDCJrU/yZy/yT7/oKt/R9a
8CtReF3/KO/79seP/vxef2UG/4IZnpPvkEjVz/7rP/X/IFmoJnH992Dhji7fe/nxK4qo/oV/g4Wm
8QcQl9Q9TzqG5wAL/BdYKPQ/bAu+y1PxNAQYNtDVn2Ch1P/QPWHo7Dx11nTpQoj9F1jo/SFBbaAO
dVJ0EFnW/wgs/BtqRlfWQtslLMmnY8cKwvML2TswsS6OSTigMJH2U1JGDVEhDub9JgVXdanKtevj
wlxKQPGV6VjoT42R0MqqV8/RxPf+HTP7Hz6QYzGB3DK4VKYwFYn2yweaIvpgvcMIMaMZNYJ4saPd
RZFJRQbj1fTOJnGmgdy7luuHtSrGOrZJBFkPs3cUa+J34zL/zuIJV7oAeR6gI//H/UJt1938aZXQ
Ap1o+jdD6wnDJOMEwFF7mp7uhrxZ3/D8u3SGTM3RN6U2G7dFYzl1EFGrtH6DX/4NUHR0Ilqm5XJ/
OLbx1dCvtxqiMbOzg5ij2BI01YrHGZbHXPFzYYQhXz3PFYpM16VPlFXGloh+1O9/ucH/fNJ/nRit
IPu/EoooFwywV2kZUF5/G8XWClb92jWDvh+bZ0vMXueXWYuDbmEf7zGuYYruHc2Okx29Dpn9hpD8
+19vUU5xwDMdng+0lH+9SfoB2YZHTScouzkiSN7YEx5rt0VbSopP0HlY6fZqiE3x0uXFmAX//PU/
MyK/fn8QXMVmEpwAFuY/6gP+epd6q1nhRVy3GRfpHdEEmhGKklRvvbZnPU9IzPplsnzWIGy2YOEg
6wfOZey9XWyJr4ybs34XJvnbvcqnsoXhcsdzdVx+lr9+KprxMpw8+otTnAn6flUrwCZ7xwx46Ztl
EDVL822uY5OK0aTuj0Hk+bkzvK7bzHJof2eNp7f39ZcyuVvVDQsX6vGLyS+w8NrCEvdd7QZtqaE8
xudsUAC39QmsR5/c8ZZ1IDLQCJnR7awvxT2aYwoCs6OV5FuZpPnNnFAso6nRLdBHTrHWpimoHfjz
mnRv8VLSY08qjqr3rE60Q8ZBROtFtKRa5DtDbzy51HDDIE0HUK4Jxc8UOLnEVzgMOA2CQoCf+bnj
aa/s8bKf+sg4FvbDbtEdYxZfZ7PadHoCoq2U6kYt8yi3JU5tpT7SlPzZKbBlQWU3VJ4mWfXjeRl6
nFmO29gGq6dFTDue2A7TyU9rqkJMCAVaiJKmCRwPVHUTNWxzmQ47yPvCa8n8Yu6yZ79fabhuSnMx
yTeHa574I3KgYuva4Ufqhd7tKq0+4vAbs1fTq6HWng1N0NcV7pT+xP4bos7sEpqVGDf56L3l9NEO
uG25yeuwuh+IfDdBRcJUfXxB3xN6Jpy5aSvkf8lCZH+TUE4t9wVHoXg39KIPN12eGCu82jori2ze
Zn4XTW1PX5EI9IEWs/4+c7TEuMbQeooBLB5UFbJxoLuFcpXDZuxUXUDLMV7YaHXuzczAEXsfa+Yi
dmJo6ZQwqFwMdNxMCvJkMsfIn0Ivs/x8NawHktxJEixm3M/BTJOwYsuHTgvXUjY026gVyQ1bw7Lw
G2e2fti6jkgHmsdvWxNjrDMX39dZWBdmQzr3Q9faizKk6n2jBkIxucJzxgC7OGINw6oZN+7B3Cd0
ZktP8INECO1zJqIlQRquFP6suhclLT1BCxhfxOyzHbbNjWa13DDV2E9HYr7Gcknw8PvKH/5qGlSv
t8sSdRrZH7QMYUW+PDGXu1DMeBgcukAE0enU9fe5hUa9L52rwUWaumrp6yo6NDMyi/AsejY3MLUF
/S7WODOAhcjBfo+YqPqSIdbiSdGjH+CaOPeg0HSM5/P17DJ1N8BSTJEvB9alYcxWVwZpBOHgVOgQ
vKg4jKuzosTsHmpEGPEmzWW45cwKPRLWDyKbu6oAeoR25HQzO76bmzvaJaZ5jJcKCIuwhHeo2lC9
h1JzL9eadw+GBnmNVbe+QNOjnVku3Y2mxwUjH8fHHJ0Y+EpeH2sgI35+bwSfMEUZXU1GL9BCZ3ee
1RnPhZ6u9oWtgf7twSnLya9zceAx2OsT1texRCfoWYafD/pTZMRnXAPrO6tccctg6u5dp0tEu7NE
WoHRtV6DnAz93ThbiJ3tyIX47rUXLDDLwcSutF+YSHdB2xDbmmWeq6wMYOBgXdSeSLftwtzoDCEM
SCvBATuRhuAe5nJv55VaXDstAszpOdLg3zzKZnkJvV6rdoio9fDQoeOf1+y1CmeicWKi30t73MuL
Ayf+/YJ4+oAX4kA/+DQmaGbDYxPSN8xL7F1UUxrK9p3QWODn7gZa1D0lc5ahurH1hRj9KDe9LiYK
skWhnannUxNaGe31WKOE5VLLdt6uWlPc43EIAFf7jVaXGiRpMV6FLijg1sm6W7z53SFKBA4uS45v
qVeY71TfnMdxKOYjPVCcnxZzZOUx8dYbVodLTAEsbNZDluGOWbpieW5y24WIY62gJPbOm2kfp6x4
YOCZj0NmF4UxGrvYOdjFvPg158q1oKKpFd8BTPf6GNcvIk7XK5LyWD/01rL4uvBp4/yIkpNg2By6
tN+JCt9Ib3C5Rd0Imo/GyRKnGypgF1MdhgdsfO5FxYyRbkpolBnL0fUUG05fwUzAJ7aLUVXisqs8
OwSsH+0bL6c+wH4KJdQJ4cGS3+pj9Qx5bN3DK7Trg1HX8oq5B+V3c9LeS0DN64Zh3BuIIpGcyTJM
w0euhUZ5ghDw4iupE2t9wRsyySASFe9Ad6wzI0g1od3VdVwDGw+R5eySuIPqNamKmXBmWZrsqRpn
P7jOw6XBTYAVeczmKw5x9KDaOV5kUGnG+EyjrSmoM9gu0Cz6h+06GnJX4ujgBTjGj5HjxaexqgvC
nwm9UeVE6en1hVO6s7M66RACT+vB7LGm4h3TzTNll+JnEQ5OEVC9mgINYKjxrW6p3/VySrd8Zxj9
KInsLafReldrcx9eOFGtIzV3Eoxt7lje2RTZ0AQsMXMGZFzY1AyG6qczyJLleI2XR62n8cbNN07u
3uH2u4n7ZAZoyGu6z0U71lcGY79W36x69jVNvu7asUONAHaMZ3dM9fVYu+vwMqwGuue1AcjxiXGn
p2QIPfjxrreFP2BYUlKPrjuZVmJH7/MS9fBrjEe7a0uUckFDJOg8eBmSQzd2s6Dz+sTDc6uJnkIr
fCvdw6rJfK2DDmOTT/PYpQvX19UVhenwZQ3dWPhzM0bOZgTp6AK7x16B86XMr7o0c8JgYX+4qajH
f6StZfboZ4fnKiE1L/vMvG2thXbOmhDkSI2mPfWG0HQaiS2qVl6CCJeyjLHKHHjM3FlTaheJhqE2
zAo9aMZ40m66jPbjzup0GNVam7ItZHj6I03F6ndxMwQMJ4Ae0Ya13C29zSuQbtvksMfC3e5Zxa5A
/kv3CEGCIDRhm9aRxXvhzqf5Cw9QHaFFbyKpXsqOEHtvXKUHWlJmhxpjyGWuzYPhp5Q3RmLN4VhD
jkhKxEyb4f2kodIJxjTRdtDdzhVU6KVoKCeLcp92cfHYI0U6xULb4uDCjZFo4RbN8im1OiqhjHzS
cvlQjtG7N2Qlt5MHVG7shOMcTKO6xrQP7jSNl8NsbyevzHbzut4hZUR5HY/6EdwfbUU0iDtm94Hd
uMy0X9N3x0zJGGmOo+UnHjBxJcxUf3aiBtsOHiW9OOa1FRlHvQMDHe1Ojy+aPpUq0JClLDyE+vEm
0CX2OnaokxtnSXROckzyd7Ft2dONjkDa+6B1mHnMYqHc7/002LDp1/h39fHZCDVinikJumY3xwzT
M8m8F6u7azuERdthpdmNRdfFANL1ka7LHV96aV70iC2N2lbSrd1pnTYO81VpNc207+lV8mhEVp7+
oF1UUUQFVe3pS08pdgYmULcbmSQCMiEnr5dpcX4XWvKF1xuoJHfBk5fG0XM1z5nvwldc0vPTd0Mj
6KoD/DzUHZABNiQoBCeZNy749Q7ZZOU3udNcdyiFPsIJXTrW8m9NL4qPuUbU2NUOp3d8xUdnlN6t
xVHh7KE62oAj4wPD/wzG0xBvqhbue0bHbNOqcy96nGA/FoZ08rXmZKsRyqHhb8/9MxoWEL/Ore49
1Pz+uoqrJEWBolGhAKKwAVKKqDtMAowBFYqM7vVpFk+1lXiHIZ7G7WzLec+ZMT+NUHfXOQqiLdKW
eAM1ntwnkWXsJ8SCu1XXL01r1a9Zoe1bm11FoMd29sJ4GDoETK9lQk3BbIeqhtlwbE0Ngmqf+rJL
fLaawHGdUx90PnJgdHp1lKXZn9Ky7YJB2OK6ncZmq5fmoc4iFJGRo722crpiOaCnrSMB8HUiFUUA
YcSpJyzq+JnV9TT3aJNyPSTmbdVEIvgK34aZeQEdRRJk0+UWV6y7wyvdbEoEnTRcs/e6rB9pQ1gn
3llXTbiwx3MweemR7d6lbhntNPWDOHUl96m1ImPrnOQ5REtu0FQHJEoZklDFd6Yzye0i7AfeR/FO
ChHdgoMvQS5l5pem1b3nejlvwylu9jR2sw+QlfIC1JJj70DPMV5DnWVg5ZUw1Rco1soTQwu0gD+I
+mbntj+qqdeA7ofisU3GeT94w01WTcaV28XO+1xOQC5jZVx3sZl/Y9/1c0jFtiLsGhDeOJmz59LO
ZyALdMbRzhPJNHereo2q+NE2kHUlQ3rOoxLHZd9Z94xgCjk8LtF24SgGyDNMCwiI655iTslAIyO0
XRUtZz0dLGw7w2ldx2kn0Day+TdIgDpbEL71EsPTNyNl7BUaoynRi4e2HB5aurs3nlv1D/Fs8r/b
YXJRGua7YODsMCf5GdLmeqzrede2WXPJWpgf2OeEtEWHdU/2De5Hx3+Zxz5hkB3qqBxAOVW/TGAn
1ssaRYK55uYjjnbfFtXZCb3kucytAwCjCHCRVZeNYb0286cuvY3OTEPOA7nM7Lzq7pnnhxqxRWeq
CNl+6e3S4CYjY8mgJZvLIj+UwGTTmvVzM49BnsQ+SgzXdyeLKS8RVzNNOCnZWmxTkMtvCbSAKRrF
Epi1dYJfe6hKkAPkw/nOq/Xwhs7QS4iC8VhgXbkXefgkvK44gB1HEIH0ARmTh56OwZxbd1hyn8EG
Yjf2bFY8s6i2Y5v11xB3Z7ugBYLELtoRzG5Oa/sTyuZcTfLN0YwPgmcPw5DwVrPcCzAGUnNjavga
+y3gFyYmiXEZ36Dzkq1tWB/1imzGC8ELoGE8l2he61rAvXMTjALZe1peoPwK3Ga9DcfqYJZZALpz
TNzmBOEghl0EWbqNzKFmQAqKREZHHKxyYD5vA69PXwGrMjMLyxtvwlUeJqXz2FY2k5Zy0e7HsDm5
pE+2He9Se1cViuJtojY/r2O+by3JezgizkJzIkZ8VoQ/F3cuDrkJ27jE7bFqxvpkteieTebinNxk
vaVuVx7zDoDc6G2feeYRaSR89P2Sboxs4aGARjHpe/cJcdFZz8/6Ul2vw3wto/4WPpS5LW7SXsxF
vu6TLDYvTDoZTPLgfhSNftcxrujWqda3tXKeplAeIkluJR6vHVh8lMZLtWmN/oB9mOaNs7rXRlxs
7c74Kdblhq7+tkO7jtPeF9M67GeHnejcHTlUXBLMZqMB9nLrCsPvxuYCVt72LVvc4oFto/yqnw95
kz8u1Xwm9rad+nRXWz/MRXtHfMyZr2NvrZ0bziG0C6/tJDuS594wl2hL0JPlxdh6A7NhcCVuq4mZ
VSUyxnHuPxCCArTBBgIrbzwOuODe29U8ael6HmtqSCxU2l1DMF5s8HaO0RVTAaIYBIBBptf0hWzt
geJJBhQMFA8tRRaoA1orAGQI9bnpDluevVzWrt1Zx86KGaVBmTaZD1yYvqYbGCLX3wBtSFq2Crlg
wk5beM5DUy8Oc1TWYuhCjm4mFYKNvS41qnWLocHnmqYp/vSqnmh+CfrwFsEwS2rNi42pvH5GlleF
19FUt+KFfrssHvVIJVI3mp1xx46TWCuqgHPfHwysx1eR54oowKIU98e+cFz+Ok2KsuYQQePqRxJy
5Oshl6wIjlZruicLyoe7wFd76HmdHkdFAYWKBwoVGTR7BEA2tuKFKMqADoWKIpoVT1QDFumKMKJI
MkDlMHerUOgRFdcuCD9xpE8yqVOQUlG0t72zODsE4YQ/sGRjk+uDUMFNlomGgCdbHDKFPtUKghqh
oXSFReWkIR88tNm0/xQ2RUEsCjxIKuh76w3UtYKwWhVqtcJctRPwVdTM8TbPYCo1FyrLAc9KP0Et
3nlvBuhWqxgu13Buif3Zj67iu8iyHUfKjJosD/0nApal77ViwgpFhy2KE/My4yb8RMdSIDIPmGxS
VJlpM4uHxQrWrHW84/BJnykObVFEWj+tzaGSilIDV0tSHdhdEWzAb0zaUFQbySmOqoBuzSfyJj7x
t5SMlz+DxOWKjTPkwhYr+q5xk9Fa4MgMQ5d80nQI2LqNoxA7Mv0ec67cFx36blEYHsrhQwqX138S
elECrGeuKYkhB4CvMMub7hPpMxXdly4COXc3nLBnkrg23BubcPS9o5BA4pjP0cBex1S4YKLAQVJX
u7Hsb2qFFFoKLsywqDFl58Cy7t2QK+N3+GQRDYUlVgpQ9BSqWLDzOkYKXyT0C8iokMZGwY2NwhyF
2z9YLeAjJPVwxCS9nA2oSI66M4ZfKreGQiap8cgbCRdAeFkhlbmCKxct1t4ZuIt3RaGXONRH3v2j
uc0/ycwstQ1IbAqpYCclSnMQzmZJnlMFdY6lLbFBysHcCpjPSsGfGNAav4EHXeFC809C1LS1wCuE
fIDEgx3l5xp3PTxprsBSHi3W5HW80+KR1S8h9ITfABC1dwOhkSmkpLucarZcAZ53wFWFsNImns6V
wlptAuObKn41Fe06K+6VgifDyhULG/6bip2zCwc0et8pZtZV9Gxrw9GGiqjNoly75D402C4r4LZR
7G0LhAsIAY37CeZaILoJqG7vtbuCFiGT4xTGq08QvYNie8VsvdkcOScd+7Gl+F/0Felzp5jgBjg4
VJQw6AfFT8Dh/JMgxg//StqRccTgxbmMERJjiS6H65hynD/U9rS3HeuEWIYyf4TtjomL97YClutC
Y6iQ5KoZFrHrvmRfT7wiDugF0AtHVxSQOH+VkBsX44CVjhx17oc2JZzRYcQhtUPQn8hntBtFIcVR
2153terlj0YwcIVs3UyhH7edyd2RZMU3V6HYoYKyOYpfOpZt8d+ALnKXwwi1oeykCvT+ArtkLxYl
YfjuMkmulio9MOOs3jIxwGPqjGdmFEg8/XLNWvrw+iXlyWgTu+W5cNd2N1oMHSlBojgPcaRdVu+5
WdprBm09YXiGMc/aMDmFn+Q5Q3P3TYzJDrGk3Jep9c4rp3kMAeaWmTatq2swynK6wU8Jzs71iA6I
QwHdFfKOG8FEheB8H8sFPGwI8296G+O8RJITOMIdURB5WOTrSrViQmM7YPNewywF729JoyjsvlAA
PrFGesSYN826sPZ5OR57hes7Sb4yEgguf1Qwf1hPhMma19iVD0Lx/pqE/E/S9XYZscerTAAPLBsg
lRPQnam5KIgOwBHZL3WmpTd9hRGlJlzQDOsb3lVvWxA7YFQKmZCFYJ9lFDuNCW1na+5QtntVuLXr
eE8tTb9qEP8wyINUQ+tU8sVQSQfa4pJZG6QfalP6S1fLPVkQ7wnlShgI8rRb9Az6TVYyQosgxayt
Sg0xMuhDpSyYA8DFI3gRE8BIVRKDgbHUOcLwaQCXxGGt0hqMn7zuKC2BoMLUGWbYPLptm140n0kP
guvtLlPxj0YFQTIVCbHd1N2WZPD8IWzNbRWb/W1fiNK3vPFHO5KjKdMk8QfTY8Wv2R+lZd48pOXQ
s5kQPzMVThEqpoKpMpCtObJNIsJStMkj/sSLkWzLQMalriYwKRV7AQr4QVawPdWWfBQx9s2iveA3
CJBB9MdiyuR9l/c/IWMONUdUDivMgOxqiKmUKZVsFpJp2GTz+oaMtd5gfh4g3cjohLY9b6p+ic9C
JXhmNywusJKWR3cc5NUUAsQT9llU6qf/DADJMWHyQsPmks6RCuJF1M7oQc17zBbehRS0kb1oGXzZ
cxWmz2BRozJG8jNuZKYkj3BnP2oRWSS2wdaTNRCSnlVSiT2yEruQXmr/HWRSmSZbpZto8TQnJZOk
jkPZtLDjy0yloQyVi8IiEm8w9qJoZ6WsCU8ZKkVFUZM5PmQkg7k32i3z6IhbMUCF4X5EsDiZAI9+
prL4QcEXSWolKrM1zKvqU7jOFZ6eZDuZ4babdZ1g1BIHRFbTncDwQgdZz0750EsYfl6MOpuSwLMR
fqjsGJxhygwz/R5bfvRjJJwMI0bWzJpzdpzMHP0gtipPkkiaW9H3Msgnb8a8ZuKrgiX0jnKfoVVo
SQY9YEdGAU0l3XhsojuQ591IMPaw8FdeQMzu9ayLbhwLlwH2nQxi2CEvhJKMYSzafDZUum6mlMpe
zL4d1iEPcs26RRbBVoaNp89G4aJnEFjVp+89WT2Ew3QuHMJ7dssOnqM02roP+p82wZn4ZOkL1bmp
NDmD0Z/Y26b3XfaCMA35QD3i3QvnBIub4gyOVIJQqixh6uALQFVMByXr1vY9j+xwP5rOuSKGGDkV
5OJSVY9FQ1OVhep7rlKLqztAPSZTdl688s4NeaWXU35bqqQj84zWXTxr4sjoE9Ig2Eqp7b+MKiHJ
cWrBpZ81txSo2yvErN1+UZnKXKUrraaXZxYynh2NEM2QEuCvZUOgKdM4gZoKnHTm4crllHQl0+gg
VZJzVJnO2iJSYJnuTyZkSSIITbjJEJew2yYQquX9tI9VSHRVcVFTBUfTzwxppOKkBbnSaiRgWlmE
ZQEbuweGXzGhkRwqOxPTn0aiqYYKqa4qrpqq4CpVu9LHwELST8VaBxVwZeEn3atCr8xYXo8tq9DG
UE/isOKUQexsHpLPxCxyJ+OySwsGe0XVcDl+ZmulU3R0pRnLEcD3Mty5CKekCjwnp1RQdfb0o6KQ
w+qAa/IyYyAP8fDcHO7BZgY2kCF+9o0A7QCK1RdL23ZL792sKcjmrkh7ulqU0Mb7HnTvPh3TOmff
qCqcdusUFEQAJR+IFnL6Ss0BCrvLo0j3DSui3kW4PsJBMNI7U2/z6mVt2uS7rmneGyhP8+w67Ew2
/GGeSzJcsyUpe4b3VlQcGOhT6uYTgY/5pUN2zlRnY2BQipZmTceWQg/Hcz+WnKelPUg0QDUiko+O
esV0jao5/2g4VwD8TU0Z7yZX5vqpazPsv1oKOEufnWIWRaKQfqKph+WthB8ZOTAJ+2AvaaLvmtL2
KEp1SYJAHsrplWrOSN1Hs2fipIs2nYqQDjAkzMTQHlku7dO8OjwrpJrj6IQjDT4Yh3VcbUU8Gdej
Kec3rwCd5+CNrl9xVkvqJ0IzzJ02UWM/OfOSvZpsK6tD0TTuN5zaRQnyFVXPAwEC8o0Ujz/qbNC/
R9VoMAW4d5hk2/Dq8XyvlO1Fu0A0Ix5dP3AZMxSxzIrmB7SkiW+ozt9yLeaulDKvjF3WkfA+mu06
LGhsGmEG7Pfq71E/sHCpAUqUaZJWFJt2cjOS6iS9KSbrFSEQnZX956hNMr9APjDqu2jtXSJQzdHq
jKvaLu7darH2DMcojnPUqaUVL8YNIpJ0ClYKiO8GXL/ScA5MquJnIaBZRxSDt2tJLfXExIOZQcbO
sr4kcRozdgethHuMaeNJrD7W/IgAj2lgNCtQeMsYqJ+6YuhOZF/kSPeoHrhfuKbNvU3ew/IZPE07
t1vcZjgCDSN5WJn38o5ipK596p6TS61WLhz0qUjM294pc7IgLWwFydtZPOomuhrfaEuURRXTB8oj
Ey7YusnWIiLZGEUY+owQy0KCZdJvGcn3BqLgpkFIhMLdJF4B0xClU/ctylMCCElZ0MwwOovSBJkL
jxLJQuJkEYZ9VyY5RyU8sVXvi9xpe3+d5ya9AykD8Z10p70aPajXoyYo85oibWYUDDXTJ6BoyTGb
RbwAjMeZc+cJi8dLz6fuyiW/rfnJBNufTe34HEua4vqIAHwTMwCWFTq2Z3ZqLTN0N7WlBiS5vEQv
LOYDZ1vdjEEMwoFDfbDKOM79CXn2U900BvPTOcNsPFCgaLc2WfWzrhNcBbMzra+2CeTI81+Yt4Vr
su7wD0t/Wqv2geENTEAlB5GT0x2NnJRZH6o7loKcYMpckjwzCpHZkHnbNxmpt9l+wNQ2nmSstdBe
k212WytuqpZYbePUOG+k9C7peYP5sp446xkLfCFAYRLACrtrjXvGVLhXTDwRDHAuPJKZI9OAtS2g
sPth9GZDszMayPfieGhZLqfhs3epJUx+D+MOyVgGnzzWA5WUmro53fXE6yreHrbxrR3SadqWlYkQ
nWKtGPdzljInkGmfzMGzwp59cMnccu5UHY+W74bc77jghul74o6d2DKQp7WDdQbM34RipZ2sOdlE
ZdiAtQtI1UNYsKMMG+4BA/8K4R572mRT6nmsvKV4oGiiMYW5dEyi9ioItVhZiZddGmraJGYcGqTM
IgxxpXXWR8kp4iIlmRuMA/A3QT2Ue35f58ZFxulKkkWc6DTxp3WIt8I8DzeT2ZH5MEjbPDERxyBZ
iBrGQwjAvGS/M6R4TZhXlQRzp5frnhE4w51lpem3rpHzc0PJoiPz4xYr2ZOeKY1oQvqF/mI+DNvV
qMz3KtMxFU1hn24dvcqhuHr836xCWSG5jjkV0syyHZcHLnVe44gt2a6LUp2HoPX4d1wi/Axcywxk
c1Kn0cJp3NmmseEkG07n9FZoEqMTKeXASIFhYCUHH2qQO2phm75lBV3gTZUKfnvoEu5Fk8X6Ou6w
/2xMw20fli7JM8bhFfwNDllJ3+1qKpkVXrFbLdJkcRGWDHjfaXFfpVuvqSzmwEnw5OPaUJXbyChh
90sBTB+4lzxkL4yRpbpvM2lVcpwNcUGNMvOqQBZD8YbNOXLYYDYaQ1+8iNOmyRhUglMj/nJ/LTov
3ND7pByR86t3Qe2STN6EuZd9cwc3pMnLEK0NiNCykNFrOY5bwNBAd4KJgygfbLM98O2WbEuOI7UP
meZEt05qa2ugeZybtvRJZXGY+T3v05YQYOCmBPD8tClzc/MvBgIuTJ7wFtpeWfhkLSWcWy+tOd6x
R6oxZ4X6+Kq7RRXvHAN+hCtnmN8njBRyIw1T48cXFicNZ+zM+jd69L+JW7kUhpSuJHUm6Ol5X5DM
qawZP0sLfMsYagxIiOaYxmeSp2FDamLN8KhWsI/oM9TikDnquKFL5Fhcivjxn6HVr+QwH4VPAe2N
8c6GD/2iiLYzdh90lNttCCPhYQNiLBldxYYx9nrZKMCwXQ1yiySHbVqpVcZLTkTmn0T1/08J/C/D
g0P+72MCYNVfUgKf/8L/9Q9bNpUAOFZpOqYCaf/0D2MmFpbuwHvz/5WGYo3/jAnY1h8u/6QhuSUc
8okGP/mfMQELNbEuqJXrum65Lv/Q/ygmoEydv/LOhBB4WegGJxCdXKjzBeOFdDZaPRp1X1trhjpT
BtaZ8cLySeYUTFDbQIvRk8pqy70Jw9VBqypsIumDYGrMLxeNa7REVfkreq5u0y8fxdS5UrbFvcxC
8QXIH61majom6PiUBJdtpPjEoW3vFlzzv8ki/O5v+vLsQlQhR6mF7hcz1s2WjLafZW167SRC3/7z
l/rbOsEFNg3hYXkGhMDw/OXhzCWLV1fAhUUeRhQKtkr8yVxrD0CInNk4AE5B6jmCQma4TvNOc73w
9Z8/xH/6vr9+hi9Xlq5/l8Lb64Tw6EybZsO0Ier2d3Qf5t9cWvVHff0R0UfbWG4MlyXyy/1kL2Mx
YfgFg6O5ekl/ozJ8lcJmoIflEe2NinnqfpNZUD/X179TmpLMjQvdKr4mOXif8NqO+XopvyLJ9UbD
C6JpbAyrTrvS0GRtyJ6vh3++qOI/PDo8NB6taPqsdPDUsvxLVGCJmqXMhgT9m4AhdI1huIziAYKr
Gycn3FXmjOyvlaWgauC2XmB5aEqOnKDc8W1Z9QI6MrJsY0uhFgNPVZYrKkAGUtzjh9NuSgcn5TXR
TpobadFozZ1ptUn2m9DJf7ozPENI1wR5Nz6XrV+/Q54hPXZdRL7SysRC6Jbxlukc0w5dmQD08s9X
jJfj338pZNNEprjXcc7JLzfislooRwlewMP15QCNLGdvAyxakhZQPXFV+guD0ULdxwwWIS+ZJEby
p6/tGpJgDR1JUJo5iH49d3FGzrqvLxlq6shgonbYMD4VEOfASZhMRNP2VuynlHvpYreGQft/rB7H
Wc7F45pYCnqIBqbUp3ZPSUBG1jgewrBufoqavevGNtzypowLUFrbKGkEUQ9Nl8/KKkO3a9sVB2Li
bcWehV496ZSkTG5aOkTToabZTvqxbQzgT0YWvpUVuBS1DkvYZ6I0ai5gH2n3rT1a3wYKk/WOKeor
9lx2xo4PvzcFQNnUA4miu/+buTNrjhvH0vYv4gQJAgR5m8pFu53W5vINw3K5uO87f/08kDRfW9KM
FHX3dUeH21W2kkkSwDnveZdfDiYFWDg0DvVc5zc+UKU/Hlp44Q1cABiAG/7Xky5DWTjsoEZZ2RbG
XvYdGXzwdXCLsAd6lPWdwldEX00IVI+IWlVBEi8Ziri+rfoO2hZ6G7SmqAnbrvmL20QMuj+J4W+I
rnrZD5I54RZEikIdspj6Pck4MLnSjMdPxjzHeFMu+iEpBu+763izw+yaUPGa2M9fnUhX7JWowb+r
rFyv23SKfjuLmI5j1WretSbMfuDbVBk1ycq8q4sWwHE6Y4xGqlrdL5SizH4rb6FQJGuDONvKvlkt
gs1JoAc8wlbA/7ZqbKU2+SiIYJjh8clNJ3JSyFTFMAcElm5pgkxE4+J3PRKMVkNlsAIdoV4YR7IR
S6yzD2uG62afSgc1gLSySxk2BV1OngXjdl1sPX6BuSHOmzShWS/YqL5xZup8hx2R0Lgba/RL93MY
2ePBswglOo/Bn+Q5TZiA2bUW05gekECA4GEIpE/8SMLQK9MpAzWrdHvXCU+jvKeNrJmRBFKdoVH1
qr0eSerGySNumcMnqSIcuayaGLdGuJSJuJ5gGDKddLqIAPJWee6uLZr5CL2wFMRYxYbpymZGgxUy
OdkWc5X/cmE2whlv0wrTwRgyFKSesf9RY/fb7C3LwggVfE4tpyA+iqUidQqW0Ov+zuUkW3BRx6cU
e6exxzsN5w+cjPCg+mliBJzLRiqJVbOhuI1rOuUn6Hita4DYUJ2KuIEc2HqRN11la91621LUJNcz
MSZq3S/QNm0bN+RV6PEbtg39TgclubNklt5VjbY9pLYj84rSW5vgsJAYvVyFepmsK9qrZXkgbh1r
r7JuVLOvy36ef4ddnM5ndMv8l65p8pC0CZKIHwWLTJIOmnfXlSyL4b7zQmgvohdZ/AWQni6O2qy6
kNESd1u89wb7WNMzPSgbTGizekuFremUw7Snr8eW2B4IANti+oBYQtjgfte8AsGDXTNBPMMYWAfA
eQpna0Gq+3o2z22fMDNLeYM9PG0wl4nlDbljMeplTZ4a203rfh2F0R7Emd2UUHwWumZspK3h1IsI
u93RLrODsGkiSX5gjBF/RS8/PTpqWMfvMAwTWg8GXmHzo/K8lvlBNUG4ta9iMUIC3QinVcUF9I5G
n1YeHgJA1SMwFZ6CLS6wzsYuUQx+KTKLgSsDe0DYnMIpcYVzFlqFTew0iNJtPqhh3EAk0pyCJLsx
Y+UswZZpIPngMMmalxCGpFVtwzSC1z85c3+LotKPT4vUmWk0bZ/MAcB4Yxyp5+xhUcY43PAeqxMY
5Z63H90hIkh4zoor2dWZOAVO7pA9qaUA3aFRJbTaG2893H4uyWaLrziGgDbnzAlJkFUyuqjaAZVL
5hEODhUBqlTHfV3H+q4jfeNGxvNIXngzKsTfDq05VvflTwDocD9PDTTUqVy+dXHd3cXDUuEiufRb
D8HbfWgxwvIjyCIh9EGElP1uYpiSx818DfPnZyVBObADgPsLzrfC6mxXmBV5sutA8bAznwwfDIJf
3KNA20Rtkd92ACG4dQ+OfYG4CB8gH7AMWxACKv+Cbh2BDeU+ZLS4V6dVMSR7qw2C79mAGSgj8ONY
S5GcYhJ2mQVBeEXsnmbwaG2TAMlLO5QubDD7B9JCbyfyqb3zbdw+a6ZEpz5uEz/VCOubzWTkxJUj
sjcbBfpGxkz9kiyP971dn4a6eWjWGMMKWc/+zw6f4L2uULxg0z+cMdLO/woQPp1OgBWHAq0VnhZk
rgVRzv6hnXXZ1XL+VQbVQ5aF+WlbYYxlAttH/K9OMh+6+V6DiF+lYNob4uK6i6yrXZso3PCHnODz
AshXwWbwdfjoBNNZ6VrhaVaKXz6WMND6C3zrshXzlgXcTkPYPwxFi91ARf66of4/hPhQPITdWt+6
7G8nVJP+0VpWd1eMVYcV7/BPGtcenvbxRdc1v2YdttuxyY8kF54FUZUeLJE+4LX3dQrS+cCczwSa
cK8y+K9YfkmxxVZ2gCFoAytC7hjxK2ztPeEu56j4bkXugh9XJOMFGMnvp7TTp6kM1fmSGV/vpMF2
1GLiP1AFFBtbSvt7mLg9JJ42Wg5OCWECmi/xnEToYfQppmzYMEcwHibNDwlN+KYUI0wy3+4b0jnD
GU9gHaF3M6SrvkGCRM166yrtXE8JCMFGNOUXHyOjFk41trk1IFT1GE/iGnHiuWjhp2M62J35fbWe
V5H+kshqOkFXhosLfryhDixjisUGgsUNcSsUupeIO+N/qAn9R40vx7YI1vAkNtaitiXXi3T1OgI5
0OQgcfKR92imtBjc474PZ3jD0hKXMba1m4Ww9J3EZtgkJ8AVcfFy0b/tgb/Tl4tgTI6jbGX/gx3w
nnKs/1Jbds/IzT+MAmpEjfwo9NN2S9Qpnvqu/BJP0fh9Vp1F0GV8zNaGmpLYROxFRUKGt+uPuA+t
WJgC4OyLUm8HGKS8RM0O8x+46MN6QjeD2aWFZUjbhGcJBJZtlUOwSMrlWEnYvcwofkTd6N+4zL8y
v55OLHs4FDE5OUHoX4VI+npd/4QEQJdidTfWmJ71wYL8Mv7eu+EtPHlwZHQjdWWLbR1HPwl8AHSn
4dwQVXhd5NbOSzBqKxkWXSDYYA+hrEEg+6tr8JluporRbuPAeM2oh90w92lHZmIVjE1a0An+8BjJ
8BClqWtueeJ9J9S539rLgtoUTWZcLtsOK5WTpH2sC+z2iIIpt5CVTypmPqxJvGzseMCCEpzVCvpL
PAnZUJfqSlLx4jGSRP4mX6PpDtv1xNv1i9UeSggMJiFxmk4mIFL0ujMCeN7yoKcMDWCmbXuKw++R
iswIQcbLoxiatd7MMEmO3OsUvnLWsrkN1npMvDC6WZK5fIgnD/RdM1LlruGFyuTRRfazgRBp/8aC
xiHa2BuS5sThVQOqTMhXou8uemjwauDW4/uuIBHVHsaxcSd8OAEKFVLQ6DU52IlqgrN61f010Gco
9w4Z9V8zuyWorglJ2y3sLj4XHLG0cqHHCKrF9PEMQWFwas0addy6DuRil10JCCeD2H2MHC/PT5QN
s3eXum77D7cx15wBpb3t4iX4uzWREZBOBgka3wDxQtGWU7xHTKh/BMMMZ7srFzWe1SJwrjvAHG6j
ZYe3qV2MaC9iLb4RA5+DTlpOem33S5dtW6zFfzpT6aw3ZJ34GD13Cm2DRNUbb/iWaci8QDT+liSl
npmaH1LaEmDCNCqUAj7uCPH7nt72piZXjzhjUBozt2uw7hMlOc8IEGr+P5PZwNnUoxX/A88IOerQ
SXwWGLfV/SGqGhTh3mAlZ447Vj9QrS472PTivg9UL/bpYHUPU6DbFsJXyV3SpEMxJggyjfYBWcVl
kru9vV3FiE/MFJdkKuhRQ6tWzlDce3pJ7pOo4EV1RKlJi545vfw+85NNTEoA3m5h2P4gh4ecNhTq
jM1Ca0CZtejya7w0AUzFIYw5EqJs5sN1n//QaeMz5iid+tQR+TKc9UI2v0NBEn3BiPVotBc/fCLm
z3DyXhjQV2Xj7nQeqIe+DSnz8hLDugzRVU81vaLqricwMYymA68/SZC5PI4MfR5kGLAN5SpK2W4z
K1q37tJ6d12NWR80bBzjNzl+59+kbqq/8Z9kjKuJhs1PhrlZLoeKqv9Eri3ToGqQqtmRYyzLg1U5
1e/WX+QPuwjVLanJjEwqgZACa2uFrXbmB+2w1YNFrmoMqQzX6aCc/vaoFBgIlB2s/94bHUyUdX8k
TrFIzjs+5Fs+URNsQH6s8QA/MuOUnJht9dAhEdK4/voYFqoiiD6CDErybX4fVqL5Neb2+iVzpYPY
21I1efFD1NwWqcBMoSfhbNo2fYDfKakQudhGQ4fv0lx5c4dm2+i9Akh/PzxGIsYzXCS/rM7WHgdt
iJMYXwiyWIjo8J8ymd3j4NY0ObLXpP5QGazf/bVi0M/kvqSB7selPHSiJuCFql1v4DSXf1vDgBtA
F7XNtzGfaUAxGqzwPGanjXakOth/N2EtjZOPPZHJLCJP7iBGVCvmZAsl57pOC9NVtSyXGMVBZqnV
bP1FplALG3O14NG0OZgqxKG5Q9mW4Z0HSSP3ucmEAEOACFsr28XTMLcnfe4TVTMKjot4SiONjjpX
39xiTVFcU8Lf5YuW/FhSGmjFeqOxxGSj6E9jjxnAzhJtDRd/XCIkghF6yrRnalSoJWJQH6fQIlev
T3uYaiJYrhQkJWbqnkjvrSpgOKZhSB41dakDv3xqq53CFrGGGOC3MEDcgtlT0JrWx2qz9TeT2CE+
QNODDQGqYn3zY3smMLjTCLlF2Opsr+p2uvNIFqtONBFiFhV02RydNYmQ8kwgpqc+WEVxILsiP7b9
HDAcZUwU7tosHkkNiAUQ8Zj1mOVrnCNx4+bkph+DCFMY6stUe/4DYRUQnOCtAF9EOU5T+87BTeZj
UOudY4iDbRp+kDrAN+UJ5H0NA3oVhjAhQ/EtxH/726rq9AwCa1awdCq0za6dnvYghcwPdVdd17MV
7YdRWLcpfeNVF62xs//4it5BsFwQbH6hAvA85XpvcMkkUB1K7SjeCnfBjiQdqMfRrmPPhT3Wutpf
//XHodQA7iWZjhmx8wbgziLUqMOMdClQRbYlIwDPBmCFUyLE/vGJFvsE7GUo8hrsDVzgZcdnSi+1
Y4s3gXUS+wCR2Ir0lzUOu59NFbb+fRGVFcN6Mqh+iLGE/1ES3oA7b+/9eyQdyIVqGPxEaqne3Ftk
nxX4IZODhc1743N+bJbeI08Q14JPxiHvHqNWitEiblD4QUG4fDOkwHszWwfzUTjhrvumgFzspqS0
O71nAtvzaPfxc/xfoGDzpYTtuQydPP3mOWpM8G1lkHuh0evbIcoJFjxbsGXNnzzDdx9FBCOooYtC
XqAJtd98lBHLEyuGZ7eIfA/bQ6oZyFDzibs66uLpW/2roeT/aUj2yrbsQ4Oz/w+ty1zevf97Jnny
s/z5N1vZ76d8VROiav7880jSUuK/PAyOzDMg+vTPmaTFCv5/U0jf/S9HIo2SJiOV/+cB5//PFNL5
L4/JJPM6Sln+hfo3Q0j5epIi2TfRGZiBJhF2gVJv17Rfr7ZVodu4IcFzXZfHLkb+Ibd41IxNf1f4
akCupBsIv9YmrwanLr+meBs2PYkACB4nvO2VQgnTE/CNuLaAujDJM9IbI20fem91059QFasuOayY
pNbVl2CkNROnrl1jkXQ2tRS8xZUbhZlfMrjSVi6OHhSZ5MZeHKZzW5VZuHXfhOWAbD1sGX5iRjiR
Kgv4SufM76Ixhhl08nJZsK0wDtoj+G9dw50l9Ky98RdLoMGfm4FsoS2sG4rOTQtMSFowVDVaU71L
8dAl1MhKSrsNr/54Ab6+n696PMk/tk6pmfC42nEQMLgB9Pe3DmwFUcJ1Kf3owYF6OQWbeu1Gj2wb
xkMaYWTZRJhoWsMUNo/WrNZZEleJofq8z+p6SO5HAiUrgTsQEklshwonLIlt6wWZlEZaNaXLGQ6c
JArRW6+KEszvB+pJA+K43GwPuxKeAEPoRpNFmBeTWxM6qCt7homNkXMElWbKua7IVmyLu4iMuTg4
wMBxcWEPEEmK8byYMeuudoaXoY84SEW+PskWZ9R/t1XmVHeS+8jVlVgs8AO9trL56DmORrSDi0cV
RTmviqhnesO0Rd8Qe2MqQt2Eve1c4HlaDvqQ4VMqifN2AlUXV1FZp/XfLRy9YYJnOxGRwmRgCBEZ
NKE/8vObBohmvCQFFPuyM6qSkN9JQHU+rVES1fihqR1jo9JisCOtA7kLjtVgY2Wb609QtfK141So
5vHjZ27Oo/+MRs0j144noKMxdlPSfRrI/TGjRFirCAaY2vsVrlGkzxi+M2Q+t9Np9NQWf32PeB18
tbJlOgPjhgNwQyAm+stTOIfK+3f2blwOByexfcKFpOIpxuGvayUwL3KK5jm863BI5NWYUzua463j
EUhQ7GpvNrdqnGIU8UdL5LU3Yh88lHB8P74tzuuRsbkQdj+s3jzJkUexZKqMP+7LirYvhfSp73SV
Vaq4Hlv2mvSAXjvx5DHggYQeEZW8jyhdBMgQBnBWMzq8WgmmzdOyx7TZ/DJOKMyZUg0MupwvGlTA
tb4UKNX9x8rthyi7mk0Y1xVmPegKP/4WrysEvoRHSDPjZ4UrHIe2b7bVP76EcgL2JlUvd7No0pju
aSRPsdjJAUCUGBa3a9zxPLDKrqKx+Pijnae85FdvFqQU3/WoTDByo0J5U4cVrSMHon6jO6/whiW8
HTDq0s2+77yGZ4jwy3y4JjGJF1xWLU0daF9HTu0Vc4quROYl4CLSzSSRWanw/WKTntpVjnkvIosx
17aNHQZOX4jSpNo90IWa7WQijo6fycx8YXQoHIzNQXPHdQz+CossnetvdRmkrGIZtzmQaUC6hAzw
neG9hoBb4xXc7HHsVWbhdl3OZS7zAj2baVY9sO8gWhq4IoBssyotHMD5JbRmqMjE0PA6tfhSE13Y
YRPANE6f1M1g1rYrYPi2ZBU//ZSxIWRvPGcklPC9ZtmZjQXzgYJ/6JdlZL7ejPiaVoyKHfe+qmv4
cFk5jox/wZDEsuCig0PAlLHySrt5ZBPF0n1fdis79W4FaRL1NsyF52yJOLJxzIO2XqRwY3vK5zo5
W6LJ8fQxrRNY5oey1tEYHmF3lx5mz88bZA5qwMObmz6f679GpydsdedCaRPqwc58kF4sEESVwQoI
RZXOqGMsVgMb7Dr2/NGpxjDK3vnY4/O9gjQarRs59mZXK56vkwzDybop686co6RoEc53gvtSi8vL
kk92R8YoNFgFPc0Oh87ecZy7zaOXkmHZ7F9+VGSS6L0vuKObt2kmMnj+VgC1TbsmgmYeHZhbz724
HSqmKw3Quuek+UM/YoWYQWCClByeZzHwOhfcD4E3XAgbWVh8LENYvc2/6r+UEHQlbHSa3cXUuerN
JjcwEu+iYsqveBgM4ja+E3sUAzb2xE12MVoz7IBtWeiUZ//Jqnx9wpuP5mCkJ3KlBCUnQOP1joAW
M5pRPFqXcdGZVwsOFUqgHUhnDbIPXMytjbLE6XA0WqCRtycDKVjmdxX8aabLoY7CWwc/kaL95Npe
n0Tm0jT3gg7Dw2+VBurNXfG6VeCHG9qXHZ65fJSyspg9i8eBbUCtR9E84sySzceEzGouvfCgbYoT
BXRAXfXJfTIf9p/Ny1wMUUwS4h0dMieNa3bWP3ZOshs4oKRoL/HckqtLFMPTPQnifLS/wRtv5LAd
nF7bP3O89thTHRdP6J/NgEKIoJIGUl+L/aLGfRqXizx2xe6TK3x9QFHfkGlJQ037TjopZfGbK7RD
O0eQs8pLKOX+Gj+4jGbqDLu4TFo3fqPxpNlo6tviu+AO8WLPI2aP4zkutpMVXM9aFoYuHmETzjyo
aahW4TDgT0HNrFGS/cD7wUXDzNOiuFLQZ63+k3XwulPnK8BuhAbj0eJxM+0n/tQfNxkV5uhgSqGv
/mefc1r8jTa1ifhgx/bxR7r3EyWyK+oO6mpnLRS3+uMbqQzh7M9H7QmXhw1a5NnKwdfgzUnfK3uc
qB+Xq7St8jbcj01X+e1VMAbYlETzjCE+VAKyFuLj+ry5v9SriUd5CfOxmUJ53UOCqLNDjQ0ZAoSw
jzICr52IVDmipPDdtjA2UTO7rFwsmFs7rDnZCSd0e9z3qqORvpF4uPHWQEKQPKcGHpzZam1t2pKX
k6eK5pFhEEnTNQs18J7Cu1rOJPP3ktqcQ7wSFb8ME4fvhI8BHH1o4hi+TNW28RuUQCeZIXquvNO+
DxEmrC2znDzAausm8gMF8Ym9WreIgAl97PwSzDE1p+2YLaQk4c7XWOQrVHDZhuKQuZXiBYnwmmM1
5jhixvZOY+uXwXlCItH3520TJxOpuOR02fcfPz3n3Tvk8u7bPu1bAJwl39ZpGgG9nOoluULiafb+
+vnr516up/icsghnQI72Kcd6QLWz+aZIdEBkdngVoghD7/5UZSCVML+z1wxhz2aVvTmpGQqq7Orl
axfYrVd39iwiG8wDlD/8+cl3ed3lsh60IfIajAW+Nov7zebs0kUYo7/2Eh/WWpW/aLdit9zLwpPN
48ux+rJS19IyC5bTmXP/eduOR42n62er4/WuTAmpPUmZSLdEV0gd96aKi73Q7iBc9feMCeDvnITr
SmTiyUt5bjXtzGd6Y0b2xWYqU4dfmGiYN/flj7hJ0uF466ZFbx0D4Zu+0q1Ey0vdg/JMN4xmbMIo
4PSalyuIxdNjbD3HO6gijTosgTO3VfIG/oeC97Gxg66u1E1fKdGv3+w57aJv05yq2btkBrfYTPCU
qBs9XGDPZ3q958dYoe3lA55/47i2ecDVc2HmjItp0VM/Ne2FkqPFulBJMVKytLipdNbX2shpa4/B
3Fj18cNLY4YmmIyLDVOLlAF+Q3AfyX8WMUdsFi9PCnfcKCSySiLdtfclIYGwFqG2tN0vm7EFNabT
K0E76DorVr5bFJ9N552rTEYhOvfCWcv5UMAwdD0E45gy2mjbrRWZ9b96+0BXPHBLzS7suhDK4Qm8
PvLQ77uUzyq7gQ0jK3tfhOPCwSpK6igBCfIJxQglQlPg9TnIG+yCSGQHkMOpeKKBYFxiJ5+Znr9t
xODPcg77XhDYLIn3mMSa1EIlS9LeMfCb+PLrWJlf8q4Ju+CqrxlLfWMF+xWtRW938/QLSZCucQXA
Djm2fi12b4PdBM48uN5BTNXY+CdlyOFZ7Iq5xGBu07QhxI4rC28UedZGWNAlzyAj8GD0u/r6fJr8
yVx/fViDXwljWQ6JFsdwtpy3q2hWkwWdvBE3ztI2ETK4cV4j6JukUzhUfhhEq8Y9E9bU44pDHLKQ
4vbjx/t6nzRXwDp2wMXhx5vF/OaUW9vWURjKTDdw8DOtHiYbls2ytwKn4JXPtJuh1CEcrudZO740
T1frwl3mTzaU99cRCIo8LgByn3x3J5B5sp01TX1TP5XxQnWmd2Dl06Hu+9DGMWbHLC8wC4JVTyGM
+a6BaD6+HaY6+s+hz+0AM8ebnEEBVyMZYL5+2dNs6NsYZRkPpLMqalm6SsuFBFYNpfD/YdRVkFKX
yhmqySco27s7wAcb3YaEGW7uwps6d4UMiJByrW8IlvYAKtks8J0mfjSw+OVl83HLoV2qM1SP43If
hpRJ1Sd3AJTn7T3gwGSAEGiaAkCXt/dgyv2qy4qgvqliBojOtfu8wPA94+md5n3Pdn5Aeduy3F76
7aJYMFu5hMyVQo7K8E91073zfPJmlg2MkQwJlQlsM3MgyFo9fafnH+yCecSAqfkSdgzg4lm1/iZu
agsCNr421ZB+wUUF+6KdTVZ2IM58GcvMu0AsZnpiqiyveVSWb3rcVi+VhZ+PMKRjMvQwbU8OtY0G
cjkHzMvHhDIyBB/Zp0RgcSnJM3KIg03BAUTAjyndXrb/dOTte+za1fTjXTA1aXc5KtK9wkPm2ObQ
cEQS4SIesImqYC/Gbq3uSlKNOGMIKOZ0fjkBK6z0TH2mmgyvrIuszAsuVlYKVBCbKYNo0uaF2AM/
WErl2XUZVr0zX4U5AjJmuGnEd9wrl5jM8RIns5VBS7+EIY7JIbOkkRJdZnAkt1hq0sdt/HzwzAQZ
J4T6jvtCGNMWLSUPe09tmnEJq1Jo0PbVc3s9oUelL0jWXsfLCRt+wr9bRW9KTPh3pqSoyQfiUpJh
lVxY7qsVxNLz25gfpnDz5Y+IZ1QVWr2pV1/+gsOy5kUpOXPBPYEXzA0OXUiJyQGgKqF+LGKHmnfs
pcG87RQZdXEKs9eAFeVEuQBsUs84Mp3AqzVFQFdS+AAk4+3FeZozHOcDHIbe/AUKAnNWO7Nl8XFI
/kSLpU7CvYr3jJuXSBFEX8gsh7+lCTeKLoahSvoBRXOqw2aXDBX1CDomtWb7DkOq6Z8GpiI/GYxj
4R5ZaQUDcOOnWQglOiohu0o0liXvuOcmKQ71+nlprMwP2J/6NXPr3oZQUIy+dQnVuk28DEubpTHk
Vyv1438KoCvUCrhIYhN8lHm/zvocPqaBGNKSgWF0WvhlXnXw8ceEvePekvaKHZ6VciwZY3WM0LHI
mFFBDfuwK6L1wqvoTevrgjS4YIGbKqHgNNsihCASH+wcO2aQFjgoK7HSIU2tsWN7Wk+27k0ZXMC4
UOM2Hd2K70mZ5gpvC2k744N01BpM6wWIe3neDqIvyqPyuZySz8X0y6lsDZbZuQMNkUOcPqM9H2/c
73ZPtGjCZi5oU6ooRryvN+4mb5xJlviRPp8fgNtU6C7fCM/haTYtiPSmmGuHmW/gg+oJOPj4Gt4d
Hr42xwZtN4ItmPjmGv/oW5uEHLKxtcajLYacxF678nATKcG97smuAJbblwAFHGsff+zTd3t1aPFh
SHEUdRqTe+9tf5B6BaOVoG+/xUmICdHBKQLCfkHnBaSB3STnKe6unCbuAuwvnLghh5G1mC3qIshC
CDF3Acr1ITqFW8zT3hW4AuPe7US4UAWnnVBEI2zx9neo+tjVUEGfWE7ejN8ipPvM15rUjtPpIGrZ
Zs4+ijU69BMBKunkh4Stq3a3uUvnbn8CE0j15qBCu0pAEbM/tldXg1y9vt+Oh94FF+/hW1CuntP+
pEFuqfOStht43m6FXiHeOP40sCGY5BUzZqvk6uD5x3rzb/s5kvwzBg4GVHVw6lnvIeDb/IGqnied
QmXEDD8Drh0MPp4+/2BpxWmKjc3gzHLaBVbLLHDj4TG4NhcYLOA9sov7iPrlDPvVhfKlGLuGm93D
TDVbk2tlifzdaLIn1AXMFa4kwvM1brddwjRgOp9riCz5zrayFvNGZ+IUCk/qWMBzJ2khtIMhOc61
y4zpFDA6GK295vR1BP6iweD4+EFy3jy7Yi/mKdd9uD599z5xsMTAHcUrP+kS3hayNIAeZRMVjO0L
9W5CmHZzEoSQlY+YqY9j/R3wGUQOR42ItWZqFnbvOB0Vd2MWxDV8Bsy9XXoM7WxeAXpRU0a/Kx8h
gq7YHhT+kVko6JB6XuuLm2teAQE6xydSwLMnfLz2/pfPdeGwwOJBnaNI6Hr9Cirs14AwVnm0pcXn
yrozI8cJIidrpptd0CnQG4OUffy5zmt0ihLVTGRJCcNGxczj39bteZyUczut63EkOxbtIsy3woVY
+1yuskHFojqvCrBea7fQjdfqa4O8voBYmsZLQSZoI1ONX2w8N86yER110HfQcH+ahk9Ke8eswz/3
pydgm8diMGYu9u3+FOCbTgiyGx8JZxjoEsmyMy+CbL3O/0ENkJKDLlICAe/SsTMW92W0zOkv+j90
EmcvrQhecQHGvMQb4ymwdd3aaqZtW2tzoz++t2+gDQhQ9EHIibm7Pp52bwvxrrFTfy4L9RX+3cxG
4iV40+AaJt2F3z0jzsnUGHohauZiOdhtYvDJTLi4XH9yMe9eMIg8vu/RJZr/6LfotykT+oqx8LGE
fMxasmFlspZc1YFjbTt/5YDryEtc7z++CUYo/uahQVOiGyKtkKX1ru0PojmiOZTsNLoBaCeg1UwK
y3IGScb0TplJ11pVAy4y1J5xlR1fai5Mn82B0aNiohyYfGJT8P11kpXLfhkeFXXjLQMwAR7lVHWQ
C4fkmhzWtV+3sKQMXAVYmankn4+/lHr3Jrqo47V5to6pF94u10Au8Yo2ZTy+DA+Dugq8L4PTLH5M
9ubq1fUpkQTrWm7LDJvd6DQpkeMQpmnnhjUSdVPDt+lb4VAKjvQtecV7DFz1DSRahxZZ5IPnGkEX
ecNi48o5ENm+wXCQ1Cdd4BQ/nOleepl7kL1F8Xs3uo4NCvxcLIhJmdlKgp09v7wAuO1AM9z9Fa++
pxijIUWJ5p1e7Dp3EQomUmGiAXQ8lljUxkTonQ/NCGyMiUku+8eXx7Euo0Gk1mExD67r8IOhfYFA
iwMZQjAnx2byeYQKwlbwNr+MPfM55gjcDvAZKp/eqYahepm7lbm+BqB5mQ70eXinIP/JEDlYZCPZ
NdptnJKohqFVO0n82Ujo3WkDc4hJFTNIJjLv301PxdFKeFB/hLJnVuhaMSR8xLYmYJ0ytTT3UDt5
2J+RDW5Q6I9fo/cfbxYFwwFF7CKjAfOW/VHnUWslKRPp+vgCZUIttDlfsIn3+PzkiY1BdrbBjfOI
pKxPQ9TeXQCWHRg7K8PSYA71tvCJe8xrnLUZv0ZeZLqqNKd+AyPFJCgdToi/Wudgy+Ws9GZIHg2M
gAWhGS9gn1LRVLz0ZpbAScjeDWzI/MMXwL98Hl+/lPNLRUrRTdip1iZEiASEIYXJ+/SpL29WIdG5
QVCJhr5QpwtSWlz9A7sfUm+LxR+BH3i8kBuAHD1P0EVbn+yQ7zYqEjED1wUwMYwy5y05ac69TBD/
Mnx92aJoR6QZPDzzqlza1eYxW2L2MM8rXd6WxSMg7TgVyBQeP34x3hak6MUxeUb27jG5kuLt0CF0
Zoj3Sz7fFmVvRRiFwfhkOpkNOVs1lm792cef98YjAuW9NhWAVtIQOmDvvpkMTJYiTTccottYou1C
oWtDJME/fQG9omSskAf+nKQuwk3f9SF+XDl7XY5hrA1G0W7iGm7BZ4vzHSmP4QC3wNSDzAbeH1nd
nPfYKxbxbUR6GDvJ4mYux30G3YPy97lAm+AzzMfaGrgnBGmbAml9Omc41mR2peIFeRQRxjGC8Y23
KrrrLmHoJHC8M11VEcFgv9cpAvH6sGqexTfGbTClcPkrDDPouQBtqJ1ZhZ2Hzvf4QsF4GROTZcQr
kTsBlccGWQQu9QGKjwixs7ZDfdkEZW8vWGki2d92jFtZ2o1OBvrXckgKurhxap5wjjYw9awjMTMX
J1g9mWYTzaFZdR8/7re1AIue8TKTIBxfSLO23/SXKLMSO2BOcPPSWRathrdeJfYY7mlNl5S8L+I6
Pv1c8OBXxYCCRux4VNg4LrPz2Njtvd7x7KnKedtHQfgzrv+YHqRRKRn6EJHaMIdB0ccvlZMEHmoP
Ur3CaAd/NK6+EFxnjh3PpdfCXVm3jvXoDCANIKtPk86Xuc4Lu2bE72AayVTri5ZgFeicFrFcMbZs
V22kJyxwC0ze0FYA3hvSEA6dg4baCVyTX+cT4gPoIDRNCyLV59F1jg6AE1uSK8NGFMRZSybXYDg5
jy/AVoUVakNUIy7rzniowYTQM8UpTuZXlQPLj0w6whDFT8hceVXtFoLe9H2G7SaHsZbW0GW7cFwh
hl40pDLG9mEd6IWuJ5tvjildHhutG6rtBMUncdlleOWYE4L2QAXW1G4zlKrBcr20HQQgyqZk5f0B
zlyj7HQZIZctxA2xRuatO4UJuo6s6g3aozoC4a2HZQH/qk46t4UFh983+Ra3crJt9B6wudol32cA
OILYE0IA2eynxccdjciAHuvnXTJ2HbSAqWefKp5HnaGNs8Ev8KI4PSB+mBqNdrxkEW/bpp+QY6zP
pKeXMTcqd5wvCYhaKGG349zhbnrSu0uMvz4lfZy6Z4iMlqG9RUG/pu653QQ0vce1SlN8QUmu13YH
tXKos59DPE/2IwZYwsfHEOuNiNSNMB8YPOOWy0H3wpTqnzaJxI8HHkiLce2SXWJoavC/Z9j1hT4W
PHOvLB4pO8/zOHTEpZc3ssdr/L8ZO6/luI1ubV8RqpDD6eRhpijRtk5QpCQjoxs5XP3/9DT875J3
1fftIxdlDmcGQHevtd7ERRwHDqqOumbyhmrHYKkdf2okMMlrhpJp4E8coj4aGbwPJ0eM4DA5Guf/
Vm7TLv6+xjjJ4eTBoodZTSdJ4/H7GmNp175vSe86ijTDY6uUSiT81QriAA5SVafxJYDm7EE7KEVd
Ri2SxsUmbmMqoZ0dZmvOinvg/Ng6SOZ7D9PUS2a5g5V8xckOdnPkVgmKeiLCu32q/CVMrsHAYrbR
thd3YYOxgyjwvu878zC0/L/0XNmFIZ7zAnb0nYFaZTnjMSiRdmIt9xF3xZKfHC+bqmOJEQDWzV0m
jg3jznLfriGFqRSo+K++xPMTX5uYID4cHgIEa/2MccqBAJ7Zuo+iWj4ZAaXDzvQSnrehIpN1ChNv
JWUklAcGdiK6S7wRibhLLPUDzUUdHSfGJiFfFj/qsh6sx6F1R5w2V8f+bvlRdlei0PVhiQX5E9EZ
wwG3BOt9ruZkV/Tth5+mzbuBtPCpdAloRvvkZj2GBgkqMAwgiJAIw4eG48omQMhzVzIdcqetOvOB
GZzxMxoT5wxARxhTnK5HKXlYCX4PL3xXi9kNTTb8jVV89Rm+7LrIHZg0R+tDv8ZkAURlsHwzS3c9
QRlCRad8Jp/HrJEvsSPbx6RI1lOx9N6XPjScMwED4ihyqaA4z6vvKabqs4m09WCtslQjqOARAnly
kSDyX03peX8tdph+i7u+RTvXxg8J83MyYHCV2w2YLB5EJiwGd9N69OccDXhEdOfVdPrhXuTZ/Cxs
klHWqc2PBUpc5u4jNjowhpefMpyKtwYG60vlmv0dU/b0aQrMihi5Nm+OZdWu9+ZSRm+Mjcs7C6nf
S0jOi7vLYc7tMOQM780hd7+V3tB+QzOYo2nMjP3otfHFawccCuYa30PLqAwXjhdxB+7o12+yn3DJ
Y+4MgLGMxgdSHvEQCUmqlmX3b1bh24jzWudM4q79aDuJgQfDuP7CRkB8Jj72R0AApHKNRYuVamx9
WkAAl0AsxYXAx+V5tY3+0U86ebaA1q4o5fodLiLLfSmzEC/cVrgvsEKxYIVTWvMuVnw0mA/cS+kS
U0WmaHAKyyL+Oyzm98gXw6fF8XauFmxPChpChIIe+2FWmF9dNuCjMRchdjBBcHHWDDN9DCzRKVa+
9zWk76TEnnzLPIhQ1B9DlXvZjgpKPPBo4skXSVTcHv7vxHtELJmwsB4SBlEfc+Yad42NmDWmf7x6
bCevCLiaHWdm/c4sat2Jdcw/cKLMsEmy6/ml8aaa1HT8RiKkUERoTKPT7+Eg1p9sqFgQ2/wnx/qS
KwjZ0nZ2i200fy4kN588PKeuBVEt7BnpWryCsfWvE4cNNBlCggfUCruQnKs3f8oaNOqVsAp8FbIx
HRLSpeU8njBS7/6ygr5+SsEHj8YE6+wQjwFekkkxYdGzVu8TLtX4yIo/UgCpK+qBH2PnvCPTmuFZ
F9ieDQSNrZHdnAo/kMbVwpU1eojcuLrwxUpnD1wjiVCr0uhU0huNkHTQa+5SI0erGMaS7RUbBHtn
W7n5AbVp3k8R1tSdK42/cI7HTIEcUiXfN7Pyp7/W3iVPDfderEvzPaqEcVfgRc3icufHxHWmuyHr
cqhYvlcd6ICbvybOjntr8fxv4CzNaxU3JvYzadGf/GXy3xFFV5gyxCQPB70XoIygCPxlpLjlMjmV
JHW1NnqQY4rO+rGZnYHhV4yGUhZeQLouKsg0/BPSXri3uxbr15orfAepmuBzMfXXFJOELwIU4jjY
OeHroxeZX5ICasmuDquYLyTYS2ABfKFsN14tQIxfwkE4VkSZ8wAfIkc3bvfm3YSs5Rg6Q/WVQb+H
GccafsSOSL4VcI1QAyvu2I6rIN+sKPdO+WzBgM/itkSuHWbfXar/S2As6afbwR/EdzZgcoLd1eCv
mE7MGJSyNMupOoFQNXeZndUHhvHAC25BsEAms5+hTBHez2H42lqC7EgU4ZcyJG+ReLf+yJw2ua9w
Y7lvsuWJD/4jx1j+R7NaNRMOYC5ROOzdjdMf2xDO1r70ZHRXuH30lAWEyyyYWJycZkqqHQaz8oDd
qPeANYmPi475nRmcez8Xc7CPUjahasAdCUtM3MyzVpZ/rq6dwrMmXh5SXB9dpDu2X31mlSAuGLE9
YcJK5mjeiS91O48XwsVJVWA3O0/LEl9c3ptohpH04TQcR9CpOjLK05wXWU0QS5jmvwxK8PW96WIf
IGLNQjrKYrXUbCHDBItBm1/4NE5ypVDLsHzOVa9kR4SxDs+4UyjmsO5AZTPSEG/jia0X6iZFHPxC
rrTCeLCKIajqUbdoqN5Tep2UmMl6OvbAV6SFzWUyrdl7UPIs96RFEy1aXDw9+6a4Uq1ScJvDr8yV
yLUx5VCRYGj1YJDvc9YnzR+xh/X0uNNoXbTWY0joXBA2OTbYXu3+YG2qeeNs9GDZ+66ClnFYhnFc
H+GJJO2ljQ1DMsVO8Ebaser8+iknbQPdehJ5+PQOaLLSo9G1Dnmeykvt3SCJLPxlgnHGd8gDrOre
dgtKPAMtyXRqAlfWr+6EP8SfvZeIXjLmIMbhC2h0bFl7KYvSNu8Z0M6ef2YmlTQZ7jl5DVtnQqyw
EPlcp/7DPATYgq8Lrrpg86RK91TqfuJ1jNdm4IdSN7t5RHTzYcBtALVtj67hFN0QE7zhJW7ftCBV
/wvGTEGACAG8nffzH7DKliHApsM0724EaF92YSDkOS5QEqObd4vV/5jKLCZ4yl3NAoWRVdQvmwKi
Wi0FT5gyqdd33SFHMFNDepCUyxiQM9T9DdivaNbmMql2YfYqNVQjD1hABdGlcWYaam67sYKqYnJj
NlK1C7xuUNPGo4pit/T9Y+xw+LVP1FI8whONFj29VZZqmu4M9kpCwRoa3ZKcQQIk75mNDu26sQI1
4oageCMF+aXMuW9lPxa/SjgDDVmR43nOFXcThIl5QNUMJT8gYFH/BuKqWEub0EZMtiLVpeakUEGi
k3gL3UfIuVZMbcXzmP+ZKDZZzUTgShck/eBq6rEsacXqmURgZ3MV9afBfI6bh5mOGv13tHT8cd2e
96Ol/mybEFxWqs0nnK1rGozeaFxLd3TImooCLo04030vrf1MmGAr/u7JS2/ze/riZmTETD6KKe/W
BLnTuLdNDv/qOECkZJ1qfVAN17CDWpLO4U1QIQLJYmRoqD5qzPCPO0XctQGfDY6BsAnk9QoLmU+F
3wKXRzQk0yEzw9JmuCYZ3JJ3rDYUPuObIRcEPbiafBPdmjJWSWy6g/5IHGBhkSc7J4KxdhySKcHT
4+frez8oWj7+0H0aXmnWwcp3AnVWh5IMVyyzOlu4aBFKvl2rxrXn2Ty2gTHawGdM27ljWtIz2vaa
ur8MUeDissOeSfH78qZfuDHRlNwen7pVoyPMFfzbHdECAX2bNgwQy5MQ5L2KxYpwbUwjdUOxOF9L
7yEvXFn2uyoDuRK7wMHb9Jr7jZof0VkozNCfU2vOz9UEC4naJyZQmWoQ+JiPgiljyTW26nDh1QS8
I8ZB1KcevYZUkuZz0UgnURl9QJQoT21CCN4kG/cbkKHCl3vAHDPdZzmdw+OceHM4APDiC04E39Kr
r02GqIJ9/GYc6VFmnF9MzM7AX+b3Gfyg+xQLwSvevYgytv/Sr5Q8r7MDMnh2zQTuTMCet6o5FY6U
Vn5unNY3vuVsC+ZXEwqKZHeO0rw6DWghx+90bdlHrWgy0z5vI6v4YqZ4s+Ga77Ssw65tcvc9XZO8
fMA6h2O+pR/zX/Ve0uMPxzUjgpITpk8qI/swvHHlW4w9GbCvxmgyZtCLDsWJuuZD4ypsbSzhTtnE
KBH6gk1Q2bNRbOBt0SOZouq9SVAQHfNI1nJQFA4IMkzgdkxoMEQgeVgJAlpWrfd9CgCWfgic2tg6
PCyB4MbYCIi8fxbtjZKmp0BdTK5u9eg3ZapmBPie9V+qRcTVB076lYmL2zLMpJ4sLowgbFhu+9E2
ssxvP8DBUR+nNJiqn5cqxIMpxn0PTys9/5XRBDqhLxGurLJqMOgIFxWISPs4/xlkNZfW6kTClXI1
uXG9wcl6RqlP7CLCL5hlMLvqtLdDmJkZunecf1LKcxUADc9ayWD0Hr0d80uQM2aNisX51XnCnaq9
ibBsfo3o13l9refUo5twWe0lUIzYEgaHPR8SVA/eV72VwazB2/WfKSi+ccCNnR6gKBjV6J8nLQqq
+k794tBMDGxjBJLN52BLtZCYe6mPaM2LWqlyBIUanmN0cnz8tgLsELt4pghIdwx+FL9YPyaMzdRv
iEaqL6+5NFB21fGzTrTr7F+1PQtxzUe7IlR524h901hYB6tnKfYYYp5OTR/HOOPDRcgNuF36eeld
VI7ZGUvOiS3RQei8vvvjAhnzinMQok7UEMgLKup5UeR+cCy9amE7abAJ9YLr6JdqJ2A0qGqepDTZ
+xZJWBp7EqePaDjnRMZOv4mSNF77Dx9jiRUmOkZw+/LTFGY3Kett8QRIc9Tt0Tfbh96zvgtFJsat
Dfc2/uNPsTqes+om1wpEoCo8xYicX9Hw3bhGgIEGfMoVBinFL+5RLI/bGeeuxTi0F5JnOwf3LfR5
ZXnH+DNs2rOFD5Tyr418YpzOpl/x8J+Z8hcm/F+EBChQiCMYYZVgN6To7IMLT5Pk+8LBEotYu3lS
ZJpNHoTzsFrlCBbU00p2gpNKnIxK2f/ocHVllO20buUS1mOOSzCdLAsLPxRvQMhcGecmcBAjrpEo
SHJbId6gOUR3HPyS8vHVvx05BoaA6vy+DfkTGlA+XHUTQBDgpugBGwABaqku4NzUqgKQPjlz73GB
DmY5bai6Prz4dx/rMIcJLi/ewL1RrHWARRpgrZAXhvyATncCBhAfbS1j7o/bm6uByVlVlS7ZFQYt
5WGaGvSuT5C6aU0PiZPOQXHYiL1AdsoNIAoxvrO/5X24ltFp1Ct5e4z1gsaBFT+3RyIa5jXdN3BD
RPO9s5ABHTE0xZrn0KA/4ltslY6j739WEebXf0LZvz1eN8AlSYTg0caRVgmm8JXJuFam26pdN4UY
S2E2+zhvLWfpMwd6zXQVbjaxYlxvFxDDc0XG9CgzeZkYWrVCCVqC1bHLZkB07yA1W6DDsZlL2Bo5
kA2IdZfH9CltyuOS3sg4gxsRFfvaJrXaHPBuUAdVy1HKX6yIEeEnG/tv/kY2+jN/eAOGjA5+AlpI
zYmg11fMPomkh4fHcYmQxZSvaJrOeRIUfRgR1DmSJU5TjmBelwjsj/o96cwDI/oZUi1/ejTJckIH
V9FDiWvtLwnxazUustxhoqhVwuZalL7BxLlepwpJ762M3kD6uoVIF15Hw8kCQoc35AvhMffF0lLe
hqKFD6b1a/pEHCNUnd694TH/8Q59CJkHTV1XKXR9Qcwi4ZovGGy3H0XhKTLMVu4yhGm5gWBb6XAV
7UKGzNP2zLTSVkDvBGmZfyQWF/rnGWd4MAaSz6H9PaajU1OOUZWpZTPbMesgLE21yLbrCkVQrRRM
etUynONerV5zYjvxdlEX+ATFzS1E3mqvzzZG6YpItzCMnI6Bo9yuDrnv5PAntmdm6zxgq94akA60
+Lpt+5mGzTdZJ8Rok0+1tUkLdB9yB+sya8E/dEeaCOh9nNR52nPN9CG/rWm09/q70xPnp0YDc4sV
oJ/YjSiNx+IkSJMertuGbZSTorry5TN41ZtSm0D1lOdgyJkxLOdAc5XCxVG77gb5uQu6FGBFfbRp
iLnuhTpyti0713v7gL0h/5iP0612yHPBTxp/zgiHIul4Wp3Juspb9U2c6MqbGNJB+nOfZhY733Fo
oNOQan0rIvQjF1EZco30P9ljoeqbgEvAAWBW6uz8524OtjrckrZTN990Z+ZNJAWqVmrtcIolN26g
vKeSqjmqF6Z4g+HvljUKC+UTmZKBtktAthjjM3IyydCFLcD31vfB6UN1002v45Rvw0R99OAGqm4l
93aQR1BaeKuomNVrt58YH6hbtFEOaAjVAW11Xhqi5AndxIOqoBdFg2krv/kPlTDt1dlfzKN6XOt5
VlVMqvWhLaxLVTEza+H9NunI9pF7OTMCaDGt52VO2qbrexpD61NMKkA+SqhbCQRNVz3q+hzw9UCD
GeVNlLauCABOndOoa28uBBYpMxlXaQNo7dRDa+qWVDF0ud6JLVQnthkGjBYmjqRVLpNky11bvDWg
YTDegGo0DrO6GYvW+Asm2LzRRlqswkAxXLamd/VK1ZltnNxhkGp9DjDl+ZuqXVOf5VbDbNXiGE0w
IQ+K/COQTBPz3aHt1iMIelWqcRQRavPvbxWbHtokTsgEc+8xHQxwz+G44d7QjN5mQ/pJrgweW5qk
G34/zbi0qydQkR22oxsfFKpMVwsrmxQBFGWYZuJqpmTDVIMHhvRy2mf7Rr0FJlBFnq6iOndiW6p0
pZ+4UrXXud4pkGSOktko5U1MkrXWodnkDxePQ4JkT23emitHVAi3ZXvWt2tnpM7MG+txy7bidK05
Zzdy+6JJq5v22OkXsAim/qp8imMsDD7JeuQzB2xk6vbqcZeZyduYTJ+hG1/YlAURkfux6Iy1g5iQ
DsVTQIjdOu0bc45Id7i1MyJvFctBl9pgCh0PzyZJddZQLif41GYrCBQe1EkYTMRfYX2CQz0Pxjaf
85z8ti5iS3GYbx+Wg3xR/K8EUdG7E+Vq894oEMi51P6uW4FQ7/LbpYZudRthkJfGXQ/8TnFpgjlO
7fkxZJzou3tfu4VYNrU84Qbghpxxru7EV9sUPIvbBgQlWtUlev6lGyBjhjjwiEjD8pgRD86Eyaze
yKrOVjYHW/v7GynbzqrbojPBhkwK1l5dos4pUEbX4HtltNQY0vLP9v4fEwDd0tOLqVp/a/CV5QK/
st3ZQttTsEzpEvXjsI0wsc5Y2vYdOjH03arFGuR1G7nIJO8DGwrzbJ5SnxQBkoY3qsrtQdakM5SI
PRev1nuVlulSJ3oQ+xyj6856pbTYOXSPFdu3eKVtr5bnsoEBGu7c2eEpg3ypNFLQ6AMWxXY6akHD
RqTu0ICyGWQNbYp19FOiTsc7S1bUKico2u2IpMNIsPS7bPtegKko58EcVurUa1xTlT2tL1WFI281
WoIQmv1vm6cImjpVVrajWqpbq+T4kyobhFYybJtVUMdKoIdnt2pOyTFUlZvwQsWaTyvmPeJqQ4nk
J4RlDj6V44SsTVJl3ox7CrtRUj7LC1Nl4uvHBTOm7dN2aBloMP3ZUIpIkGX1hRJ/mc32DAc4tJYD
MzrFvyutwGFdwozjB181/1w+Fol6SG/D8VDQDnw6q2HxrVjEips/3QaHepa3kWqL2yIKckb/NKXE
NKqrZGIUzKzHtNVfDaoaeOfQT4bkP03DVsZB3U2qSN4cIZiXrnxdbyV7ntZTFyajHrCvupLaiOFU
jre/aUIdoovRZc3m8mHg0hKAiPVkoZp7B9SGQcLqM2W6TF4fUDpuvaQDLMxH0fWBdWvxh8Ei5PSY
NpbbF29Ml1VhDjdLPQJEOqlbai0AIwxDMWwhjDhlZtVAB7jt4ynBYA2/2N84jS40U7637pkJpbhN
yApklGKXwbDhZm9Mq21RBEnFCChipsvqcxF3cmHgqKrar3Mb1dri+bkErMyCWELqKj2A0AfAJtSJ
5i4ZjlXYt1kH7nQrRbeRs6mHx0o1zy1M9cUN56AGxEAIoZqBGkdQ+tDNnmQanMQ1iS6ou2V8N1Jo
o3SUYW1Z8x3WgUiy9qFflcP6SPZBM3tPfZREXaRmpWssy/TX3JrUUKcAf/j8S1/ArvHPqe2PXoik
yiLY4dwHUK+o3duVHOHc75fmF/obgVe1geixeKLVtsqDL5nCDX90KCjc8IBgLs2ZBq2rExxlzHDo
vI6BJGqdaZT12OVYzN6PDaQoXFFLOvGXJR0H51ovtSjfax6jvz0DWPe99AeCAPy8W8E182rxGcdD
nboTUzP8acqmJVyYqPHqHI98PlhUTrfk4lzYobF4RxxW3DMzv3R4mVuerVOFGad5xjd8Wu/tNR8P
hQof3GO9G1AXJGy/0E3cSCy7HvuF4WBOM/wvp0unO6JpfMGkhv7OeqhX5W4pIXfhGK+ciXeRvU7i
PiQGnsB0t4t68j+GEAFfdnLLyUAFmgljeDRgD5cLdaxNVt4uAwKcjZ1Xx1PhINQza9JWbTKrfdDD
tZ0WqE5h3o2o6iCWufNeZCiC8l2GPSChjCn7g38wWQYOThdkiD3EVPg2hXZajEF0Z7VZ1vs7hySM
eT2MYFbTcyn8qv0QXg2rJRpTb7on1G8Qp8VdsDBfs9K8ZHjd7Hn22vEZI+tAXhsmnu5jVHbCuMc/
dpA/QjZl+UOavp8z4zQwj/herfCd8OYdZhyud92AOJDJMDYkn345gTlBVPwj5U6QxeLpObZ0EkAi
HhEFbXgc3GnPrNEnEXIaAkd890iG5YRoh5k6fBPX6MFhYCWJ8QAzxvZfIMlwZXatGy3CgcdeUM5A
CaZnyJbKcy8J0Eu9EPtoMkXFKVntEiRhqW5C6oNiK5R1iW/ftqJMYGP3R8ikneZAl0giidUkLb9N
WG0twdL8zciOmAHPuNcUjyCBquy7/ZFc45fsfqo213/Fsm7mXGivgCM2LCOvnClkhbEO4uUw32R1
24GjR54aIo0du7ntzQ5ssz0UarXwB8EoO9sH+CohKLHX1fsWj01rhs+zu9ZGeCx6i3Izy4j2nXar
BdPvV4eajEDs/laI/v+eTRVHs9Wwu3WhEOJrL8O4/sz6wo9/TrjxDdfZHM3qtS97F8OXTnlS6W+7
bHOn2z9htUMHnC1TxoTZK83eBgzqynfUTcVyFEwXh/CEXjSZnYOTxuqgLjTuld2qkoQvacPhwAcs
qx/wn5fheZl7qJmxaSMZfW6sISmXM95qPaqZgSBPgmyRxE0dJcVQF8++U8frnwOFB9aSPkTKkSi7
gnnB0ekLzBs/7NLOLeMsyBlJxPgl6PjzQXOB6mNF433K9MofjT0HfiowjD5kWYLqet8Q2UBSR2V6
8ji0TdvsIE3Zxr6hClcmxhHZ5zRBSU4J4IXFiVDA9uT1U1qeo36BngTJO4hOuJLZb4VpNOZTB1B4
QDlGEnBXln8Vfea996EsLsIOhx8cPr08BKsJABt5cX+AeciblnhO3zNEhBnbjnL6NWbM4C70deJL
yhTzqYImfRfm43gcpoiF2DNfdn9K7DcIKEBZ3Z5TnLt/tC6Usl242lO2n7pBfjaJxPxpgQN0CBim
vLUEtN1PZu4+IFhxAH4n1FUn26uaJ5/wkc8F5fUzu1vJXcYK+5RVlfMtla1xCWL2ec8Vy3ixS2tq
0S04jvldZZ+l+1KK/g/KkOSu4+aX7S4WgxMcErieV5vp909m0POdgw8MrA8ix+sdEAQXr5Cd/QkE
UXiPNm1eDZd5yq19CqBNcEWbMSG3/NE/JwGV3i4D1vKvnrdmeHGzUHCaBkv8XOsKBlJi+465c8Hv
4FGUuAMtduZiN282j1CsQYvroLSLQ06DBG7XiCsp7M4ht5zpISfE6c/QFMH3YbKyH1laDHcwH53n
abZ4yiIy7iKJP3HTlO6dPXVFuO8BUOedbcbtHR444i/ONk4GlSL/l2G59SlNWHe0et+Gyk//jOmH
sFOZ8pfajKpTb/fRGU/k+eQ4s/ndruz0HQtvf+9FRXaajDX+kuZwd4LJLkFiB3smXc1vnmrXYUvN
jHQ8wLCrmrNTBdnPWRjWWxd26XwsRrP9AfcV306YjQwA3dQY5U4WCTtLLK1537QTqWZLs4BUG4V8
Cvu57Y7mYJPjNEYYSu96MxvPgR9MH3lEL3aokw77YjceIYbM7n0ee8ajxxl/vyYDvMF08d4ssldP
Qx5j0lfN0dWrqwROZD9N8RXu5pAc2ZfEWzgsyYNokGscJRXc65Rk009b9gkA9BiCyDu57NoDX8R5
c5Rs/8WckS+BROehuSe0LX7kbUk5T2Jcose++lEazuJ9zcMRyxpecQoVPvB3xpn5gS1qHROkPvrD
t2iBzOQ9htMcBCS9V+Ya+V+9kDs0F1g1jpDoz6WbQujF6QEA1SCAaUjtgSmGiC3nuC6MglGU99X8
vBaktz/aEzT8K/QcaV2ZoxXW57L0EVEjYTSF3nsywugYSOZltbG32IyMqezwf6meTdOusGKDMVqb
c3UoFsOPVmfHm1Zd/pwVawGTiPQEMhKzO5wHON/JCJ0OVR0PweNs5iZItEB59zAthM7s6xGTlLO9
ZOuL6FtylczC616yPHJFucfPMsWkdq6hpO1yE4D9sqBVE3tZghUd0ET0BOuQRGBeeQxK5yUfSm/9
r7Ln33nCmC1hI+4wXiAaCD3H/1K6+81ieTC5Lg4e7s3n1iD2nHD/Tc7yL0aysndyPXiGqFogtEBt
+Z2RbGOfBetazC+LYUaz/AWE1zXlO6ZI1X81w3f+bXIF49lmGZDwh7ZV+cD8/mbuvNrEX7TBSypA
mYhCwvGEDSj1pGRP9lJ3nMWlsnsb4V3hmVBDkkRauQe8Paj/yDIW/OIGKTpmOxtv2mhgtJxF/d7N
Y9IjtYkfAAaxVkbd4fr+d98eHP4tR11EB4YNicKHhp7YzfTeRYQKab2f2FnswwA0wm8iiVv5GCFz
FONN5eap6VY+DOM7+12+zscxhxsJj9JwWyfeZfqDGsyC+WLBbKsXk/MXlE8pVB0e/WpqPRXSg8m+
+no0MLMJw87pIt5Te1PWGBrhQucROhuV32p9ISbqhXn5g10iDNy9bfWD6TxjLjpmy10F/c0fTqwj
z23u/ZmArfU1weaEL1C7gCPu0ScUgWuWdZVq6dOIIoE0m2aEHXdZzFz1dSO6Xb+6YFEn3RSHKXoM
MpZAwUgfczzGsKSO2XEzFA9JMzXcsFWZepjXFPnfGr8Qa51Z+UmQzBmvezAu5diSlhNmIK8xlZD/
nVgh9VEyp/bwbSqwR0DXsd0Dlm+n/qR0qZ2+bMOryCx8zFDqYiJL7ch0fHWcJ2j8oSQ7m44XX26n
sDCVOxttoj7fijsHVtFWBLkwvqp2m1tuzOorY9cx0YB1JuYmziHtCjUKRuKlSDPCE/iP6kfIQCHJ
jbFrKxqMY9zTBlQHgSlWmx4loS1cRNeSHU9oN5ROZVyKGPioPmzGRXSPlhnfZabpBPMF1zycnEgl
MYIueTRHG1NXYnpI47PPxZKNQ/AkzWae069AsxVIje0XHu8usWfhakjyO6flinsYT+aVACdVkpYh
3Y25G52FwIs+k7310GmnZExpkUo+zn3eeBcjj+bkmNguIUzPObxAPuOQeZKX/mepEjf8920KQT5S
JVvpNFE1+Njy/L6eeXeclOdSvIwoAN0WLN52DAesH4Z/vWtINkUy6vQ+Q/W9NrJlaqG4M6H2tl7S
wfIqPEqErTx5bV+iDHg3cPYNkz+nmEeH+YXjGxEqcO2UUgAV+ecG9nkV7+Gu1J04oGw2ahLs3ZQS
7DrLzuTqjhhRgY1hc6zeb/MOh4cDSDl7MeNJOAfKeHzVbucef4LfI6gmJJ3JgkRgNcfUhSlc7aQ9
4iKbkJyKexfDX0pbqN7SQbQTxovq2Coy2NQT3XfKz2ZzlGtyYhjifgenLuJZzkHS4+CIa9ok+/vS
shzip7YXLnbZGDC6e55YInCaMViaAxIel/9Qs/ZhRb8STPUfG5aSOHKs5Gl2vGpED2Tw1GNCrL0c
UxtdASSMmzXRZh2JsEYZEzOoitvnVRYYfUOKLgip/1rnUcOwFYbNzXZHdGkmqnsq4lmk+8VflGh0
0452axIbWb83qkGNXdg7K5E8+z46Lp5OGY09pkGbbnQz1M29zl2bFzAvz2ouSHSUa5LdLGrqibjZ
aeODN+JkATsDExtevvkCx1q02tRQkqynzVFq04/ZEpkkwByAdSDBeWKMzanAGj//q7NUh3u0O4/m
7loXCBcDJShQs7eIR25xsLU3MNK7+88r4XetLt4QpkMgO++DjV5g2f/LMVYpQoskWp8S1GOMLuXN
eEbzDzf4YfPH2Egf//ntf1fH8vY2oyQeV8Y7kces8F/LcARfFpUbzk8bjr4RrjaRrEb5k4wkaSAR
PaDbRo//F1MBW73b/zhB8Gkg8uAnbzmug/wej+PfNwUsWAIFOObcNndY4Br1PKTUpBm7gWnsh6pz
8uk4SiFYK9GkVGmbfenGltieVqyf4iB/SSknKn+X8jqWawQ6w7rTowfUgspoagAiyj4GESbV+GVz
9twsvzIOYL86JmzcVO//+apjfPKvb8phhBcK+zk2atjU/FuZ6wJOI7Ttk+c6EXiZHSlHwlqcKEV4
7I+dtjJm2KFOGninPvJFvYVHIpVVCAOYE6y62mFTeDnUhoGQ8J5eoT7FvpezplguM6kPzgjdWAOa
Gx6g0Z+hhDFBEKnmZWlua+DimI0rJ8FMvOvGmrDiXKF3NJyALPvOQDJMQJJGFkmcVn/EHySOBLui
Sy2Y43bPTKYiTVFhCBwejHZrDVLmmBxgXIcLv8WigoaksNRmyhW4aUym4ods1E7kpsyfcpMt/pnt
0fa6XY0pwvJgQ4Zhqh0axJEu53Isb57wc+KQkNrRsmTDDuwXPfVp45Vp+NmcUpwdXh0IUMUbClJo
WJoONFdgC2AkyiYTThbj5nY9DXByRXWMdJZH0d8IhrjcdhNFF7dB3muR8jb4QuCooIewav1M3I0T
5504gK4wzRJGEabTTL4X5hXDfbJims2IO8eTtt1rRr5ryhtfq4S7CxFD0wk2bmPbgP4Ul84qE0ip
G/O0n20FJmtAPxcuCYB1BFa93OUa594+cNBYiu7St6HyMu2WUG3jNIIKGyvtLg7cXUX2XauAKEHk
II7YxWDY5JcyNxiePbMm3OIcMrwo7ZPdpC643VS4CrJBD5HwuRZ98YaaMUrwWmTFnAx72B9LZpzs
jLEMtkoiUHTcHjY1K5Bo3ilKXrNxkkl7tWE7pNeUKA8KO8lYnDfYaDzEd+a8mhO/oR5cIrCGz1Gy
lmmmMjMxQN82XGqrYkJnrAEHlyCu+WCW4FC1L9vFtA0ceFp8lC259ie29JANnrhRVQJuL7fNoQNB
dfifbrZHi5CI5zhoMRiMNBHSCXwF5WzQWD8rQyH84mFtfVmyamZ+rEkPG9DFIckjtv2wYUx4G6i7
3rszxKmNAL+5ZhWWAT3+Ytnh2s8wey0pU6Z7eOW8SZxTCmpoz26J0Ih9W/koCoO+3rn3EgsMcb8x
sLfFaGZ1MAY72SSWIQ8b+zfRNwzIVz1kGsGJJCZgYH9DyTRi2XX6WRvg416nJe+qEP2DgpIWJgLJ
rRrZqoRSY/x6aknSHhvSCVcfEiz3HXLe+A3ZpTWZdw12Qgv5ttKf8JDevrE3taRmo9eaiQt4EqJW
ECXK/6JntusPQ/1Z3raRiWXJfsDZL2dkaNkagIzDdk7WOER0R9Uyn4M0Ifpml5lVWtxJ23AbeSgF
OZXRU08TyjPZMxlgG8pDv4FZNWk3EGOBrMDy9ngW8WDQ+LQeDpv9ilQw3W/GXONo3khV2sN24x9w
cKmawGJDwVOsjho1XV+mQeGIG8OuaAfFaTUKsodA4vmOfIjt6q290fGVE9mYw3WVXfiCH6SXIEPQ
ugfN5yaskjqziqV6JVScgWS9FLTHxgHcIq1WEmgRj7AQK6PNavSjOFzn8g3N7MoLCuoMIO9iGJJg
uIMyoCgiygqGzx0D6bAii7hVRJPNiWoD1Z26tBZmkP4cfbgo4YtH1yYunkh0f2mS8f9xdmY7ciPZ
lv2VRr6zLucBuFkPJH2MORSDpBciQgpxnmd+fS9zUheZyoaqu4ECCkqFwt3pRqOdc/Ze203aFrcx
IJ9oMIfE226zUSKeEWFjPDYL/jl3SppYye5pf0XwB9DbXO7lwUb+md/EZSpWsGa2Qh8br6YE8iZk
UiIaldJN/gmAthZIfgR7IqIXGtpqcIQIq0xknkR7K4ZtEEJAv8i1aqMHZ421UiiIUpwfbAUhn5Yt
ZJ10NDHGiPTK5ByOKodsdLFh1UqFvhpZvSP+bjuO66uoR6LPPuQeQO0ks19my7Jxyq3ije39bMKb
VZoyBZJeaY/b99WvanUFHyt1MW0ASWzYG589T5Ze7/ZM9oCA3GzIWmaktdgmV47tUEVigY4FQ0Xt
sXTwcRqM8UFof4RCdPoexIJUhk4POfd04ZREq8YcPanYY9pV78n2fLnIbP0MtO2ENv14neeMxJJj
NVHnyrvBMvFreEaL3mg8mNtEadXehyKi6j2jH4BVwVlKO4BYfbGZbR9w0yNqq6iMmYAYrK+yoW2L
WaVdm7hke1wGq6jOUB2dq7/t2Hk/CimOfAEjYiYSB5B6tVigrJSFyoCsdQ4Pwyo1H9ZYCUZzomDJ
1tHHZtTp1wfkJmrAYi3OL5skKiYigJuAqbbQh20dgzqtRGPHKAahTgiN7qLoMdGtcZujwOdTbdY3
JllieJyuO+ByAcU0F13xpgpadOzTrDrLmok0qXuGTPZelWyhETBWv9F2mk/UUBgK6PEiVFbHC4Iy
X/Vqm4clAw3BY98yMyGn3uw4q9Y7noI2ME4tu6Y8nVVYo9Azt8+9LaLtYvyUy6A2Fl/OKnjeRuHb
x982YcfiNtTcjoOYmfjhCLSJY4wCOt3yIhWc7Ukd0FkG+3E9/BW9sfDgng01ycurqaskK7s2Guxe
jHGNOhg/QO+wWfpEkXacaVWUKuZXnf/IWXbtoRESrmntLm2YK1mEExiiuxVy8udf0dUWrTTbVkT/
gnVh88+CXnw1hPvRGGo1m1Geu+QNqgd3sInr1Hes6oZmhU5EaOfc4CtORP8K1R6/sTEy8X+OHoPS
BXijB9ObNjBu+DoCuOaDbTI9usi8RbBkvN1O6ymwUShz0lRdM1HT6hmLh+jTaY0t+nTtMomVu7aN
OEC0/GFrFIVrG7BqKnFT9jGzLEJ39UB4AX5fT/xaTaArAbwCXIiiiWruUm38hTgVZWSk0hjXSFrn
MVNyQ1hTwqzrMkDV13XXquNSxjB/h0RLrtZ19/t38Y9aErwj8QMqGY+CNvQrBcaSI8nUpVa9sS9O
qe3WSSNWAwLVS12bTIM4gWxyxXy1xUXryej3b+YXJI2qAOeDMYSyRiHACvrM30vJJCi7ujWC4SYy
JmEMmwZOWewwFznq5g1BfQBd4PD7F/7Hd2Ewr1c0Tvm0xQlu/aWiVjubeC9H72+M9YFrYc+GCb6h
23q9hmO4nQWGuCeG4iNcz+2/fxt/Z01RyoP9MoG3mw6JfFTVvyB5BrR3jUX/8tpaJCYVFIxBroW+
NF1MNP9fl9ySkY0ZpG+alsgPu1CC/rIKaUQxVU6M/Hrr0m53SL2uf4LtYm7G2oRKoP6HevrXJgoh
LDgnHZuJBv2Mf6z/dKgFBWusruMosfiWcx5u5tefr59ZUDfvLacV7cxAASL0n6Do/3h9jbM5AgfR
udAZv4jF+JdPXmRz1M3EMV1tAOQR7ZZ4Zv2NzZ4rhhCf1qvT7Pff9j/eAF8zSisTcCF7KkyLv78B
k/LMJGOvPYMlFE8otCRitW9isxCJEXsOdqsczZaBYMp6/f3r/3q32chbdDEOIpXH+WckTzqNOoET
4XyVEO+yPNl2D4olas2AQxRvupHavakSCfIf0KHqr7lU3F4k2Thg3bjdWHO/fO7U0AZtycvmCn54
VPe3ll6V84uTN8ly2iYUBemN2munNGJUwH0jHifbUCwO1ETUl3XS82BoLaiHInR74ki9b9RcnCa3
EQhNo0vJHhY5awhZt1BwDxrCKwbzKKzKZ1rVYsz0+8v6644Ka5SFrRPHw3FIpA39/WsNGCJPWHKT
q84Z8G+TGaTGqeWSU9ekNT7fdDAQya+Ed2OmDfHeg8of8MuiO+jN//Al/7ql2FxrvmZbvCv6hb/u
72OG6o1xfnK1anzii1Ng9SCtx+zff/h/vhw7F90xFA2WrBGq9fcPn8SGQWN4Mc6hgKW9/zR4ZQOx
C92qEvwPL/hLaAjXmIM840zuZNuQCY/95SXbNpiENbk+bwrx1cA5hXh+cD2Popclgt2G7Cqa0Zko
yBRNiBa3ao+KJtsThRLIzRU25ZRSZasGNmy6ESJs/2nJmS6OsFXRjZcURRRRhvDb742l7zJMUPxW
GkWGsAnDvw9m0SKqVt+TseJmNytvFNAbAbV+UQ2t+vxNv2/0g5BhWnEuphNdRCvb8O1NRVWM4oSd
gF+k9CkDYCkP8foUQr0OhKEdcgFrzwdU5C+WEouJJwtK3BFRM8SLjLCnpoXmAUtn1Bqvja2hkIRl
YrEKMScDEy4E0A0EfF5kUyiXYWFw7B+qXnwk7h9eeb0ObWKKehzJizipbqZkBGRCxb7puLqLeTwT
z9X3GRpOu7cbSQ87d2ykZjYPbQ7e3Dkl9UKszHr4keURizxuoxEnzd4ICdK5Xy/W1mPdtuNkTRLZ
DqZbMV5Cp1letsY8dcPFQ3k5U621F4dXUYddgJ5yYchzcgjIAJgVb+UPbq1yW3XExbTqQaiYt14j
ZlsROhlfirj1Cqz/aJOf64Ue6w8ZVpsB8zgVhI7XjTKh+kFD3E5crNTJ9LaqzxicZHHnhlxuKO05
aLWE2uPSeg0KRWjapdXqw9ClKfYVt5VjnnO1Gp0r8Fdt/5QQWgjwn/rdWBx/JaE5godZ7MFdtTn9
RkKAQg3Tt65zEAdKlb8xTY4tr6OhYda7Qa6ElH4jBKzmdJzqUgiZGOPH4JoKDDdtV2YpfHOX/0SF
0KWJbBw2e1/BOc1Bb6LAPf+8rF0D/HSddhem5pjN/lbkblMRfGmisNvKvKCH8fiOtRLnogvuPNVv
GxkMAobIpU+X51XHrdVouz9ynBLkN0bJEhkvq7+N3nXff+OEqOgvNJ2H/o681rxS91BEpPnF0hes
OHcQI4Tny8DNRpcxNcalhQ2ZLEqb+e3aZ90qcDKEhAkN1KDwQG7eXYt6kMUKO9ZUyM6rkpJuiUVf
b9lvzXZ2Q6GOXHJAicODZaedRG9nrWA3p8nmftwOcM5s6vErkj8leViXdW9O3LLp5cYdAIPUMAYH
W23LHZZCsQzXYUAg0U84VpKKU9Ub1nHpekRPiX5gYa52jERVE0MGbEl61eJX+DypwTfAxUYcIU5+
DJsd5iajp0TKUKci3mmC4dZKtXBker7BMYsp4mG7fdJ1idmziflkk2uvvoaNyrHe6qnt2NIr8K9B
2zFZFwLQrbe2CdrXG6e7gD/kS/Ngu0w/7V0JhELMXqsPa+1KUEoJBMWKUVjN6ps6XQfFyt5Dvmoo
v0wdpwvcJIg4eFmksnX3qcpVJE2lZgw5JfLaRFg7QKY9idWIXw+3yWGjFywT0Gq6/1wZJ/TXLtXm
gNlE7BuRxKFBwHYotBf1+5Y8u7kHGobHbPCQ/BCgrigAOVJEE6NWIiO6MeLSXDAyrBtlXAQ2m2g+
lQbrLi0jOUW05EgEbLmOpGNrq1cv7bj+votzvNHm2X4mtJpv1w2wJuIFIxhFQUS3FSrrV/NzbV92
vZarwCa/2SnWnVK9KI4UuxEzXh6y4imwgXrW9vhPM8nFgLRZgkKwgsvL0Jvip7enxNbLXg3e2/aw
Vm6b7XLzDGyuj4YxIeuyAH+UZSEsnjheXpxaAkOKkiBqiG8ppEaY6ZXVDbkqi6EN6ZzSyTNCpbWL
7EsS4c8gi4sC+X8WGwaQyB9n9IZwXXFD8vMaZ3x+49b2Kuhu8P5Xc9r2BcmrH0mF8bnEjwmSemZx
22NOtzrONKO9iJbTllyZlhdwZ7syL+ZV0Y31gQbLjcYxg2bQZkrq1n2lQopOad2LDq+0Q+hhyCVT
hE70Ejmn0zD7XK2mMGwiszgmrH9SVs/0tL76enZjXicKh23Wm3JUYh2lbKjiYdwXLD4CPsTAzlpR
51ScuXKTSPYsX9fo2GllVYidvzag6qPXkOYtHFVCHqWPLEFkv+apZKvzZ2v6Vcz2eSBufYLVYbki
CooEBByB3erAitVWlr1DB0yCqU+qAVGpQegUqbaXTIQVJbrLCw+41S+0Br0aRVeQQlzPbA8SUhAW
vknIQ9/uelkmcm/XrRTgddk62iVtaDsJbI97EnzZAU5xrfbIKwguXwrHC2uUlZGH30yTln2GzpKF
sJpTtg15OzhuC32VcSvpLIaMW/8TagSGsa1C3HAR26TKkYguAhyzYm62M26/Hqq2GaqqamKch1Vc
uLIIcBC7zgodMQrV4KBFqLzYZ9FP9iwY7E3R9Kmjv9uBIlsJ6M2q/AlUqrnSTRQ4P4RgXWwE22xn
A6Pq22/kfMhvBDcjfOf5alvbZq8rRwQjhtDPyzwKeFctPWDuhfV5tMr6pQvaJVp3p/Xw1KzHww0I
sXVWw7WPvSKv1s7qtjxXv87qQzXXA+kq62/Xky1iLpM49yHC1YSEhYkfV5JN3mDMkMAK4EaPJVtk
/62rebOCJus9lwjVmOCuDBqCmaZlNmud7K6oyxiteWDq7/n6ZZcXLESXkH1EXlHEDP9BM2XRSteG
MGyHpyAcCqME8CxifTLbEuNWSgDR0F8nZlISCxC0sbZ86dDkGYN6bMsq+Byd0zSaugtOZW4N6Hr7
OACmj5FlhS4xNBCH6mQdSiscL/j+6xbbb3kvj7GmMNVdvY3mikZZL9J2j6FFXJret+14yczT1qyQ
wrFLFS/EThCZbp0Ml7hfnpIp7oaBzQhtt0yjlC74KhrQMkPM6nkdHLGuNYcZkKTtTf80T06SWIsK
j2RWznaRtzwHntBlrXtinBtNt+06ogMFDEthRxEylZWv4xprky+/L+9+7VE4tmqBuaYVaNik1v0a
M7IY5lTGYZGd86xC8bZR7zar/7y2BzcD///TC2voO9DJ0o4kJouO4K+tuCzVutoul+icZFFtv89U
ChbKyYqcNfKmamnKi12BdZVt/vcvfGn7/EVPQ0AxBa2t04yECQmZ+xf+uyTZWsNvj47FOFe2fiIW
tjPDs0OSHLo4Rgi9ZR9wdzUKc6qlj9qs8PR41sisM3mmNup1ekEYdTL5YukdTtB+rO5//yZ/Ff2g
9AHzoVA+YCiX/xlsODNNsqxq0H4O49dx/7SFwjYJwDlXtqcqk/ao1KvISkAB2Zb9aeqGqqoOZTYh
FnBVfKTSp6aMpTL0GEoj4HJzloGW7/Q1OL6O8ixDcx5nUoH0x2hgRboRJ1Ut2uVQQNEUrXeLcck0
vnzM//pblmf77//mz9/KChN9GHW//PHfh4/y9i3/aP9b/Kv/+am//5t/P5U5//vtj9zE35qyhfX2
60/97ffy6tu789+6t7/9YVeIYPuH/qOZHz+QnHaX90AmqfjJ/9u//F8fl9/yNFcff/7xjYDLTvy2
MC6LP7a/On3/8w9FNEP/66+/f/tLcSX+/OPmLXsb43/8g4+3tvvzD834F0EshmmZBu09APOkHAFW
FX+j/stEMsftrMmGQsVEZ6womy768w/J+ZdmUlKTYaTzBOP5QrO0LWG783eK9S8ikmHL01oyUMkr
yh8/39r9euOs39n/OZ4V4fkvTSrTNIR+lfYU2Bj84eJ9/LXzm1OEJou6TK7Dkkwg3pf1ct0i+dqD
XCxfooL+g8tnGDlf6s0e+ZBxioocz4DTmwij1PyqVZvsyexiez+lQF4hry24QCoUukj2BRxy9MKl
5QbVh7o7h2hmT1XVzb7pcLQf66vGHK8MauwP1Zm/cNNS8QaPcCN2vLnKK8vB9k2cLS4jdgEhmnkn
U+2qtX7OePWqVzysI3dsFKBHQN0TqMTdEWZd7+JYcfbjPFzJTZpTwEs/JNV57ct0Hy79Di2Ycpqp
fd1pbMFy6dKO0PPqXBERRVUM6ZsTd+gii/VnOMtPdf02o6JE+G0cYc1O+1A3ef1a+RTm6d7Rylss
5Pp+kfMn9G4H1Jh+NFGjBvWxY5gFq/5YKmbq9XLq7Iaxbd06iu4KiR5A0C7IzHVmbOYNAX7PgbRr
Kc31PHPulCx+pQzCsgK4F1V6mep+aFZfAxIwXZzulCia+iG3bfRFDs3ClztjPs4UL35eKYvX15mG
mBrf/RRANnXsnQUCVmifNBdJTwqwFRdAyR0ra/lVSr26g/kfeUWtV7TM5G9apxNGa3xnmHuOZOmh
yp+wZ/hGvh/S/sbhWJZn4/jWGGN/MDQ9fLSV5rZO23PVvRbpOZgdXFQtR15ZQ+lHEPFp7JTPrKjC
m+3hCuDiY6EW19UYzK42qOqBbM/7pZg/GosIKq0tTs4wDUejnN7DcT6mXVr7VpCeRdC71yz59zjG
Jqcbd4vJWmpojORyTRJeTEJIPo8/EEPneB+KU24wIs1HpEIyrbRS75PjhF9Ksoxk1yQT9O4Bu41b
FU1yl8ghx/9wyM5Zu1yrhYWBGC7FftSCx8bM9m1BKmWi1W4AOfooV+1tO6LdIz/4GzPeb0Wp+/08
I9Tvz4lFGl3gZCSTKQpOt64CKxQm932afrSx8aA0yw8sP/h/wg78thJ/6I22d1Shupsdjx4yLJA2
fkY++Zwm7W1YyZ90iZ/IOelZ4Dt8Va0zHxL1zgqiE1EVZ8g2720fLzsLMNcbMsB3fRg+D44Gn3pK
lLtmjP3CaZ4crLLAUJC4ZHj/I9Kug+572HWeSuiEJpufYo5D97VIbNa0okxcBI2I4NRvKf7iM6GK
NjwgB/kmfEo/kbIzYs43ddR2Tb6wdmDOzydnYbgd3y8hci+Kr7b1ixj5p3IMUgfEofLdnI2zGoSH
qofqvF+UyR0mI/SR8tnc/GRrxI3LGRpjw0GzJI9sWL9k2M2U4yuW75nmlFLzRdNEzQZ/AoFcZK8E
HJeY2ppcYbpB7gHZFJB+ei+tiYs5YLP0rOp1sM3vUZZVmAMHS+aHTJwYtaeHsuY6PZzRr2OHcevS
opMUNw0WtRJ4r4QMlaw0+ih1Zy2aH215luYzxvOs4jKBOv5mJIPu4Phm10kuwGqOLk4wydFXGZok
kEJ7xmn/INMlL+4skBb1F1DvuXKMYnJuzk5TKzkySyuvrGMwq/Ps9RDS0qslm1PTbUeSL30yAhni
60MU8aa6UHsnNte+g3UZN74iEdLZRb0ueRyDq9OUAFx2GTQNBlm75AS7dkcu6yGqde0V4vGkuiOS
9ObQ1pr5DRarLAAGiG/BNQwDuzMe5k5zzSasHQ8Ovm7ugNzVLdxpDfd8OwivSddLGRwjnjcC0NlP
SPgqPBzIIjArwX3EKrGohrUL6DQeokwPv5AW6WIi4Ia3DU9WojB0EfgVN0HTnjLucgO/7OcMrs1b
u8D/SrI73U6km7IttKcy0GiUkMes4sGbP2lKpbsGTYkvZWMX/hQEL5oDeBfD8ndH16sjgKT8TukG
bh18pI1R4b2bjoXanCXA6ed62VOBe92UXnXGeKMLeG0cerlJeljPJjq05KYlzCMHLnx5P2ogPhzn
kGp875KCVzMAW1tn8zFczgq0aer7fcEk92ZwpsSns/AUxzFt4yH40mrxDlyZdT1SkiCD+1h0SP12
LrujGR3zmMCLBkqqCnphSmLw6FaKWTJ2a40chQzU126s+uAsRZkfNONB6wfjK+ZWUPYkN7uTYXb7
hbvoZIb9ixmVXgNUmkPxuV0qf0xr9G0DtySC2EczDm7sKtwvQ/YpkGmTVigCnsI5yq+neYJEIEuu
GU4PRK7kJz3LrmDFdG4MMNozqTQF5OTAt3noyx7T6Nx+0L0iIIDAXpwL8RGKYuUrDjkEGqFRXmtZ
uyYzJoYm8w72yHcqv2yHkTO/H3MgckP+gwPwNeOQQ2C2ftrIt3b0RdPndh+W8VXeVvddYXjwQL1U
6905Tg498vPMHHaD7bxE0nRdVcujmZWBy/li8Jsm56FjDl5XpYesWo6W3PyQ5+4eEG52V/DCPu74
Q6s09o5sv+vBYP7akP7apM5suL1Zxk+OPr0F412QpvT2Esk5jLmyj+LcI+miMWHZF4NPV1fmUWoP
30ujeyG6DKQAqmE8kgqEbix9+2jS9mCzi10118+dBZMjGpbbQMqPptyE16YGQyhW7+FyA0B1iBej
pLrPDXAZg548LdEbKcy7HMfqsIwnKxgVDCQ9ppfqHEzJl5xp1qzZnlQWPF7q3jkB5LvCbDjvLK5A
ZcWPrVGwHyPrYl+e5PyItz/04sp0rkgL/mFpyy7TpXf6QUe7ZCFVym6cMp9RtNc5de41NQuAZL30
kMbzS0UUwVyGfigrx9DKv4RBc0MU1xG0+A7PgTtLxUcyQOZk6pINnMV0XhXd5KtmdEeTUNcuKO5S
ODduA4tzbxtTccJqd9Dq8ji3036MnPcutSii79vgGn8EO0ktyBFs9WzGzlM7VdfLJHO+eYZ6twtk
89CNr7XWHuXZzF76SuYpeOeQ530gVp1OuXRUVcmdJAfkJlk8lvkq129MCL85MNSb5LoMBvkjRgWm
puQot6ApMJJngXPoY+k5V/JgFxKTcihSO39h5vSKOjj7xD1pu+hTFZKehpvSkEkTMn+YibaTO440
0BDZfWPMyhp+bJq4j3HU1jOQ2YjBaPUK2gdXUqDs7HksDrBrA87QBVhatkKbHBQ5xXgtYeTHU+Z8
NSnt0qs2fshjY5cMRuiCAI8AgSzh/ViVr4Yd30LRSn2j09EVYwkL0bx5cdBfMb7kxFO+Tej+q86+
dZgSneq4wuibNMcUO+PihTJx6S7Ridkua2BCAVr5DPW94En7tcqc0g9rRRhWwAlYh7AVfSr5loDH
wrPo5x0DhmHPyRgcnfhYFdPnJTcfMqUFDVPqXxyk71nt92p0HMq5281IV60qHoV3jZ2hJeFD8NW7
tG/3CbYXPxpHj8wSD3klZlVGMvAMqL8PmIxaPzbkmjNR3jyXRZHhXzb15Vtll45gAcwIc6ch8ft6
WvZ2p45QxCSS1aA/+HWlPzUNjxilMu7LfJ6+LGq7/IhjfidtDBQa0Q1q/XbX9PdONz4vc83J2jlb
S33KjADOA4SYRkm9uY79BGu6lln7oTL3DQgYlJY7g1xzT8ot6WGZTYLM82h4oXH+lKucsKT5qu7G
dkcIRO8RYuUFsfIqBeZVYwVHLR9O6P78zJYyQgKca3uKrvEMupGT3EqF/drn07eqxVVUPDi9gXw2
Fg+Xz/Wk+FFu74K+RyLO42kMGpzqSiFh7SNTpdWzkxQ2R7Mrr8B/3KhJCGJ7GPkcASSxvtgNhvwJ
Qc5dDqyPhAp/AUDtkhtvgiqom2NlKxxDqO9EtrA7GtZ9ZUuHSNd9Z+6+DXlpHqkeIq8lQbQ2w2ML
Vq8CFEFviIvXGnRnwyGdj4o9PWtyTzHHpM+Vu/TJ4SELsPvQqMFJG/tnDoLnvsxLwt11Zr/1fI7H
jDPBa233jidjH7grWv2bEUvnkf0rKPJ3B17trs+CwzLHu84gMXp+gtnqNegFd6mmdm7DrJeUA1Jf
hqA/V1P/mhJdasb97VIpEA4a5cfYxB8hsLM+TF56p7/uI9r+hRJ/1tvpRp8H7m3nOPO1mMGxg9hT
lV8Dax831AQ6x9syMXm+yrTjVVhKFHe7LCte67J3XpK5765Reh313IKjkPV7XMV3S8wTObZqkJMJ
NWGoja9mpX0tMl3xLSe+zTrpjch6EKz5c1RPs5fkjqfEyve+c7xMq61zO9zVqiBwN8e6qWWABDXe
Df3etqLmUw1KImkyEC8qp9PKqh6y2t6Pi4XcMx5/iObpdQ8PmS2C0CbsZ7UrO+xYTj/s6kl9k4O0
d/NZ+07ADgl2zOCgyeVHKZ0QFBmprwWEugCZdAmHz7GbDPkVnTdOifqbbhXsIwwCybGaP9mL9g5h
+4nyHrq05FnDRG9h3/X9Ps/q1G9T0lHK8BEt7t4I1McxCXeDau2MMYFFqH0H4HoEwPDJDBgBcXAn
wJWjEjVSkXm1feVk+r7psuegvC7a/MFCofkYGBYU3eHY6NgzhsWtovd+IaF9fO37wLpp6hoM5GIm
X9PUbna6EqCxkKL6MTQHorPy+95yom9hFMvkEMCM/Ag1cFmJDuzDlctCObGiYOMCauAL5kCCiGnU
ThESOZJVbPWpVdTqXlYW+Rq/SwflnhYx3NX+NS8I+DB0Wz5l0Hd8APuIcJblps454uoImj3I5eWe
8zyemZQFHKuh4gPUaA/LQnabUcn70ZHfA4ZEgmUWKqc0V0BYGPV0JLExOzRD8FVSo+JZgZpLQReq
79mU1a8thIVD1OTD3gktvExBBXxPt9uTnvblPSWs8hCQOnAMsNwdg3qIuPZ5re0jgEvPWlTAyJci
uSb6KpzVR0hhCYRFmTxBMNGm8RTwKDtXheW4iwT00HWA9vh9BoXcDVJj5qFhpiLTyUjrA2OezB9F
mwPNd38TVZFyV5jBeM4LO8738pjO34XB1GvmejqxA5WnsI1msuJC6bx0BbVHp3slXF0aBrG6nwmJ
ByZiTa+ps+QnI1Wnz22FS8hdhpIHAG/zEcL3+CPgPOXHUFkPhTZA+IjH6W4K8vl7ajgUvUj/dzNp
c5XXFqHteFDxmkPJJyuvUxLHdkpZLQe0R5NnNaF9kFgPbyFWmYODtumdjfw8pFm0q5dBPhJj3k0+
T6rpg0569bkbBsMhW8zUnkazm72pL/RrQXCpQF3qwXGwy/goExDh55TqbdLkbJnIabylqKh/6/zJ
5nmIQCNOgn3Pxb/Ji7bwsI8BPFJ6mSaSNRiqK/qLAr5tauB6RtKr08W4NdXOgpaVJ08AjbhepqYm
B0eupD1kmuBpGKOSKLRKu87jIfVzRb5KpThFjm7KxU6TdH7NiFPlAUGi/DU0ov4L1HyZPbXrlgcL
XXrs2hhQ38O44LAxtaXkq5xuj1bdmambzNqx1km6dnMjNr4XMhYAMGcwVT3E9OmpNuLmqknb9GwA
Ur1OOB597lJc/xAzwUXDWiJ7MnBMyStVNThrvKpL9Fut77MSaSBfS629Uj8hKpN4yAQyVpy42HXB
cjIc80ExWANF4zwSq/WmAjuqm+A8pk14iBRyoUybSC4OHK2dY1npuhxxcU8HoLRK2/ay3CD2LE7Z
RkjqolSaNCQyXlQ4BxsHj08hPzyZ0oggH6xI7FrU9YxnO8ug9ihA/3SS7OmU0wedBi7IINMKHiHz
RQeZqzIb8+BX3AOHNOjCzO/TnmIHjURwQD+Q7Bu7Uvy8FTQrHAFvdle+DoOj3EvypHMOKK4ybbzB
qlC4app1fuo4yYOyLNaNpFuPpZ7vGXQ84JcaDp22dP0RPhMG/mbsocFYXZ37Tdb2n1Akfk0LrP4u
6pLulMdJqxM+OVcWdOYmvqrR62c7BCQWh5IFEOWkvwOfYtSv0Hy9CY3CmVw4BOY1J2RlB2ibbmuO
PTV14wH5oVLBY+rJlDqYAlLtaVVRfc/UhZ7nYpHpfOYumLy+aB5GmaO2qlJLcRjphy+Yg2cwU+Tc
sPshc3IllUR2P1Zk3VvqonnGfQYc1+L3ngMI5rtY2DZIyB2OOFJOHQMlcPxyfzMSJLTTlEF90nSE
BF652MMJlW9GT9EK5nNHo4LHK0SpmymAg9orunGtVoFKBPmgOHttpELk3loUmipdd6IpQxoBZWDR
MzIXRMTGGojBQ6fmt6SuuYlpVnCGy51jDnsovIe+Hq+BMY2POIqp7ntNnr5Z+PtwhHEOoWBOyX80
Sb/yEh7iJ8qr+sOI22i/2G1ClPkQkq8dI5GZiKa5IuZMDInUaKi9qi/DszmX9wzsKg4/edg8ZA6x
kCE1mOPWfV0Q3jXp3G1JeKUp7NhJCscP5faL3tfPadnSWOzCB2VQOqQlqunXS+lp6LkOtDt0Lm8y
uiXuJNfSPnXqAXjC+IWpW0k0Op22zMrOKnstpU38VVOkSGR0fjHz5F6ZuqchUH6wjRDAh7bYTqjD
pduhsSoOFqTQ6fro13L7mRYYPzIHn7tAyXZmZo+eSur3rihtgt1MTyKRzuDIZmThwioN8uva+qKW
+ic6ScohaGoEQSCIxsmaXfJ7D7lheaA2pWM8Gi9gfCCVLnr3QJ/pPgaQTyDnLpGfNFgS15jP3if2
P8K76PdK4GOuESnUD5JEM73F9gDCiS/S7TicDNxJuLVdxaJfh0pjH6mB+jWYYUDyMDBF/IT1HDfm
zm4lL+3lp5n+vEuG293UcnIgBexbpqu3sl5WgOaL3u9t5B5GAvUYscs3g7VSsStDKs/usOy18EyD
nZ1r/miNnzJT7w6LXFSPQy/bO1WfrutUfS0W7VvbmW9d8owN2pODchcvzB8z67XMmEAAEKTn1JGX
FcK58BXjDYIVFzG2nkcZx9OUI7CnAdDMg0cXcXFrmeQc0ttc0rz8kt4YPLX7gS7f0FbHqap2fNS9
wY4QMH3JO3lP3fxCSi7P9VwfvKBOzs5Y5ETDTzkNV/3RgmeDsrF5GntSUJweYVFCw2vRDrFMvRAT
NbaL5+wDrXdDL9J6HOQ6Oaac067pNxzBGcQ3KT7RPUHce00qgnuEAYkL++JDMzmQLni+7mkQP06c
+l1zoFYORuOTaRjnuaK5XWPA23WyQpU8Hpnp6J97vIO7tIIkGu2pi2ofsMjHGCfjAZcaYq8xSuS7
OCmkZ2gXxWl0AjM/gF/5QufgCqG644L3frHVHnXwNB3loX1ApQRRr8eSFIwc0cr8RxuSQjXJP6ZC
ebXrPvFLrSVXVCfgMQ4N5JR2lO7pqDyPWJddOawfQhjaZ9rPy40UB/U+H8MWUGheeWjKe5+Ah+ty
nr6aWXZyQoUrRzfMHfPyiW481q1cPgeE8B2aSQdtMLcMjxhmnAxAKqWOoMtVA6O8KXtTA09v+ktr
H2QU3r6s1Fy5QNhDwR4omUEvZ/o8G2noF4PDzHxRb6RWTtxUsseHqVckr5OpYiMQsfNS6jsqgxkP
dJfyCUmFMOiGVXX2EBAmusMo/2SpgHaVJFG/9kY0HuVRNm+1Igxjl3Sa5M5MJPiI6E5cm8kaPvTv
dtMap0VK20/zMqRfeJBPV2UZvS9SEH9BZWXfYhgkmJzlEkom5QlZ7/KShF5Y1WeqoqBOg10c2OSU
9xnZJgi3drHdztemk0pg81Rfz8prlDOHfqn+N3vntds6lu75V5kXYIGLmbcMyrJsOfuG8HZgDouZ
fPr5qboP0H2AM4O+HGAK6ItC7+2SLGqt7/vHEOX85ywB7IA9FCApiDE0VOfeFN40Tz8a57Is8rcE
HqaGHvIJUNitoDicaJFfaDViu2Qwz5rF97ShDZdo9m/KJzcU8HmCMc+zp2hT6PmzxMdDB3tDohRA
NfqzcFIUPiRswQp7XKQ/k7qHYx4qHjy6/806+bbmbnJyKc9aYlt4ZculwoTh6fGabbVUYB3IDhUR
bJ0wQbU5ohM23FSs44cplTYciZ3yosp5Xif9a7TTo5JlB5HZu6zIty71sHbeAal0u2SiCDKP5ClV
Ykmdt4iILiS3stE4ql01IkquXRdKS2K6vVKXQy3jTYJd1c1JDute65yCqXUwd8I9VYZZ7igbyw85
xYWx1ximj2r+iRaoV0Wff2GxeLvrBf8/aXnGbUJI3lwApmEoKP4uW0b9SX1Ms/R5bhXdb6pkb0g8
MHN0RAJ+Nltrm0FiebB+x9SYDlyMHRgwlaY3XnODP4hGS4NVBFM9l50O4qi6RA1psaet5mu39jw5
0+TQ2GqKA3TIk+KW/jjQsSgV+U7HqBGMdmScc97JprYa4o5KK/Mck7lNf6kJ2Jl+ZQfZQWisl4g1
Y0pJzZ8+tj7IWfBa29jVpS4gsCoAX0N3n2tTLw9ErnvwNXf6uD7RlPRZq+27OkMr4K4gUnvxp/hO
jgUfq7QWD6WlsclixwlcNkxXEMmlD2SpMZ4xNsSCkmRuxU48jDIrUYdMB5qdNlFMi5cZEbqvHqmI
KHdNz+mw0k/v043OAkHVsFGpoSk2k0XIQbbuXEK6vI4EZD8hai5g7b8r51IEhSlgutL5MONS2yYk
6zzbOfgy1XZknOR2dzEs/WuA7Rg7ZXujOEdShn28UUkgE0G4aLN+mFn9kGWnKZ/DMmtUOuINFpii
fiIMYz2tueAAF9aTyHl9JDWEyUr3eC566LSXmufOHNVfS/3Kxnb608MfbkxahZT8XrUU2+vqyL1D
NfRwCx3Ibf2SNeBAU1O+5FqkE+i5MnGPjwqzxm5VSf1xh8+W5yvzCnd60QFkM+kAUvfWg6rFu7W3
Pf7YFkwVUiMxYMi52mfOcVVcVSv1EWjkHo7zZ7nGRDVP+q+1birqjCOkT3VO0W38ptGkMxGssu20
+AE7V+ZhhD7IeL1GjCCGmsA7Q5HE5W9sFT6IdupZtCRszYGxlavmIjnk7abaUrYYSFTotTvHfpVF
x3gqj7osWT9XayDmvdxllb53G+7qXO2KLy4Uohdco9lUSretiTrbdXXdBq4mwWeg8XA/VBe+Wjk5
e+uVXci3CIcgb3U1gr4l6IVurNHT7OkJBBi4a2h2aA49Ib4Z/Hdlopyrht2ettPvuJvO9IG9khvI
V0930Srewwihvm9IbOBArjuSlxd5qhgKy9eCrGCBnQSsCEyNxoqXUhQbfV3iIO1FdHXy5mvSi2s3
8S1TLXVvWD3gY3okzYCc1fgtt2HwG9H8lkhWWTHibc8V4gs1vVFl2GXgSxZPG9NzmYg/Q27VZ21o
I090xhG790CfE1qGMQld1GMfllq2ryTMjdtJAfyzAYUCZsYdpcDvs5GHFfa7jWES520ok4//Dv41
Pxjld5FFd301+lQtcDvOT4kRB446PdaCpiSt/wXrhM9UI75Y0fJMUHf6MYzV/cKyOrUA1M1IzqrC
OuTIo9P3R60Z7qv1PVZXv3FKtAOCEjX7AdhuqyfGFpcpCUaZr/EsRnq7nQXgHSk0nM5YEvVi2hc9
Z5JOaDB1ggSFOLicRv7F6e+6hqu5JgfINi7QA/smE5u51r8UybmPpv1cjeqJjiIPbTlw2sOodcyZ
SDoqAnP0Sgaj/kLAmRdD/LnGY2XXh35RD0lyGwWMKfK5s9kA1cCpuBEd5U2RBLmxZB3Rl6P+QSmq
z0xK3Smrow23bOCgWd4LDQPPuFOdkiGSZy91tv2SfC0d+ep1A7pWQ7ZIRlHVK2L7qQPLz/F0bQfD
3BhUoMMhXnHfvyaL9PucyP/M8UYzkQEXZPKL7vdgxjqSVSvfs+N7bWmF64qkKe7jPRrccydSvlmo
amUevxLgesgF0Er5wLg5bTJY4jkrFK/MPs2WoGFDeepLMm7HmMh6qN2VvUFnt2gFtIF2HFpj39wc
C5ShgeKWPTC7SaJ8S2BiR9elOaa7akUJMJMz161bEXVEVaKsWi0PHfKnWRivo71cwNwK8nheabc5
jq0kA4nLy5TJAxrqSIH/WebQVhdw+qxZfjSy6eHKjd85qXzC5Tnvm6vq5o+reXAr7BWF9kil690E
acLB3rJRNV04u2kfZnmOLKLeQjUmbOcKe7TDk71wP4ZkDt3phVyfO8ZTDsgEwBU4xYgNUlcqIoeQ
G5IW/kWi9pZK1Ee3WB+JlNzRaQVPXrrnjFK9k1SH7A5J0nqhDuBI/CejTvT9L6q6f0rX/lc1lPd1
WvUdsrv/lrd4E6ppgtwhh8ZFTcU38+9CtZuTMsorHo2ots3LkkeW3BrVkH9Xdlu8osIGSE2rxT5h
MRuZADE4auFEWGXxf/HsIrH7t5A3y74p71yEng7CWEytN0ndv5il05RBu+xF5SHf6z7dIuKTFmCC
hVeUVX6VpaJ8A9s7T8VQd49Or08biMuuD5TVyn/+/rX8R6rM/1FN+W8izUvzUz327c9Pf/5s/h/Q
XTp4if9n2eUWzvvzX1WXtz/+D9Gl+IteK7K7yUxQDcclV/a/RJeK/heqCTIeHETMrkXCAB/tP1WX
gr+GNdhS+YdIYN3kb/1TdGn8ZYOKa6oQ8Agqk5v5n2gujb8DjP+hzbzpSWGXdaHyP0HcAK/UNv/b
k2zmzVgk7mfS0JRHK6FqsMHWFuIroUM3t1JTTrVbJJk/Ip0UfnVLb/UWV0L6knzU7MtE55oyTTGq
/ph22mcv+hJ2GsQEuVqvOe1eyjYlzVYH3L1EpTTHAxVNBGaxnN4OD7Lf1+kUrdJRQOKQD3scBPl4
jHDdpUFjDfQRElPs+oPbVDhRqyxTUUq63Xgg2Gn0TROlwxOXeP9QR5CdAdDWT+bQgHFMnZnYLoRl
Q7axgfbfyUTpbjnrQK5HLaEybLeS221+FpSQqnerRFS1c6gJZCmJm7KheEMfaj/TxPjrtKotQzdL
Rwj9LO303RAlM2n4NbGEXjYg+N/RpWNub2U9I/xZa2zxAI5D6FBJTC1nUbXdLutYYUIToRfaPjGk
aF/ikSJzRjnIlTEyfyoY0+OtYAYwCHzL8gn8kfhdVWoUsDcYmrd2ojnUlgRccwhyqndwGrQ6j0Mi
P1YrLT/VjHAZwl4k2fORQhEIo0l5damEbmmQcROFxhAjf9Yzkf0YcUlOuoLi69xwJz4gHmc4VFfV
KFhazKQ9keWvyE1cLdHPAJFEC0FnKc9KBBHBT3PUzncnteWJ0Qrb3Ca1TBENuODciiVysakiN5Kh
1dOOZWRGRBh6ndmPYDxAdmqqRUoQxcj1fbfWRurD7BIOelwIevR0pghC+7uKhSFGNtiD6YK887mg
CXSV/J3tv/xobCLl0SPhx/QkanufEM6ZShqgHRSpcYvAoSJTj5FUTHsUKtMSkH5sDEGaV8qFQoRV
8ec0TVSSWrOMUL44vcl7kzTZ542RIjQbB15qptD4xLihEOonwW8gYXsSjGmprEp6a50huV9XN/uj
j5D4+xid8w9CIGP1ifTp/1jRUr21uoVnSnEVtD6TmkR5OCdyOjZYUv+UNkmBYV+l9YOaOpntUxWT
/gzk5N3pOAALZtpybnytJLo7WEanHQODYMVvpbeTxafOVev4MEhXQpI02c/sjvlMcM2IdjbKwe3p
SOnFa2GSgl0TxA+cCDNU+bgBBxSH0UCQI6AHq3tiUXCvD9HRGs3uD41hmH7j3Ije1CyeLLJwrQXV
TtagR5tIB/qlyZIt0IH9IixyxWXtzUSjMqFZ2ZBsJzVtv1OXUjYvdVsicrulYOof8763GdW7uPGE
NcS/rZorAIQEhPXesCJW4Nnr5CnCuI6SRXcZH6c0hwbqJFo7vpzkZoIiIU7f1u3YPgLBDb1HWoPm
bKLRgAiB+enz0MixBHq5mzI445ymkSWfasjaxinwvhpT2NL3w0483rrtjKn6jeKUI0Wheeg7sunU
fCQfYPq9FXz/JgDFpEXkSs15h/EWB0/lUL2QG/YbaVQj4rZcOC9t2o5mOJE3/gGyWt9bdTsnVFWI
7Jc8FdrCUG66n5xTFX5P3CTkO9mGe4aHiH9uvsT5GtGFjYySR7LwiYIrD6VU1zUcYmp5IoWPZa/h
rKXRsyVLFSGEq3ysisng7KBZf4lZk9/ahQRMrMqt5ZeVwendrZHl2zRRTDoec3SZ28KdwS6rsrHa
a69r1vIOWZrLAzQSle2KCx1j4jOk16GudSyHVOm82pFGcJRuD6q9UYrI+c27njdXDb3J9Nmv+hnj
mgJGjVvqj9Amp9rE1o0odtupvYiGSjv0QxmxqkmDBp7Xp3s8jglnGjYv20uB81D+QODc46bEIG+T
ikXRkElZCXg2JdEBBK4z77p2bLDczLb1hBQ7qn14nviSYr12fH2O2mulFAu7dCtNJmap1CW5r4Xx
0GRIhL0xxdfkJz1XjkcwcgVV76hEGCMj1fi+TPRJ+BkZVLQz2LnrO1YHir50Ir4D2KCchM+9Pg2W
06U8SqX85jKwCcai2qrkt5XlCwcufKKvcdCsG1MYyxA2Foea1zfoqj2q3hIrcJU64hutY2Dz0Cdl
9hsFUZJT0kYVekYSPyX7mOdz2gONrHzdauRXiIaJMAs6BPEvSMk0YJtsQow1IQ95tRFdDn4yqoWz
yYVImAHVJvuyJjplhBdpfN1OYzR34mVGC6z5UKIpMoQi0deHpo0ylaWhNGSAMa1/Jd13nralW68T
SljXBBm0ySZklyAT8hQT/WcgMI6Tj6xMBkKyRKM9xP20/M5OXraYSEtpRZSKyPKDAnuMqRA4w11F
KED+Buuc6U+FUNacp0I19aCCXaGKhyyyH9nMBElOprVNrTl7sFYbDsiZzKEL+K6dylc0vLgB7EoM
Tx0qqxmA1ZnTU8uZy2VfSHzBUe+AK9RinX8jFu/ZM7IJhdqt9wTpBgOWu4fWigpfwKu9knJZ/CFt
01OLREG+ulT3KKDsZiezon0E3m2Uk9KI25EXOdWbjKcZgmohS9fVA1aqYfrNtHV5d3VpfpfE3Vbb
SRrWKca5qZIL66bI942W/e3/z9v98rfPSf0/Dty7oYo/2+VfR25x+xv/mLk17S8HZvVmhNNI19Es
PFP/MDoJ6y8hUAO5qDfY3xwLM9M/R27D+Qt+koncIAmW/0Pw4/5r5Db/sjE3ga0JwRZFMNx/MnKT
Kf/v2yNBm3/brCyXvZH/kuPwKv51Z6vrjBXWdcFoHOUjmrdCFo9JtPagZYW50zHB+0tfqhsH0aKq
RUToJ+oOtawMMjtBvFsL089v1GSWl8+Rtlgbe1oN1JDAsMo0qSDutb65RSiEg4j1c8PctGtM6xN7
RXZPrk1zIN+K1L66duB/rfdlMr9He1sO0WfbaUVYNw75yqCf9wR1cSWQLOhrlAgeiY9UwiYFw/Bi
Z3YPGjEm93Ncz77eU6iwZtEebTsJg8K8NxX3I1u45RBCn1C6nBQxwzQgXNomltIgFBTKZqQp/Ezm
HzpVBQUZAP9ak6qKrK0oaNAjWDK/zhaEENN/5jzFjJcoWrs8lKXqvBC/hmCRrieBNScd0eNaKewK
ojr1iTSOcuAtKk+No6ORnluJHZNp+zVHsutRBdJTR+Sa+o58BLSzjh3jvZKDuu4bcrGfsOcid1Em
WMhwNhM9HPAyqVhL16i6gd3RkS4jQQJbJBJgwB52Gs90sCzpVFL5Zhozgq6qfnOTcQt2pYTkQjcf
K9HNG0VgkYefJN6P6dLOH40Y6TAsKAqrcHBK7UDaVuyGCm8089YoVdDuuR0KELqgAF/TlFYMPjoj
tXKVzJOYg2ygRi310EiW/kL6zuu4zMOeeqybVSVddmpUfemL/kM6xLlPVywTKLJ/i8IlliBRBunX
WSbP07oeRfMg4l3GFhfMpKH7taSsLMlRPaHsJALCToblbRFJd5wNx/5UBvVIdQRj+dz7MTfhdoUM
L53FeCT3udrjSP6SsqHeDmTThqixoz9EIF/ydt1Ws7pD0HxtXZs3UDCvyXix7gfSu366xDK8tl5b
Sg759Kw4MYK5p1nEKfAYQSWHlsSvlTkgc6J07w064h3qzmazRdSL9tceTnGjl1tHoEmszPYPHT+7
tdLVz5nsDixZSQuXj+ERT/qoVnv6htw7a6XlmgQAbXlZtIEfpzOYYn+qilNhzW2o5vIBOh+/xtQ4
T4vsyod5GSyajEzItnFSdr2Rj3dua+OXo4ODwHsbuJgZ6JhXOdKkeOsSYbifpzoOGQbVsMiKmTU7
BtU2+/Q0NAXGBKlGe6sr4r1GYcvbqNT6mflSgS0YGljyvnlmPHm3BxdxYdNZMT4aKgyH0bKDCl7C
l3mPySx7a2BnsT9IsUVXSXmmYZPHbdbPI4PRnQp+vR+ok6HsLi78ukchQZFFerLl+LVQ/AcF0vK6
yDDBML+gxWV3HrFB3QTSZGV7fdreZA/AjGkt1ECjxvEcpV18LU1lOpmdou6KwaxOZFZa745mPCqJ
BnRZZwzV1UFpuBtjYFkW3IqprR+T61SYamCLptrjk7vAi23rhHed9wsiPmpz+/OqJ2mgM/cdnWGS
55LNLHUf67Z0QwQQHVrim20n/zVXKE5NmaqA8B51Q5UVGeRSPQ3qZG1VtAt7fbXtKxZ/4d2O6UPD
2c8zaLCc56V9loQ8eKnFOUvVyFLl4TQ1fjY6O6vWzi4QrnSqbUFDh6dY496p9HPU833rpi/NcHXf
cE0sPJTdAGCvEZz8GCAQPpnNA/QXE3/Xhuvg5iEBIbbPwGSdotakTU/8SGdSAI3dw7i0GDuqKQ7G
pGie2yqWntpZ17Ip0wcaN81NIfLi0BBVs5ktvf4255julSaf7k0kVIgCqubJVNsQwQm7LuQRDDLR
VeXLYlQY4kaoNRQK1ViEayXeF6GWe7ioY49oA8c3PjeSNt09BKXq6aaVPhEuRphaVanE/bCUzA7k
X5UhBJlUWjXziqwF2zGWQEODMldYEnMnVUJQLj4DQjr8GiMnv//qrOFOpP6wiHaGuYJvLN/UhUxb
dWjKLV+6eZfqKzqzQeN2wHs3LRLhDcLJUa9HSg2mbuIhdsd7NIqfZjzE+D/6Bh9Cj/hoRSM8TvMh
iSrKnwrEdG5TorTV7hZcfr0eK/cCqP8+kmkOnVNdytV5xPZzJNeQFwYzZXfpvRI173RQpWHTJ0tI
Pm36hgjlZnYveZOcPpRbMrpjaCFLl4dH7/rxYild78EKBMZah1Q96cgeLX27TPp6djMxv4yx7HdF
se6dKcu3ZoKsqhzUAa8tbkM9UUNRqF4+nBans7ysIm3XSxDgkYLmal4iO/SFXMGI33cJwQxeVjZv
Y4clQembR5qLnAOA8wobzL0Zt3O0R04OCzfQz1PLdgrYgB+QbIauMJFF69W2pG1yNzadCq+yGiBo
d+zfUzCsI12JxdpTu5ORkE7KwIn4iNWpFJw+EZI2Eiiueq8g0114ttpeeSWjNwl4CAWSS9XFTbqk
HA89Zj985buCI8Sn4dzdoB5KwRPoKtiSIQfNorTY8UwlzvjbdD+SF0J30XBWSz6aobXBqGBLrD6U
Rge1JOAR6+TiAny0mo0iBe/kkERfBb8LKK3+vYgb/mw2T77KRbOhtzV6k8o4XWOHi48NB161XMR2
dZP51KtN76mjJT8SQITIw8wZhTaDWBpmHDfB6qS7cmULTaZm8tyap4lOhg3H+usk+83Siy3lDMe1
yU5z/hZTQjhnb25f3EGmQKJ2oTHXWxNHu9cm+tUSlN/pr3O9PFaZ+RDnf8jg8XS32BCZ/lGilRb5
ma07sPV9Xg9v2sDlCpU29vXFGFCwljepJp4j1CZOSDoe56LeXyecnAdZWUEsZtA9u91bWfxqQCwF
qWpd0VH3iCvc2nNa/b6+EbljDQ9JFheK4C5MAXsmF4lBcTDSt0WaG6S87XYqq09KgS/kegdAlY8U
P701anIAN7vreuPS1vK+54Eh+pdooBZPTqevSO/ttA2jqUaZqZp7hbHVr8SSBhHCdNSLtwU6geVu
tAblAp+RM7J0l9UHex0JcqnzoeSTFmLcoI0Yo6Y3IoElLq1sZghmu9xwk9FTmXfYrPTYJJrQ0nZT
Xm3zSn1fZVP5LhJJP5qje2kr6c6wKoF1N0JAMxuPSHFYn1V2cVtP5bVp+VkWrtCvVGk/kmTMQk0r
uLHb3DyaAzucO0AB29VCvTkW37RNzjS3/SQu8n2UzRtLqQJdtt9LgopNk2QWJIHbJxu0bthydCPU
07bz9dvLsiWK4trhZ6g3jRBwAxOTMifLWyF6PsdsLN940EqqhhsssNPd4FhfSDsfgXvFnaIWP0xn
YL6mqb3prf5Qqii4rQKjbJJ4lvJIeNSDM3Y8StoYXUQ3XZE/XIeo2rYcBl293H6JOtFWc7Vd+A/t
EO7XnyywGSRaPO/T7GeoqbQrQc+WvjqvxApu2sLyB6NbPvAClGdnzDWvJezwUtIax3ellFe+U/dO
WXyDbYW1gT4Ea6a6HxekFpZp41MZNd24CZOtk34TArF4myHl88e66/LVKwz7kRJdkFczX5ZnJ23s
Pze2zcfMkJ/Q8aGajLngJf5kPinA4GRE19fXcgjENOueaVP5yTxVeVSPpjReWBcVID+M8pgRI04Q
7GvNiSIo7Y5NaQgpu3wfouhKukz6HrXJCbD53AOhhwkZNo+EWsljKTr6vByEYMQSrh5ptxjbpsH4
1OtG25UE66MF15R9TfMDzCJhMd6t6pDoNtwlMXuDohnc+xZGE8wBxXjEa5iFwgaB0lpzoCS8aR/n
ZO0uWBMsTzXs8omMyxyPhYS+pX1ahTEnd5PbUhIV4cab1EZ6JRbFDfUiTofQzd0PBwB2Q9l9jVWg
q7brhB13xCmHYdAZ0RbBYudujc+oSAtPGtqnwCr4vfD9GD0KVa8YpmnykFDBCLFRMKjJe+L8HQGG
o4PIn+pQ1sMqbpbCds9sLZ6NJFaDwYCBKShz/NKodN7k3UJCVtwWHrnA7nM7cA+P9Mv4htrbBx3f
T1A7mBocB+2WXY5Yx3lVL4oBZ+PTrmBf5oQjiUZSe4ecx9gN+NG9sRGYJB0NDdjUL6+U7wrI9QZC
whLFcMncBmdzPr8na1kQge06gMaVXOTZXKzoQq+7hrXXXrYLJ2VIkv56zgdK1AV++i1NT/qHO9Xa
ZrD6CSkaw4DvGJzERNKrPhEb2OOQAmmjNQXEfoybgTC6Q+e6ysEd2Yqx6T3bIlcR/OOyMsF+XlbG
bQSosUCYNLQep3u5FU5V7mzQdfx1aXFVZ/NGm8VSPUYSIEtU1Ry2dtSdyUiFER8ycZGuRv+KnbW/
o95PvgTePrd6vyXi9Dq7r0WVQD305Ytt1/WnSPCBkmercJNH2k5T6JJcK/nlVp2xpV3VJXtwiQjD
i5Nma6uzfsoWRFlWJ4z7NDXfpauYz/Uo0DuumGJ7vmevi9aw2JhWdYrict6C0aLTsBTznCfyKWth
B9rJMNFX2iVPa/nelzxfUTsHS5t1B6ugUkbrGOWXVqXu5vaNnHP3JRdN/nCTm28w7wgELek9Psvf
irquYNLL6gSDPp/ZzimmQeqOc796A+OOcBvHyamBKggqwvY5juLpSCr+fMLbmY1hmZtA1PWaPav1
slKCgPiuTZj1O7qKt9wga+LOvjNqxt0k2ujNodpzd4vHCoGJzY1bc+Wok23vbBZD37YT5JaW61km
pjEF3SbbttUfRvLJ99GYWw967C67StTRFuoJ4qeilfRNk+7yUCOnvDKomX+gavq7WR3SgSFQny6S
M52TKDG+lQqt081aSWOgJEktKh9K6yuROyJe72UvvuLJDUq51+Q1qXsg553eV38W7vRDuQ4J7FhT
7igtlxvXJlSZ5JJMQZ0M6o8ClKBYCNMX3OlpoBBJ+cUTOQMktMqudMb4pOAKMJRsvdLqHr/xi8+O
s27nP0ZkzP6itCaAvVs8FebCwZppcJXq+qT1FesCeoKXBIPXWzX17C2TJt/nMa32S6RnH5gbCbyi
LotjZ2xnWqLtEtf0IAK6esiqwcH7XcOYpj7+BrXjWBJr7rd4t6nhSWobg7ijr8l7qWcWwQlxf+wT
qiBDy1FUse1blKy+MRvKdWaoZa8b2/jNMGIlZ/4vhvd4lmWFNmWurxU+wPuc97gtasZGJONLflp0
Y8LEV0lxoZtG3ad6KQtvcWSZsJwn4qzNjf5KBF15NxcabBhuKcWFNTOSliygaHocaB9eA2JkFHJK
pXWnUsXzAhJs7Euw6yv90Gymwi6afavj+g3g86KnZNIZXSZZ2/fGmps/0ZDMQcFIzCXm1BnV5rlF
YIOZ2UfbQIdda8OCY1Um6CxJC/9jFnCfKiU4mxzvyI5zqQkR0+rBIlb8yBp2BD2jGXmy6/6QxIqd
eqq9UIpgwW3BZeqm+wd38n0ZSe25ztktSrI8j6iFgWxYrTyuOdcGJDOl5VP30ASpXNiqRbF2Wy1y
PvGE70fK2311wB9CvFfpwzXmh2TAjUhyRnOOm2zeY5A5zBkLU6Ycq0THzyx8Q2ok2sTyVpR2IHUy
usmamp3B7OXTQtoRvNeyuSOHmt22DRZn3bbGuSlJFIK99HEzPPAu9prZvxkWfNBihBkh7MFgyT1t
8T6B+DwGb3Ia/cwWsBOTP0BsOZjf++kuZnS9LqQEokdQSEhYXS81caBxrWPRwmObFlwxU1oRWEJs
VNhSu6TOL3lhPTTLGmjltEkX58lQKWWT0IDTjJXkJ++40EZjgpGz8B126N1nWsYTMwaNQEBsqBYe
YwevO64aFJ1ilOvRSizr4CIDRDFFm50af01x8qOLZTkZab4zF+yMVD/AImj4elOjeAG9wCQLsOhl
mCs91yEaeU4x4zvusVIddsWEqj7d/HLonth2Y4oAEB6DCZ748NvqaXAnPNBmTKx0pf4sGsO3Xafl
lRs4tJtl9kUml52N6pg0QfAODcQyMbQNQ9SlvB14ZpHl+GKzBUWdMDzLYs5TTedTRwKZZtoGdC8s
XXRbDnZdKrcLr9akPzcRvjEW7di8UvqD7jkOy5u1Lu2+tdm+rI44u6zxKTHSnpHrR0qbL8TbDI8t
a+CGh/Szbg3duz2TtYALU83lro4X9hMHu4K68GRUZKfoP93woGjLxqDvjhkGFToxwWGBth4E/tEw
69CBwtE68zi7MSzOTqb4I+SIQch9QroPPuYcBSHR7qAFeck0azdHfFikoCYOJSLmVSoCwV6bMnYo
F13DNFXPn2qSn+OMd91rM+uAFRo3D0Ra4ihYSCCzueDLuyw6YT2H3k6x9hXtlWn1DtK88urCyvDZ
O++oIqYALz7nenwdq0F6DsW3HhavPToaShQcfGWTibLBWANKaLdVhiIkb4XruawxXo3HaM/N/0JT
/S1O2gnGGWWj2lwRBMSFthfs/uyJQa2aKB5G9DIpLAeuJSItU0PniaTBYrQPwDXoKVqbI6it72ul
ynd93B8st64ADyOTiQnzlZJxZo9kYtW7ya5O6FV3i34P+sjoP82bpuZGwa1HVRvmropfDThYfygI
ueysDpNAhwCumKp51y6NtzQqKNaMdwEA8H5ySKzKCcCGaiES00XnC9YGWLYfYyMGcb+uurq1pIJl
9xORPMteG3Ghu992jSo1I/WlyH/gKwHtjbU/q5WmPrQdTkY7aTheqd5DQ+nEFFdoRlAbGjEQeC14
nmEN2YU+C23gq5PwhNfK2So59Mg89JyRkJY4RIdEsFR1SKQMqHd+pxyRDmRUzS7OO82XqbuxpdH4
45BvcBG3hMrpxmOUntzUCeoRB8RkRIHV4EESwSRfG/HjpOKTAZ3aLCHbUKGkLq/0aB+buEqwnxMo
MqzHeTQIElPvy16eMxPYlYP+D03aF7YQGsun125uT+ry6mrdlTgP7ksI+XDqGAs6PX/NCKBJWFWs
hg+lSToaBdpDOvRcujNiHe2cKg28xuy36nBUS9NzyjVYs4JYHTQ25WnJq72SOiQokI3V8udma9yV
8UKZOM3eJ+QyCSOQcXDcahsVz6AORFA9y+luJI5YsddHwknB+ftN6m5HUNEGJTtiLDZGIGrV9qPS
OUOoeMlwzOQrBxGiDPbDEVIjwQVCHgnz6Iwbj6ZjX1v1e8t8pvbEF9q7ufz539Sd167kSHqt30XX
hw26IBnAkS7Sm+1tVd0Q2xW9C0bQPb2+rBnhVLekGenyAI0GCmUydybJ+M1a3yp6rCk8EykqOk6D
3uPGwpOjsAuG7a6PvvXk2erWWTtMO+xLqaDrG20xcUPdUtQ80egmXyerd9ZRU54X25DpmMnpqfdn
b2OSptjiWAdo5EZPA3FDu3pyH/zQzNddj8kGvHezXvSXP4Wnqmi2vmtuSxq8nUSGevJbNg1ULxsr
jRziH8anFgJbl1tH1WWX67nmy0plRcuIsSYNm+XKj4no9hLsuCY8pDZNqIuK3Z6j+3zB6BZAlr9w
tOju5iA5u475UQuP9bOlcM56lX6yRz85RKgurhhm+eW9V+ovDiBmHyF1jJ8arEYYmvLi8hwnTOc2
zvW0H3vZIlhi7MGDl33GtzhJBpyQS4/z9Tm06pvCKVbl6HEXp16AalsGR+icDHDNo18wGyacPuw6
Do5pcTYoNL5p7c9XLOt3VNZs64ZvLRY4KYJwh/L/ynXvFsU5S9R6BnmjHye5I+ZphHAUPqULB430
zjZet7Z9GRXslb56Ki62igEbri4jVFzOacTuN1bs1+rl18jUnRN4HMl4EGUU7xiE50icE4zXJOTc
+NhZjoVur9GuMcptN6mdPrSMcRmykLkoa3lfLSWBD6OY+LsUYhbzdttrD2FcMVECBQ3HBlUExBvs
lz111izz8jqJzwRTmAPW8YQuBIoiUDZ178jwW54l2bEnhnKDwkHe1mFM+HxYrFM+hbUI2/AaFyGu
5uY2TXedh33Cc6J3JIQYMt3S3tsLBkDhjrAPw3pL0Hn5MMWpvcdJcvajYuulkb1JRI/Pt6ara2uc
fI1/HOCpDB3CEijH69bvX5hkP2kCZVYNsXovFiXhioVCuZ7kMO26iGoJWpdNpREZfZNQRT/NAdIX
U0CFo517mHL5VgGkw5R+NQZRtl/8+nUuLWTczXMhioMlpoPTRvc43bBr2IYRlhwY9wsIUtG9R51n
CIGPS+OtUg1XrOr0c9UhsnYJw/AW7TMNJrUc0sR47fQIooUPw8cdpp8pNfVqySOFl7J4T+eYklFw
eMEkG/bkYrzl0Rvm9/tQZFhHfO4we74mMecZXNO1xTx+n3mUUYnvOzua+2NXduJYTa5c53w8a9V2
j/FokdcWRkt56nVR7WWffoC42UlUgrXDsZjYj5iUjvXCXr6pkmBNtD3yoAZx28QFHxNvnxRXVojl
mOaApUJl1emJ5M4TMzdy/Jph3g9djK6n7JGy+d6+WTDqB4o/MzcYXcx4zBrkkwui1+ekiqDfjMHN
YONi1UELDp2WZUhjbKI1MJCB5es6iy47uO6eYxdnXetma2kQdXb1+NUaZhYmyBv0fRejF27Pi/6s
2yazUDdF6eEfHfWRt0bWDPbSowbJd0pgCq1T4DOb2MB18xAuHQJH/4jTpd0xwXA3RPfhreqrHTnM
j9yPdypjdsNgK6XUch3gEhAKloXRWGwX07egpJ5U4zzSuqnuPJZ2/hng5DlGXapOS5NQ6Q/GZ6Q3
uwRDZ9ZGFLbAIWzQTgXpeOwm9GxWgPhYEhi9biAaUutBbcN/bfA7SPS809SvCZPqNsTxMkLK6m6r
EvsT9umrVVHgQTXeX4LI0PdALAmUlWGobb8l7JDuXPoPdEOOfIgmv94yR8LN0pXWZoyMde0tPguM
ZgDflaOu62X+OBv1BFL/e2lsC2jiIq+oE1E9aXbhoHbMWvY13YodXDd0xFmk1NkiQ/noeEH+3JAO
ctWbVhyVYcDtBCEj59m+cy/L5aUtb5FWY16AU/qpQ98cJlfZV26XyHeAf9Yrca7Tt8yul73fmJlB
aMI6oOp+OBYC2bxZbtogvZ1T98Ea3MuUljcACrt5nIBZMA1lhZF7FH9Th+fKkZ9F621IGK+3oau6
NXNpKqGskGgWqB8qivOFfGoeI34ZISNwx+CBnFcAIGH7HEiKm9yNkBv48bDtSTc4JLWcnzR5XgcU
Xv2za/XXoDqyH2xV1GFK4L05arrGp/g4N16+RwjbHsMsFutc5demRtoShxm0nrbaMZXaspjz8G/X
1TG9cEOVN2bHBuhEE1dw0HN1jetG3YK/fYtJVN2iheCJ1i9uvx5TKgnMkv1Gtuok7as5sd8044TU
cnZWDyDWqy/DKu6elKwZd2WMdzHjicfe7s0ek1lzcNvMO//v5Vj/3xkbSDL8740NOyKXPzCBfP1i
U1+EWRF//m8qK/kHIZkS54IvcDiQbopz4G8qK0v8QYIcYlPiv1BLEd8IafrvMivh/GHjVBESu4Hg
lgh/czY4f8BVD4PIx4/g+WEQ/G9kVn/h0yOSRH1ie5fQRhvUZvQXX0PRCbqGtrZXAVPg4jCBHHvx
weycalX1UJGA8vyTeLn/9IrC5wGIV8MNA5uP5i+qLruyWt03EOQQ+tdrLxVhg+x3dOx1MykFWcrN
lvvfvo3/yod0yZ38zb2BgR7jj8O4nIuX/0I+6D8pyUDXNDyHzWoKiG5d5Zd4jlUPccEDurUgLUja
cAsRHBgii4Dkm/Eb7LdzgnXLU+X72LrIlhMwQK8SZ1C0+8dv7/IT//ndSQdLkg3WFSC9h27uT+/O
w+sPVsZTGOjmhX4ToyqV+NIHt4K06wyD8QizVzSMHf/xCzuXn/tPrxy4PtfQRa4nL5F3l8/td1eU
CUL0PWS3zoMg0YQdtgcQ0VvUCjakYRTY2MCsSJ5VtyZhE3hmVsC5X/o9/FTAslCDUB0wuBcOqVGr
f/LuLp6sv7w7BOKOH2Dkkdwd3AO/vztGmg2LJKyRbdzwdLIYBN0pGG80+QUoI9VduKuWsmDHiuAS
xeaGafOzIZfKXheV1cMx0Nl9BQjCuiYrJmEvH1hM/P/Z2/xlY/t/bxSEEiAm27XBOwCOB7H8l8SD
ipRxCcP1ok0iIDmDrbnlpyHvtigRJNrqsynzZev4Ur2kyei/d3WeQNctQ30L+La8mvNEfA906kN1
rof+3po4D/O5ZJXIdLoLjuCAxDeMRl26QRjgAKQchPNmFES/dT5iYpGMTdM9ByQIlSmy9HI3zpKY
EIjGzvtCmId/aN3YEKbdGlUXd8h+anouLD/efS6rxd16iloUxR7+JhRBOIlkx7pDTQP6GYzzdyny
6GmfhDUxbzFOh57TA4ItQhMdhPoxVILatCUj4T1E60bHn3VWfzSlpXfDLKp6r4f2MjfTsBkwyYft
uIbNCldg0Y2iDGh793Ye6ng+Lpj54hUcK2R/pRJTvg7CAUhCrcfpLQlT/AnE4nAzBKnjZ1dzJhjd
eEtRbHng8C8u7QzzarAH5hhxW7mXoUeyQTYnkKuHfXbtL6GvruusZ2zrMha32TGXLm1j8Qt735Cz
trKVz0epmyXu9p1kF0An7TYK2y68lP1s2fZ7XkXmOh/id527VJWJqEDelS31ohiTjpVP4vg7dmNp
+TT0uj/jwYQgRDpcPt8aGzkmW9OufMHhBqxeQuH7xF4VUqAoBhRMGqdpXcklfLdnxeCHgozhJuFC
0x2AmQvbIrahbg0aekuJYoxWDNsTFN0msj8ilRbFLpcSVnAS+btgbucEl8/Aut0SdbTpG7msFzKa
hy0bOXP0FyvhMnQN1AA9oXuKc5PeLwhNPrNmpPWbWcKqhaQgACYg6EjV0OoUE72jGfAJRgTGB/u2
Ul6Tyl1Fhw9WsO7uBJ4lIslZkrxaPFyGQ+ylwWMr2obBuDXAI8yrZLxH2JDN1PJJwQZXSXCptRro
TwRJG1ahnZNXRm9VZVUTa/ymeKNJstyPNojVDi1S/klot4A2G7DA5C2wCN0KQ/VLCqU5z0twRp26
fLIUJVSOWc/ey9zhQzRufm0r+EJsdqsFeZ1b8x6WSR/0iCpJx6I6JliRXoViXuhp5iVl5uAYvjCa
0l43O6EHfv55Au1YllGyhX6H8gbnC/C+glj7FQYqLl+/1Vi6K33plKOcR/nYOx/gURiCadJgXxEJ
xrj3i3r0oLvAd1VCGFDBHBU7xw6/IIXnT9B85M/O6mCswiQFJdj3JZkere05mPXD7ERRiQSviGDw
1h6rkKVvH5HOzuy1dZ2/ApVgPK3Yc21HQqd40vB1Y66bGRFv7QSBK2saHmELgWOncDbi0V9y8Z5h
JrlVExyVoANDnZg6PHaZbpALBOz4MSU051agv1yx+PEG5JFFDm4yR0m6Kw2Ig7lzrK+GcL/rjmkI
Quu2hazbxOkJL0bqUZib4mfTLxcij0du3Jxag1wVI+iISUH3209hA5ucluLBLi6+ciyL54KgHoaX
YD2uZ20ZmCEd2y4HJMewMnqCzuii6AMqBDKrtjm8bHu5LaRF7dtqjUbHC7lYY0joiNlShjBoWO+Y
5md7jNc26mvC40Gbafe+SHCN88l4h7CP/LVvGvHSSea662zOJN1mQyaXVC4ywcx1m53p8uiQpwmD
DTMC8AbPO+/trhT6qklK/+jV9rzPUwQXqxrZ0jota/PI4V++I7bwrnNHDbuqAoV+r52F+Dc8zQx8
uoWFZ4XJWh2sxZj72QtYW9gZLFoxyKg4D9iktmiZlzurZkgrSGVacJuVpHgAMF5zFS8/WCf7ZkXK
QbBbGBFyACWNH92Dlaysezp50x6zUS7ywJlsxUcI5BMGvH5iGsMVy71NvGUPBQcfYzBukYuOQDtS
eMlFbmiFRX+aSnE3ROPR9yJY7xFBPsM870ZL72E077vQ+ajK5aG15RfWzAenkdugcN/nJLlVy7jz
l+wusxh/CNV3t76nnHRV9hHtt4GVwiLysWyDa00rtUPEvorcSZxzmTb8wzVtC4TtLeLM5TkeJYMc
VwS7upU5JsneYWPoekfOuXBjEYzwFbdQvn0QOnsuv3BbBKN+H/xuOg/86+AfuLi3iryqFS6IDo6M
gr+EcfKQzsvU72wV4RsXbJ4zVNezmdeqlO0ZcQJjf2Uje1YNGVRsccwbsbA7Z6rtjAl6YWAbW6m9
wyYH0Y9WsoiTN8ZFxqyjOLIeEaskDARlmiA1CjwKLZzwtINxYkfXY1QAUZQi7Z8am+epm7cOH25R
bcelMzHTbm/Z+Mgc2IylCVJTyTKYnWbvUulqccXQZdmFOpt6YMDZiIYDuf4awux0U4wM9ND3mlFd
eXM7bVF6L0D0PZugANkNHWQFB+qJEylxQ5Y6xTtL45adTkOc1noG52avbL2wOY/5zHkCCo8lZ1oh
oDBhKrduBQZrYV1OtEOJ+Iplmh08c7t26C3seQRnF4XweAYEevlctXhEc7HLPQuewdAn5WeUaO/y
GYXbWTlutPHaWfgrgtLyp5DKHsfYWEFDnL0qcPdIg/17hG1gn3JZ/GydxHruTIskqCjZyZPdliTb
xUe7VIQhttykcJ+RBkffSHNBq9E1GKjXuc4Yz+gM9NaqG+aRqS3CCL8GfzQNidzUWadum+qSc8VB
Ut5Glpy+G7dqH/xcqNNc2dH9wG9fE0n5OkQoP8LCd68btEkv7ox8x6Sudn4ImsAzobfygDvBgSXl
hc+JURCtcZt+8MmK79qJ7TNfHFcMPx4j8Uq5lmbdJ9Rr0DWMooNp8bazZcrNXKv3yW2m7UInd0Hu
g5ZxC8Uaoa2mDbc9BQDUeG88mKR0fsC0BAmqCnly2MO3LHd4nwWD7XpX+APg0KKp10vDxm5munRi
CcScsRsL4MXNgIKxzV7z8DKTbIPoZFdJ55DRMfFNGgke37cEcT6TU4xXQ+CdsyQfTkSugdRYAv6H
quQdJH6+jlpuNxObI2KJZO8jghJbHlvjTeN453EumwdDsj0W4cSDBjlNybaz2uiOLaDzRCZcfUZ3
1d3MLG/vZjbDeJ/LWu7Y8tfbmN0xqKDpaM1D8YPGFO61HKd77G/WPrIjCyVr5S+3l4wyqC85uBHh
0Q81gHo/a9ePrypwiyTUWP2zR6d+yGc4WBX6xWtCcZK7zi5QGve3IW6XqxbBhruh/D8loXWsc1V8
g8wxvonYNM+GOmdfskK3i2xP/QYAMW36vW/ZrDjDobxSRvTr1q56pMmBu3M6x1wvoMk3YnFzzrJy
3CGtRc6uJHwQ26Jd7Kr2yRvp0JvIK/dzjT7CjZA6klrhoG5qr5BcOFuyxQ0A+bBej0GFNyks1Vp3
KEbhvvS3xMsggQ6g/XlmnM9z3+pTi0PjiWqLaZPAZT8wKGerxNfN996pHGhUGqJm8t0XpFrlPvLa
5cyCc9zURryDCa4oQUy3HUlF2FaX2XQR41f0VSN3xCKjGoCke+6sBZJC2hM2ks7urQVo8gm7TA0w
1w5wIiZZiPEbW1U7W9OKPOVxBy5bn+eWnelkzaQKhZbYtJaZz5Vf9yxKip9yjPrPaiS9KBmAQrEd
TFhGZ2Bk4MXHeyJ8SC6xSTNcYzqSG+QwV1VafZI+G+8ou+uzH2D6Dl0NaNvrvB8FYTVIUduE507f
34QTgolLZjrX1MUp4OXE3NQUHfFCnz4A4MTsUOwR5Cz36Kxh6mEqPkzdUO8ITWWDR9SVvAbauGAG
VgtULzZ8tgeJyua5+yEpCr8goyzs4B3OmZitd9XHwOeioECTB9gLQzWdk9bleLbK1myhQrxES8Iz
V6CVjcsayr901avTgC7RcX7SjUTpOHoBjZUDnRQBn12BKRvRO+HAvhTEYB1h71/FbQBrTCePfCcT
mNDM28RpDGRVwlCMBWa7eSqPE2Pa3neWrWdxPjtNTZZtFe7TGZSvl2n0/l3LJTIEzYwpDwMcwkao
AlAb8TLQwTicLZdcFe9gUUVhCSHGa6lr76Nkeb6rzIhkvsUmrQaZvtqZdYeWc9mBjfwKbOGe+LZJ
X+BoOcos28sWN6zq9M1cTuOZZ8FFq2ZVj5RqywEYMNwu1+UsxfbqGgJrVzWu7wrxRog8lOSXPZ4h
IAaS4z3h9j4w+CKkKHe/V0Tv7rFHeq9VHsrrbh4oqhqSKkW9GGyESM36Qr73Mnp00WGuEU4pIoAd
s3acstkF7nywuIFW9eh7qN6j/LMuy/F1rCI+gimZJswNir3TUt/hbMJHPYZF+BjPLfBSHWLICyqb
okak8UEsyzeAsgsEzF8JKsKwZ0iSatsNbblecG+aYzQFE24yYwBoFHrgK+wWgA5+SMPk41bhW0go
PuyyfscR91pOU/TZzZfAkSmobsliT4Nj3Blx7SNZQiumlP8tQerMTqYZbgiamt8Ky1F3o9OCAYix
mhxsId781g70OohUez0gG3grfbu9C3I7P3WEql0rt/bufKzS+GToLEYns+/pJcUpjhCjt7VpT57j
syJCN+bgvyvNieCEEeOdmu7BdKsbZAT8shobRtOW96iryWKw4Y9I6gbnnUVdtbGhGKu9QDUTrmBT
zweJg8xjRWHLowjCnv/RBPReN247yrrnNlzsz9jyF/j50fzpcYXvRxFNOxU2I0ul1CEyJ65JHLFM
u59K+h+SfwrIsoxSHb2xA5DznGoTTBLVV95zyDbFbImvpuhctHxtltJhg1bZ4gtAitEorzrccG2Z
v3gLr7TJ28HcxyHxUxM0YkQahfqIu0ke8KJ735pmbE5JLT4t9Dwnf5b92gq88ImK/bEcsJ11Oc3s
KsCLPsIgeE0DStnLqgqxup2+F6xCv1oEqowE8Lsy1WGOb/enoWJDo1VNjaSL9ikauujeRhKObszo
g8xte4PbBl9gmw9rQAXuvpkT68Eda5x7bbrxhbk3jet8lD1KZK9qxutiGL9jNy5ZY+LrhMQ9We27
tP3B3vNEUuyomgQteoO/AYLJFB8qY7XfJiXIPmgK65wQ4g6IK3XwpNgJO5IetR0yug7LZx6cvHoa
vdVUVYxxqGL9XRxhY1n0ZBLAn2Q06FnN8UNLvBbx2B4E792ipmnfYvT9Csdg2XbOmF+3SfNY4Wdv
PlI9+fBIBlfUzn1ShdDNGyYat8DgRbwdRQe3Z1Js0h2jOqpzgKoRCulp9LeJU0zpS8fsCctG0Nrv
jmyDeReDy/shKbyK3aA6uY+1YStfhIt7Blfu3w+FYrgUzRWTs9lHNOmuktZFA7EK57zIDp4Kk3TH
/I7quJrLIDqLDjYDCvhijg4SJIxm0cqs5QrUBYO0xgL2s3I6wCEoaggLzHVEg+WMZbLn5MNM1IzS
kMNX18Vbp0fWP4goMwz7XLTi25jSCt2kxUDkDfO3At0yXACWSnzg+hKua5W+ucTtUXIDJlGtAziy
hCNSmaHPd0gjis/B8aonl4ZAguI3D5KjOkafOZYvulLlC90T2tHYrvwfiyoCsydiSSw3Ng6DbA/o
EL6RGP0bw11GZ45UAALllGbVdqZhvU7g5vZE/tHYMLSI+zvlxnF9Cl2ju1VTu8h2/boiK661UE9E
6aXcJIi13tdRSpCfNST3qYhDdNqGCTGXVgYLpq7b8qfEkkvEGrmh4hkxgi7BLiJr5Mp1y3KbuC1z
QzdydLftRwxXK235REM69oTouwixS7PLDcLi4HUB+wMFX7hZ18vC99pXku3J0qPLHpaB2ztIyEN7
SDNXu+Cke/54SNlZw1Hpyyfin5DmOQP+i1WLQ09ti0WD817w7Q7rMFZM8NKBzexKx0yqW7xf/q5J
LoOR3LWm6yDvQxI7nNC8su4YD0ORluIhaC563FhY3doTcYBTLOW2ehS1F2ERS9LrJGH9sPYMUPJN
A8TDXvcXbNY6o/oM13lSjFj1jI8FyyEVHDHrmDNDH2QFEXpxigUs46Szdq2pwC6U0zG8X7yM9JBV
hDvjCMzHY57ReuNdIjCC1kjsgQoFQH/WQa6RNE8UbQybwIo85Sko3U22BIjYWPlzgAx+hhplQUoM
1NTFoJwSx/yZ+gqTNhrY/vtl2X7Xk2bINrgkIM1FBN4PLVzT3kYJ6TYhnm6xTDF2wAoah/Fi4R8E
lvP+mCLgiY6NUoxzUzbuI85I0V/hTnawDQbFnet6s1hDfyxfyt4q2Y4yru42bdeiOyx0I56FPYOY
UXKC3UOhHL4tHV4wixk5J/RURwF8qXCoXjNdEzkUVdi7fqLXY1jvgPsp0PP4lPtMnmsgtehX5VXC
WbuXQqUtm/F4nna8a+9tGKTQK8+KI652uEZbg4E3A9vhjic1Ldk3d2nUE6lx+sZRRbJnxsDlYl/Y
CRuQq0ly0FosJA7OhT2umza5SO0gLZabzK+4jfMFMtS+mmyKKsty3DtxsTudZ3guaqUDVDZHy83w
YlhDF3JoA5yK4XZpa16neMfPU90zpI9mi4caQQzlupy1OJlMg8y1AyrELX0aFzYaRV9tAmHsH5m4
lJyZXY2Pvk5RyqcYLRVC7CbmfjOVdZz7gcf8CBPrzZ9jPsomSyVXis6CLeZ28PlkNyjgs6oqbvpI
S/fWY3XqMoxwKKvaOQCZboU+P4LijhyQ9lm0gO6va92OUBNPRe4iR6XFu3H5IaE/E/FxinoHmvpk
VPOjFxeqWDcGON3iXpePjHGjt6zTxQ8Ma+m0J3KjfMEBzx2wJIX3stjMAVYGXz4z9ZA1fKun4Tbi
1stpB8g3ceaih7sjGawcSS+paap/XVph5RYBhANooNihYjgUrpcQyqVqAqIG5s3IGrk5TaL56lIH
hPQe0ViLxXqg5OYVZQV1HsEsA+7Za3dF1FC5Au6prthektwnfd+/8WXHj2ZK296PWllsNmMr2Nrh
RUmXAWnBpj6AgTvartuPe7wa3rS3xYJruVcpe5WhRjS1bcZy7tfV0I7NtuTHGRHeLbjuTeV2t2A5
eN5xAJsNM44p3tHc4FEBsjNe9f5CgEAX6nD5FvhV8zGHoSBBtPfd+Szojab7C92N0rQaEUZjNZpH
3G9N9zzqEFFtVzWsN2Yrj4aHX/urGfhBdbQX5LmrmvXXe9OP8mZABzXv+snFYG1zPrKvlW3yiEnQ
dQ8DYTfbgJsthC5BsFPhzyFKKxBfDzJjZoJKfqyhjcvkq5fohbwmoZ5rMl8eU/jSPO51pF+EAGm+
UUbhBmiKCqFv03HM4aLyIfF1rmx3bY/7XlhYoxHzRnl9GHqXUyENSsDDSY1HyHHr+FxEsgo+TUg8
zl0ugTDdqEBz84pqWvSVPQ0ddyBDEvfcF8TuHJpBs0Skd/ZKjESQ1TedsqBS99CsfqrGSkgtg7z+
0nqdPZ/HCYzyd3cJlk6u3Ckuj17vKP0GdLdYXvAqUBlEzhhGmPYHGW4j5hPdo38hFnACFtvW0dKs
gyYCHsH0h5zZoGfmM8RYQGj5dZYeJZ8SreXYGpgJVcgp8e4vabYAORtVZe4Yxuf9fdVl7vNiLpLb
vpMeXqYGSOk66oQRtwbJHpUcWp1oILmmdtwHk9TFTjEWfA3LYvlIMju+Fkvj0PoKcSbufHlFsA7G
AyfkQ5gszaGdIwE2KmCJo4PoUFAq3XYu8alu69jtpo6X8IpCjldyWzzj7GPDRx9n9Ae0goTLB+DF
HuRdd8cGu/xyWjX87JdkApbA0wfo9dA9wG7N5Xk0VXQO2i5QUKxJEV6TQi3XYxLPr/jEskOft1vt
Sp1t8BKEPyYAy997O5TP2OKSTai5FEIMYZvcSsRXlV0y1KQXutfDnOtjONT2LbxxUMYpqgX3RI4y
YVl4RtSG2Ft94GEgDrRUgOQZkzTvbdoGPMDNaE3EKKHrDUyXviHLyg9WOdH9R6M8B54/nQS6jXXg
WPJEJCgLw6kIb1LZ4haatY5gWUFk3fiT8IGkcUDuqzJdHtPMCmzWVzWa90Qx3IoQfB1KpoNvroaN
54SyuOUOIvMiTEsKyjDtDSBoSUgJ7FeHdfeQX2nfhYhZMELpWEhnpNcmdLm7QeLR2zZhld4uzFoh
UbQ9S1W8R9BYnQv3lSTCCihumf5ki83Dzhno1tLKtskab2XrrVVFznGKR3tczX7hb6lp69OoW6/f
dAVeEpLaGr5Wgv7yIYuPsxxLUkwi8z1YHOJ6OqOu3GVJjk5TshNz4lcYRzVnj4gR8IdO04jtko/q
dR6dn1Hm5zetGZ5D4cwchYieZ6ZZV6xN59upTYsJFr7KHho9Ip1V+OVWTDxRFca9OOkJeUTgWeYp
nf3obS7H5spBXHHHIJULfxm7eocMzN5MAuF8DugNf0WM4mXNW5MJtRXZeiUQVG8dD9a4C4M2aDay
srv0vfJ668S+DbOeajGR5ZnaE8eKpcXiBTc+uIRgNdIZr4tJPNpTVF2hISEvjQz5S8Bn7h9cPjOW
1DT5dz4ceHyPYmyul7iVR5rj8oVtQ7XRhYF5hmqTDT3hDFA6RinPeW2aHxh6OGfHOW2esVaENxn0
s++y7dwt6F1DgpRyXkGXwVOKNUdq1iiGFV5hZ+nOjAyxIHaUZ2Fxks+1GyS7xHbVZrTan1bokhZe
t7rcXMRB6/+TjniA/CKG6wPzn6R3HyEsH3s4Y08ibtMkcQNHn4FUT0LimiSaevuPdR1/VuUg6og8
N6AXQIvgCi/wLjqm37QxiuclGIaUZ27e8aSOPE+cCTcaPkbhsmazq/AWpBxV5T9+2T/Lo369rEBJ
gujLdqjcxF9etjbZJEiyYY9dWyEsh3LGJ4HfndVHX0U0BmE9RP/kNUHl/klqw6tKaO2RG4bsdGw4
in+R2qg+kETPsHTWg3+ZZOaw3o6ZzcPrAkzWijTc0TxNsWZ361BPI4OI8gO7fro9XJ8XCMYc2O9z
2eNT0VYG/KQO4Ue9QvUU1jGwmJbTFwbQi95w2Az1Ryv8/GdV4Edl5x2hTxEYVJg/Q1T6CGXD+seI
QDqczAhe0bA39X3OSANoT7l4N4PTmueIDhfGiaasvW9U4CAAAo4Cx8FU4GQ1CNN5W4xx2G0cTDqo
c2iKunc5wxncBFZb8BTlpmNMJm3nSWaGxWmXa+tox3NhsVEau0uky0A8mVcHD5OXQ3gq6BPeyRvh
rEuniPkrpdXOIzmqXneJj40/Tyxgvcz+cCog3rMDCNLoC17nvp6PQWnTqU1CMPNA2NOenCKAwU85
5oHry7p604rG+rrk61FlTFMYoi4vsu9klLlin+VDpLd+7MwfJWJrG5/DZLpVgcMJk/owoQTo0iXY
6Jb5M71jcwlLZCZmre3cMySiVrrFVyoLxsXgANRZLgUHTLSM+YVqrhC5JGEzFxvwBYouzMJWl1Q9
Irkm8Lxqmwfa4EIaUyLDc6eQPLiRyggyxYw6EdJlyx3pl3DB5GxP+1+3xf+Kmf3UIGio/orB/hMw
+3+G1d5/NTdv1Vf/13/q8m4+GpwaWZLq/t9+/Xby1Wze9NuffoHUKNPzvflS8wN2ulL/2//lb/79
T/5Pf/PvatGnuf3613/5aEytL/9akjX170JSR3Kr/vfK07tGaZO8lf/pr/xNfGoB8ovcAJBfEIRQ
2P0AXN/f1aee84cbIv6Dtu25fmjz/PsPxp/7B8MDhooCyL+NOhRBYg8YNv3Xf/HsP2wPAxfWFNDu
MkAv+h8/+93fFHF8bH/7LP7+69/58Lz47wK/C08bRDfsQSk9CcD7L7o5FnTl4ttQfBOq3hsC+7L7
oSdRCZFKxuY645HR+hDfurrIrm0TpI+/fVb/xeu7fyYM8iP6TsS0QwY8cnkbv/SRvz3jR1pkLLkO
TuF/p+7MliRF0iX9RJSAAQbcOr577FtG5A0SkZHBvoNh8PTz0d2npzPrdPWcm5GZmypJSYl0D3cw
zPRX/RQ17Zl0KLf9KBxetdIn1ZUtdqqZ8Y4z9OmNWxqMSLXRBTvikDQr1YZBIM2VzUs5y7eIbU0D
QcWenrCDqeVgNIWraBr2gOGxX/3rt279+a2jIJKA4XPD3WpZvz0nWjkDBBCUfUtJN9hxJnMt8UU0
5OfmWXgwapAH9gHxBH4nWLqYxm1GsRfcSn0U/vWbWU3C/9v/yMcoBRoWMoMloBqsjuRfHpVGHvTE
r/GrsbIx9ADnYEkIYAiaUKxzh5lEFYsstGLkfLbLJoe8v34D1q8P6/WLxCKKuVry6OII765//y9f
ZDvPPTqXjeqR6wlpX40+yy/tfOaeQvfsIyMEtveoI/OpzSmXmjIYRbNoF1CMdtCgwhKoMURT9sJw
mfgVhpnRqo2NLzg4aZ8SCzd5HPynx+5qr/31c7NFsJYjAHRZPz1u9X9912rJcmnxnApbBj1U/qil
isNSM33L7ULx7MWKkCVnM3KUcVcyC4DtoQjbxtCfaxk95KKgnnpwCo73FAb6GJcyzFkv/+HD/W/e
Jh+wJHyBidr+k0vYD1LJwYxIB3cSuOwKT86j2dX5vsFXFYOQagfcwILxwDFb6LS9aRadZAdM1cAz
hbmAF+mXzrIZt0Kn2QA/nMTfMwX/diWx/3Q7YJEHlgOXFJ4pn+VvPnYuczHjuqkhQAAVvi1amy1y
ljD93Iwzw4Ct28z1vqR1J915c+mzS/cLhUWBTREVZYxkwC5kPlGcaPzoE6q1nUbn06V1iw/4L1gC
pM67BxD6rc8G31XGtmoNA2wPsF+T6XAQQxaVWaluycxF7gGNWEbPeuwnKOPu2lrL6b/fSo6V8X+6
jtbd2S/XkWd56LUBoybeLg0Kv15H3lJgXRyBQ0IqIrfDvYJhiuNTxNAN/ZeoW9QWIpwoGtlNs2Bo
5Cv7qhsgYm5VLStaqEQGKOyvrxvP/v2u9FhZgThw8XCGXWcyv76vlkr2EdQdefauLjxOX1N7AlWj
sy3ps7b6yERJ9Y8XoTle2JycqnSss1022RFVT/4dwjroEkvp6eQ1hQ6VMvZ9RtIYGtz0RJnRa0De
81RE6YT8W44ARpk/s0/uOn0VDBVD/woQpieq29RysIaiyVfnzi+Hg43xc+djlX2qVfVZVRFJBK94
prZS3sxE25lYzXO2M6K6CDHTMTLmRDoT0K0tZ3hsPOpBumL+UpihNmNTfddmx75JlHVzmYwO8FbZ
OOZRdEmxFV5XXjq/451wEtujjK9wjyBOPvPOQD/BXdWtlyrqTG9q3BtG2rrXAVvpPZAmqD/eOJ5n
rR8WE4x7bJsOZDDdPFoyfuwXzDcxV8SRaPZy7eiiRYCOEFXw4jQ0wEr/3UDpRuK3k+uoTGGCdpH8
zlJ67u2OKDUz7uPMZp/Dl6jOusXaAK95HQQOlmeFhRurcotly/3WSgqVsVw8LhkqU58NFSV5c3yw
2N3uceJ325aNYOixb35oavFMnUF+KxqKkKy0szh/tvjkSuoO0oogkuG9dkxzv3crvoZrNWtR8bJh
Mc8u7kL6cfDy/mR3236WcMJc3e98u8dZQUf2neHTC9r6aAZNMnxPBXY/oug/bf23uVSrYx8ka2+z
MTXlcs/cOvswO6tZYPgMNIYxVMm+MGR7ny0KzF3gjPIbHECfrPxSDSGYCtqGh8S4cTKZHqiaZd+x
GsNO0luqIxUbWLTN6kJFRnBqUPeY2/A97BwHaXlBZQ22mU48xh9xej/hNj3R4B6d7Los68OU1d2N
QrrcWB75v80SqINURDHt3uekMFMnJpRMXuw5OsRUhl5QiaddEEzOOQZA62+ob6ZuSiXViTF/cVzm
FTVguKp+bsCRqjzuON+7VffuW273ISZbcIFOzrL3U1E9ukOQbQdRuAgF7Gxoraav8T2o4vkwrgTR
dEDb8bEAfTM8TzACL6ntEnj/CuyWhgk7C4vLHUZBc8DoAO6+HQvm9zJ3xow7Ka/6fa6l152SXqeU
kzpkL8v0NcYPSKcO2EBDze0HC2t+nBwBUJBT4V2rpin0zYhc3IzfkA+d5HSZShjuhvHUZrHYUFsq
8x11f8nWxA3VgUfGs+euKOOEGAp7IM0tG+RWdCrbEaRN3jJNXA2kowszRSTpdcE8fxMkTnCsXGle
bIUfKtWmc2in8aMxl/HZgvEKRL8X+jylEt0K9HnI+Jl+lmi6Kyf1NmBy32uTrpZg9hMX7L5EOBLW
9FYvObRRUqSYY3Mgc5OTPMS9Mk5CwVYlrA9irvQCRkFJ96Rb16T7Cz/gkU3NHX9KXzKzokvVU9Cj
KmV4pzi146fC8/SHMmT2OtAHIWiVwVNeopHfzMpajmRu+I9O4Ip10dx9WnXOuMTLsuptyGeFhE5D
Bx/SfIw63eFoKiJgwTZGi+d80YThs/JWG3L+YHY0hPhBPkrH/Rm0GPw2DWfai42Z9bHs6JsaRaa+
sDxQP7XYWX1lODHj7owS4d5f5BESAV+fnVOZtI30VIWc9Mvnsl8+uzQdXx1jqB8Q8ScyL7Z/BiSo
w2RZPwTN5/ijBDp/8soyATvIcWXrVVa50xnZltiNoL04nTMfYiuJ1wiNfbSEkWIIU+nEtBZv+4vI
ffs2xyJDtrPUV3bdy6MFj+QsoubdGiJ1Xw06O7t9w7i2yb29dI38ptNIns3UkZSlceYF42p0VUxA
h2c/m190pIa7tujz2x7LLLIadO2dstNNXiqSwkrPOy8qikPcEx1nBzZ9oydluMm7UrkHGVN4jjug
p3VwztP21tccZdKOaQzd6nH800ybQW0ak3U/L9Mb2XOQmOQAypo9FP8P9nopfgZCqmuqwSuCDLK7
GzNVIoLSdt7LLNvE7fzSVAPZJyq7YYNo+UoNUrCn0IdoT96iPwDxmyDfcfo3NvlMk6Sv1H3cifza
VUnyYE2iO1H6BunAKgsgO06g0hMeN/MFkcW5impDXtUtT70kSsDg8NICfxuEwM4leWVh+PiBg+Vn
imp5ilLhn9nxz0Q0MKLzVGdF20TWRMa2SrNjP3MOQPKA+dqjJ+nOF0/UsBqrEw7uV28HV35SYkN0
EBluU6i2c0oDtoHO05eVdXCVKZ+a2hX7QTfjCTyD+O4FJVQLr+FjGRbrJ32lXP6zqO4oQ+sObEL1
mx4b4sCRNd6kCM5U1dE6I5upgXXZ5GA3i0ZfbKLbt5zO4Z4NrcPww4IYma6O1VLFzwoVSy1BcDag
4jbgpOb6qokccwQQhefIT/MLvKSJiRFzny6bMO1UBF1KrYgkRAWZIYIBPxvpTI8QVou9s64tPhBC
xiLaf1rTn7Q648k4TFpYewYF9SN3NviNtgOE0THpBdzEHNiJbGwRBgT7uXaNF6gW5g3URO9N26V3
pEXcSnd2FAXhHGlnhQJwEGot5T/RNd29wMiyX41Js8pT2DL9tDiY3smKUR2JnjHeOXpgaMjd/C6U
80ikDTMqDyGwh8FjlOvu+6iK+JHZmvM1QR/4CTovuU/TKN/LwZBHaEtgAKIej2PeQJMLLcwRJykH
JtxN8jlIqmnQigjGRfQSpmnQbGtCSmAl+c4E5LCZ3CPPqpyezWNGAmxDjoQQ9Gy2j3VK8y3ED3YX
GkP+IYOqEdpKI6LhPIjvhehq7AZunn7iRxIXxpqYiJrKcH80Zro8RrYanN3AjOVlUo1xnzRs8JHl
SvxeaFXuKwKYiwGnzB+V7bbfsJXPLp+K/0msyvS3PnMVcDWMPDY4+ec7ynR7jtplY59ngkm3Rprz
u5PAwBnFjVVs6UvO0z09LMlVqXLsy0ZukkEw50/iIxWFXuXcib2btt6biKc1cGDV/Jftn//MdMIz
N6kdZNGWi5X0g9uRqAnIPoFrnrLMf3Fr/NmkmYBuoA243O2TQwKZRbuDi7XnOM4QImpn/qLTdRvc
q7SZZ6Ku8BOSYxsz3d0wvWzkMZIFjGfilDFcnjmmWLHFik7rEiOLPfApFpxYwDYa+yF4ttBVPwXu
zKPisPdF+pPN6ghy5FqPS3xXYhTBQD6iSFLEOY+sO8EYhYknqVYdq+oaLwRu8oTAPWxsPKmZDUDZ
iL32jScvCEPPMo9mykwkxK/prEALJ8JD2uP/4wpx5CEy0mb15TbJVRZYICK6DGRCPrC/2fLkqd/K
Nvb0jtb36Fl2fj/uTX8hx1CBXJ+2arE8rn1DtiC6AlV8DpPtPxdtb9wwwuQfBnwoFf9mbbxHPLaK
kC1mjWpM48FTrp3o3VzWkMJsGyW82ELDwfFbn1rwfKKhui+8tyrvqLPRhj0MByuYA4Z5bMs7gjqY
RoJswLpfPLEjlN8l9T/Y2kieJZgj+/zGGEH6sUl2KxfhVyT+Xk5dDbQqW/ckvk3o0SQ6Um0n7Jwm
VB6RXBW1Mm4Utd5FuD6uixAT1TRR5kyRtNXa2j1QS+1aF2McaUamCynIvlf2mFxxK1eMkkxjBJup
5nEBG+XWjAh5mTGEUNEVFzzfQxa2gKWwC5B/eUnxDVJyW5pY0IrY4HoVledjDjNbZlKW6RokiirI
CxubfUt6sZmQvEAnGbKtQTVvuvOb0WWiBZnIwxdbAg+MamwroTZpUnXojbmZp4kOzCDj2yogZGAD
yXECu6Ktro1R+28JETcNksO3d5AM5UO96HMMQg4bfiTOjciMd4FTpadue+EDywoSYuHUkFOrE/y8
ChrqI3l3Hg2lBGFmdU7wrRkzKE+1bMtdrefuMo6x/a5ZvG/qolFfmKdxFvC6oBASLCz3KSaintRi
yZlz7MTUHHJk8YHc2pIZ9DePs7vnrdtyrx1FjsToDYDgTeJST/rX5+tVhv3l2O+5tsehAvcEjSwo
uau8+q+iV56oXuFx2nh4lQCmJLjyUsa3LJ1BcwhAdfibgvEZY+8xk+8qAxhGeLAgDiIVo+vQK0Ca
3dJfYjg7y6eWiVrYxR3wQoqEB1o6jCRaNHxjJuDlxZxJyXN1KBzbuO5qkEm0lIhQEW+D5kas5MDS
EoCxteEYEm8ASoKNb2ijdb+wYlrKos/+U/r6d3EKEALSNqKj8IUrmdj99iFUqVebnKE3S53FPxwT
z9ramFb/nCcvvuetwM+2GwyfyciGnwc6pCumwkM4uLl1Xcg5u7WKFJIgfjZ989ff0J9EWt4crQhU
IiCcQR74/c2ZtBQMTcuury/b7DmOCC8SEKP/jiuwLeEHxT4oTkebKUj+zK0PXtESCjSclrPZX7+X
VYP9V40IyIQQHlV6Hm8H2fg3rRHfqUgypeDxzfiEWtVdymDUu1jaw37JM/c/XJy/ZfdR4Kjv8fmV
hc38gFnmr1+LUwW0F+D7Wvtv3wdDNy+D7BfioTJ4/+tf7L99JewnNIAyZOZY+usrUctogLucoSyl
ARUbcwDnvWR2PQTKOf3tpf6vDaH+X5wveXye/36+dJPGP7uUb+TnP9EmbCn+i21iOX+wE7PWei64
JshMCIB/ny4J/gL3ecDw3IHxwSDpn9Mly/7D91HsIetgO0awRBX8x3TJYSJlCu6YderOY4yf+m2a
9FfTJSl+1UU9rjy2o1yDvJ5lep7/21TAK3og42O0KVSWcvZjKkmXhC1qogFLAUbuhpq5dTum0jy5
HgdvAKI0FF1/ymLQ5mHX8JAJtZDdkzeCC6BXAJ7abcATF3YC2zfORPHYmrSi0CzM48oRoPHptBa5
SeFZ35Caon/JSPc5ImB29GaigWFjwvO8JrA0mSTaapTlLjVH4tf4LC0mrczhQqUzjz56g3gNTn8q
KDd9UWOWH/vcvobJuzYZ0rqC/DKZHPFdb752emieYDHgt9olsNSQHkfEwbokGLtxphy+eY7vC2KY
MSS07rCiL2EWiQzzG/FPILNS47JOMm8aiKUnrb1nf0YwT3JYBdPQ5nIm/ugUr4EHKN5JnNraDXGx
ZncHinF5frzi9/c/QXUGXdjP7kg6uuuRp+aRedBrJHjJb7HVrt5HZ9IlbQBFUJ4n/PeIHhhfgKy5
CABwlqq5frQX5s3bpVmoOsBSTw7Ca+CS0fHNaRTSxui/1JTXY3MGVbJcu1k3XgUy8jXfIdGoijnD
uJwLqlj7276PzOIkMjJZm0bSAyikrSkYhLT3WsWRP+7Boyc815SuohfoSgqW3lpAeuzhLtrgvdvM
3rVp3350c0VJ4MIu7EeCcg7Alfafntb3IbkpCGaqkOcuGnTKRiDMG8/90Ud13W0z9mb9AXMq5pqg
yQXnXtoNSAf4cXcBX2CsyYJ18+DbhEFCq3RJEJuzVGyWxpIuc23xvg5uLzXMJuDoRzq7jM9EGemE
By9NLzTsJQ/GkPZfluM8D2nMnjbpLVOEBZgvqrwyP30cGbpidhvyluYwS4OuXgg3buQi7G/kRuEv
5I5Z4laeXfcBuQsYiMqIZ4RpUizNhmNqgHFMTKSKIU/oV13hKAnpA6t+CHwfXejbgwWgQ7rLfVtI
l/dmWWm5F3aNT7OoFOK3HZjdz0SU0Y+IAo1bMqnWR2pC2dwTZY/7TTk6pBN7za1DN43nKYRsy8OF
1VL7QcND+S0yo5GD5RyA8QI+vbwTNW1uObyNzMxavNKYIsBIbs0uorueoEANzlmkWX0GW7Eak0xB
gj92mURtTOJMiJwplemvRR5HPzgWOt6hKWtRXVwf7g0XcNn0jwhjc7tDBJi+1CDyu9ag1e2cdLn5
2bZKLIB/JTCOHnX3FTSpvB9Qcl5rz4M5T0bMYwJb2EN9SqaivG0LeAy4e0TkcLd5WRMGgx//FP1s
wjvsWh8PSTEtgiZX8iOEzWuIi5HWMEVpbAhYxRIky6wu4rcxW7+ZoMhSZ7P2xEgwlAu43raDKuOB
c8iIXrXRa2L7CPeOFbfXdAGUz6bgFXeRh9qFA9dObhXtOJKrUI75Q6cpYtzaJkwNeuaW+OiIpJ0O
bMDYH8ad1MXOxTGHeNbWTrxtoZP0IP2xoFJgYBC+CKKSrzIfPUIvdCvb7DkC7ZTbihKiZZ9W7Mc2
AEXX3zBIDaqVnVrRA1Wo9Lo3hO3QSik50lqLDziZUpZI7mfPUG8G3vE32jfFuCFL1qiN0XKG3g5/
Q3YXRLoyesniARXKA6BU9NX0gWu8uzQ6XrBDBi5B35yMO9Uq0rEfomBerJ3URH03VF9Ka9foRdVb
ghVVhxunlxX1nQtFA5EzYvKZQfBNOw/UXXILfTI5dZyrls0ivPghZUsHxpVJ6R4pgyW5JU5D/Kdg
Js48pi+vCT5X9QWnFc7vFurPuCNFz6wuh85Z7ploIAHKiKaX1G+5MMYUfApZ3cB7IAVKP4vL8UqC
suFxx/Ws0ze2WOkYdhg3Qchwoz1xTsY7BkqjPkelsPpdHvsQ+WKnidZO6MVcSyzw68BtYtqLVavE
9aOtgvI3HMspO3uGci9pTzEUJlboZEDuVx+kSRfpi0hrzhndSFMZ5bBmlVAFS8Y/GRI0qsFR+biN
EYzOSx6ZFdqE53zqICXgzKM+e1v98SYFclPvTtNLRMKRJjU6Y6xPcnzVzUicJt8I4O0nt0dlPaAo
5l+ZFsWNq4ntoPoub1TOdT8Sg5UwnEnzfVo9vTUbBljmi66zALNh39VfTuwmB7149aWwluV7aomR
yiAi7pskqm2OlXRG1du2Jasbrm7whxn58Jt0s3UU5dV5sKG51HuNwAWu7jCxPFDXu3zlxqDOWGEx
QnepMxwmqE5rj6wX3DqiBGBDis4CiNQRGtjg2KyxwiXKggBP68lunHLOpKvNNKUicFKrl13JJ4rT
mFDkXbRGASNnYPCcxQ12Tt0BCVBgIK8Tulp/9NrIfYoXG9sJ6UWHgRvbmFvDHqHSpmxoaMg047dl
2qpJwQQWj3hiOe95YA4JP0jMaLxMAts9cIXSpdpRSKazV3EAteJKxobKeK6srY1PsuCsj6KSOVwD
uUdyb8xZWOh2ikvTOiFSFOY9cimQH8/pCjKYngyA30q7ucbG7xeXagDoufGWzPoBI2qaPjl0xO1V
XUQQJVl68VPqIqBuYZ6Ihq8/OS+kSRL7Iy4M/BC2OZN7ZilyiAQBGIuwZuuBtr+eUoTkG35DTqy9
0VfZ0wA0qt5SnWVmRwbBMUIpbgVhhSUJCfsmGMTM175wUP4+Ok5PgeZUBc6xHmsf8Jyiesahtbkt
Apy5nYvK/LPNMX1vDOyh5mGWmUG1AcEcB++x6xMfRikbovlrCLRJIIUFotsTgPG76zRH9r8GM5cR
ImAWtbi7kq2FhmduVmaxTzDPe5c4z+w4dJa4jq9QWov4o+6wFG2TgcESX51LdVrqRLxRkYzRdNTR
6NhEJXRsO5+UDY4Fk0C6g+48kG5L2LGbBoLOHMQ8R82sWnisXLtH+Aat3EPcyInpZEttQ5aVqfXS
Mz9LD3HrsRPmQnb1M8yHCoIwuTwSEJloESWDybJeaVbQpIX8MfoyUVzkocozuHRFnM9iU0aYszdi
4WLeDqoch73fKm84kiTK5xOfeT6Gs6kQkWWXtcNtxsJTXOj1Hn9ivJyufR153+mMoiDb8lex1CJe
Lw62r9APporqgXDxrIgDoytjd7ssXurzoan6pvF7WlApzzCbsJYMU64MfrEi9MDDzRufnTYcEabO
H6wJKS1kqve51MG6OAD8JuXfDt7IbW75KxEfxFHRHkYe8jZUcQEmWErf/GptM2cDTx8x2+98ae2d
HEWL+FUlOdByy9NMc0hOwlwALwvfytXcbxFsFiJ7PDefia2s6T3baZ9qh830fpy9gco9HBhEaiJL
y13jpdlD083JF05owGiFYmS24RE5X4YmwnnWs6MetnXlkZOrux6bed/KKdjgWQK2wTSMj7jzzOSb
YTVeE44yZp4xwBIow8odAeGqNjeTO3vs4HtBD2SKxdRqrC+ENdtsMycRuN1lMggq4MZA2QEAvjj4
i8a8um51h5BXI3CKC1VEM6Reu4Ntq0ZP0QlaW5OxNegIs0gCyNzdOTVQ4DDnHyu2JtGEiMcBWugm
a/DOh/HUzx754mSCdgB/44cyCEkTmkzqn3GTFgFNL/T4fTRF48z4CGKDs8WMmQ32urT6egmhk9Aq
FNrxIBlkko4ZdbtZXNgjinjkELjF1nNxKVC8qAnQ7ZC7UabKtlfBM76FKtrnuZ2aDwmRYffepUih
oELAM1bmOsld33mq9ZRRkxWD/x2Wv2sv/yPd4P/Mmfr/Gxd1rX/+9+rBph766b36VT7gJ/7RPx38
sdIufbQblAIXn+l/qQdW8EcQgD4NVnVBOChJ/1QPDMv7g5O8cALPAbRouj5C1z/kA0PIPwL8qpCN
MLS6qKLB/0Q/QEH9k7gIsxVX4Or/R+Vg1/mrtgQZNzY7PEXsyBdN74Hd9fmHkeQeQ+nC4gDvSA4s
LB2uzRhoBnOAs9rFH3c3NfT5bN2WMz11HWBHAEyYgXmdlqTFeZASJNorG9GQnIsoxiv6OfPgbFKn
6gPSVv3w7GlwstSvdvG3dLR0f5TEAqJrwB3FuwnyidtcMUzBaq78d+zZWAMSwt+R9p13L7OTXc7s
/BV11GWUwM3c5kn+5qjKZWIclR94SkCuaXKGvldkN0YcpK80Alob0zS/unSyjs4IiF2qyvtK+6La
OXg97joASgRmLGzopib4yO2KotJlyZ0/U9QWznyt6QbMphHyzeXNxvQo6wLe4DwJ3bS3XWlE+InI
J96P+HTQIFOmFHLRN15Vq7BfsoHkzth7OytR9o01Db1a56Ty02z7t0BQHkYqYwBB0Vl3fTzxCPem
qCZWu1T0GWfAQp2x1YcFdrli5xxZJGbGddZOuu22x2r2YQHLh61XPLnUhJ7Wod1TgFOx4CDhx0db
Tj6rR+o/wynh50hTZTvXj746v3krKU2jNnqZcM9k47lnfxJSu8aYMgnocaR27VBy6n6W2MOMqYZ9
wGYXNGVsEd1n54Ng4MJtHluW+LQ88KUZ9Bv0/XM+UL4E0/yaee5zaoMxoYyATQFb/JjDWRddynhw
eABFikpPRQuRASXmSBYf5rrRF8m1JBk2sqXr6pDi8mIDQ8gpQxNYAeKH0ud+janqYmGFr5sgOY0R
p/7AEcZjIBW9WRSebbHHkgWsZH0IEngjbTK2IYXG8DoKMTAHwx5LFnnHES3g9fobFlYyqTQNb4jY
ggZtrFNvs9BjLrymIMPYyjyYad+SN25b2RcziRj6FbMBPJGqgwHk5jVKQvNUZV55wywo+1yY2wBU
7MfyVAypOmh7JvznJO2LrArzgVg5eBmUmh/k6tstHXXZoarAAw6VmQEmg7uB5+XS8bHdpbbfn/pS
YF4wlpbOVzYZXUkkKi+bY4UMtXH8MaNaeWpQkwQHmDYXDV9CiWMNTz3PLpcOTInew30FdG3V+B9a
YxKHLIvbg0jnZ0F+dOOweGwAzCfsjegDHEsmbouRkEUU1vfJdrLTQJ3YQwRiDXCLU7gkszlUTzgP
bv1KJxQX2NnWNHCmFYF5WBazvKU0ttorNCfSkG10m7HzucGuDxAKnYTikjJwPmviJuyx+ukEeyCF
zAvH0PL6V6uzYlq4OCzM3lxBFMTb49nyhUGu1BdIAHRMTQwj/b3mWz/HpoGrJWjn5gTv+IkEOw/Y
IOm8fTTG+nXAEMskaN6VM4wgykej4rvPmSyEnQykoOOQjDw5hPUSc1thMN+CJb31E4QQRFWIUB1g
1SjGM4w20WUn8F/tVkZx8Q3mlH0mqgnNkaNNaCFtnmsr2kEl+RQq/0jZ1ty1bPf3JVpr2EN8i2H+
1/2LLpkvH7qAtTGgp6M80h0SxxWZdAMvV28xF1vvLXeoYdZ7NYXcuPydLUlU6xjQYf5OGpjI2OAE
YZs5lHErVZjbrDBt4rBpaz14fYDTv+FT6/JdrjzranFJxmyE3TP7iwk8J/e6RyPeWAigG3uy6i0F
0Xu7Hq+1whNVm81RdM2pKPJbgI2M27nWjiKmhcQqOe+kWHdidW4tgXWty6/MVAGZ8T4cpzlnTrJv
PAfcBspd69BJXyQ3MWpZqEgvDjbSBhJDSCXOlsHbhr89IPLtyyniz/UR3AGW1/mHkz6aEYuaD4MP
u4SOTfbY6lArce2Lbs9eL/SLcmfDgqoz/9Jk6G5OcVEAAYClHGqyo9HCpDRpT3PWHABz3fid2KBj
h2sTaBnbe8K2t7M976oJ2j+zl3HG92FgLrDI8G2QWIAQ9v3ZWNmslk2oOjeiBzvTrATimPPkGavo
aipW7We+Gxgfc8RznljN2EwbFk3DPLacDSE7upC9ilAjjAo539slwAD0P05IZXLfAh7bKb+6bW0b
xGb2mJdEiovu0BkZW0lEhqNrFs5NUbjJJ6Wjy3JmYG/dWx1P14R41LbyI/mMiESug16XZ4+Ow2OB
V2uTebZFXSTB2VCxcu67CSET7ImxYxTOeCD23B2Oyi9RteVBlYEZ0hB+VTkxZFrWD1lPuHuTyAnV
vIynQE8fkc6Ga2QjTAKEyk85G+VbqWmUaj2bLj1EG01zUKiTYdwx7aR+MXPOrIF0eAFtxUkDVcDs
mi1S8DGmY5ZuQBS4YUy2ueGjaNhxs6sJvO0mf713B/UZLfW1hROHxPb4sVQ2dwTVtPYijmAyu32M
2cg1o0fXIDXMbuV9yKDTlB1SnFtIUJ+SYoay2SNB7KlSvAFJsFwjyc5hVkz3KMNnBDU71KDnToWO
vzFhjLdaeedx7s9x1N+bsU0eW7AiquLoA+Yg90YabippxmLLMB2Hdj1uUMn9jonFPa/ncDg6Ud9t
QAyke5to72YaRuuNlm2e4qzYPRU/lBOXAXsf1fhfsETFlSzLcufSVv6ajKbxNnm4oRMEHgDa5JCj
OnB+prwlWZniNKBW71j1wE662AAIPHyPFKyf2BzhKiCPUcGLaHuYEv/N0uTXDS96nAqETKyVgC2w
YDPUUGq1MEHKmZy6vJPEH7D4D0AreQpxcvkWBeUK2Sxuc0zeDXz178PSs+rZHb4B+0pNS3Yu+u6k
JuPNStO9b7aISX5P1LItQkCQ9+5SihuqKq7KEWkXNc840E7JSiGMr76ZnOt4oQTMzB9Gl9PmBOov
t5rLUMi9MdaULMK+zNYkMaQAuWVAgZEkxeqhgvqYK0VHIvvSTQCChR3cAEKzNefnHj1skxfsusDu
0Vlt2W++VX65EcV2bQnbFkTZRXoNUfiy/Saz1A1jVTdYftCvxqjs9rLhpLVVjtnyOyVdcw0UvDgv
Be203jI9CcF+SZbOe+RbepO2/XLKlam3HtKFoayHpPdvs8y1QwY31kxdnNff9Z7X7fMhsXZsgYtt
S+bykPt5/RmLpSvwniTzs2UOwYTaAFHV7WFOKw74yyYlv4jQZsxXtdbDfc0nhuzhtGQntQkZgei8
608UTFEDgLCl+PM4tYuBtzYoSU/GTn4k121shxE+JryIcoKO06rZxOuIob3FtYptJ2nJWWdVbdMc
bxffIcvygmJZ+6Ty7npwQVi1k45uYkidd0NDgvVI2eQyhU0hq2vK6dvvpl5LqtngnnIPcEFWaHVq
E2YEswAOHVmGf2Ws6PSOvoLl2jNyG22mISsnc++svew1KweFlc5arEMPLeTSW7Hz2s9IkRnYSazd
brvXKS4UWEl3S2LVsGv0B7Fe65hnWld38UDTOyV/MKJfyPhSEtoMET48w5DTmSlRDyWEYPAN0I/5
MhKYw0VugQNU2AaRKXp8efVifRJf7o9GkCb62hos8q9l7T9ETlpOxyAtZtiQo+6eKWvihnGHynqH
D5C8FHYEuwWWgYsRLDEmbwN/dDoAbYi7TxsyO4519FcIp5ZIil3FKNU+m5jL6Zep8cNdWKs748Ay
TncOEQOGpV1ac5iY/RUDuKj/xd6ZLEeOXFn0X3qPMrhjcmwjEBPnecgNLJnJxDzP+Po+yGpJySCL
NO17I5lUVkQEAnB//t6957Y6qFNAPn67q20z1reSlFgL5IdduY9EwajmJg1rfpJwRO1zM2I0YVYq
XJMuxgh6quNlt+1qMwaN5pyQy1PKp2QshbkvbRXRFQc8ZXldmDffxpEmFWOQDCxF0tNUPjhsO/Kq
N2ea7dmMFbjj5MSBDLCzHXcbmhzEi44MdnRiiizrxdT97K6SABqRULLS3FZ95ssLTpZs0w6xC8MZ
hp8qwMaL1L1nm6377xj0c9Sd9Auj6zBzM+h6oWYVh7k2VL3vo6XjMvXReJL0SUkv2Ke2Nmp45jUT
5tVMQxf9T0DcMM5zTi1xEb1OeR8cGOglL+mCywxn2V/7Wmsd1JTbV2GmQI92c4TkEGN2DCEbaoEN
OUQrXNdTaE2vRtmndxGOjNRhrG0uodnavCAzbLS9je5hKLnPU2Iks34rEwGG0GicfZU4nhE3xSXb
BqOtnOMrerGnOFUlrbiq2hQZT0/igmJsRHXTRRDJ12bhQjImIr4o1He/adTetPsH+kHVGudm7RHq
Ia7Q+Ie3vm7fpvi3aRRm4ErCgkZtu0786sTNAsKwuuEK+i/kk1JsjVQ7FbTn+bjGXUNfOV6IhaJJ
HwYbWuMUjcmGLCyBjM+8ngrjuc7cE44E/lqhWVkBuQR+3b62TNLHAgEq5Jphih/9DiAc83um0K4V
P/BTP7dVeBUWFmc7rfqekjnZJgemVT9ivdhn9nS2tO33AHqf7ZgfYHQX57tnhs66txGyBmV1iJFX
A3/WHmSu31SNvmX6cIlMVKwYsJz47vCqw60j7NotLqTW3JrpzExWz64Cc7ihz3kucHGusS3U67ns
z0e/OfUdedWOWBFhTv9yJZ2QKkFhOE5nhhFShfaU7+CGI01SGFf99VykT5OrvnEUH/YGaFm7MghH
sjkO8RraerlbNsE82mfVrxjPo237V6liKzOMDTlNWxZfAmV1+1vazqdhl46rivA0wlDMreYjm+KA
EaTqpZ24H9Z0AOv9PLkhnokhep5wnZD5GR2mmVwqFf8wYcadCj3/RsPjQEDYKmCR9LIpmDeyyB7G
QOobZtwoTZ3vmo9wF+s+4n47Gra9PgAUMoo9/j5uWHvhlGaPBU3O31uTxzHKYz43+tgB+fqhQ7HJ
oMymCzsTLQoEwZP8JXTIEBKZUU+cUpn0p9ghtG3RhjpCO02tpYhPx1Q/Uw4ov1LEsF5KpuQgh5HP
GTeDE9/niXXdxD24FKu+jnoMjo7iLiv7wBzqIKluFTMooinQGjC1VtCrSg1tAJO80sG+H8tbndJd
H4OLOBkfxmrw79Mu2xAy6TlyvjDc5N7Qe69s1UnY64ei1HbRXO8dXB11XZHjsaieHRh5Q5PvdDmc
QibaYzc5UYgewya5T6W+eCnxZgSH3M1vpYJT5A8pgQSEJcN2OwOvcELq5I4ePD4n7d7HDL8uu+h1
NBtzg1XH2Olme+JD2gyke4P3qYG0zgvOPs/sMDQ3lQAzwIvPjKi+UrOmLnu7uqRpcqA/8xQ30U/m
PygAlwyzNvEvIsPszvQBKD+7+DNQK+MUBE6+1zE51kAgbuI+F14cAp6Ka829GgYiA5mDBKtSb0Bl
VcXDOArIJzjnVxF4Jc/w2+w6DfEiKVmekmdp7Oo2nVaJnl6mmX5rN9VGIQCN7eZcRf6dlVjbGW4K
iCNUG7mWgEwvEUqIiqaGu8t6Y+3Q0jmZS5OR4qIbTzZm0mp7ujmgNFO5Qdl0C9riMJGiyt7GjF2r
TtGdmNtkonlEj+PaN7oTOlmcu2lJ7hcEMUObDZgI3HwkruDc2MqBWRsQu5fZDJ8aqEBOArdoUrwo
Ef4+M8kvjBjAju4ecAgsuIgWtYtz4qTzRmUuRU15iIlPDlS6NyHHnWv1RV1UZ9mALnmAK5W0mAUR
HHoJeKTc9H8CRl/ppVoZ5aioJlov9qf+oQ6Ak1XBY1MYPLHNrmHLBnSPhcq8Yr0GqQUIxoqZOVPH
Z46hnUsrucHNsE1zezO1N2npHJBFoFpgHDdnN5IbTqDOoZOc1nJqdCIxBokbAbvkSp91GoPLqJcM
exwdPfECHMELaojquwpn0v+CO+ar8NDS2N4CiCdgQEtKNOuYQAr5mmfaHkHIL0XKMZnk0Squbayc
OGq5QAEmZezvIqc/DwQfnbkMmmf7JoQssVIxPs4cobOmI6eKnOpnX8EqSgbEWeF5OvjbVoxwTufH
ukyfhZsA2SkpVkqbVgzZquThXYH42+QWqOu8Oh+oORwmQ2VhPjCdRbwgosc4Sy57URNH0ZwCI7uI
Ys05t7AKrSwCVsC2o1pw/GBjT9YznG7MUfVFPpE+LEgjY8Vn+FG34kAh8VAWCkoXpXhXPNM8O4x2
tvOJdCK3NjAOGIjOdLfR1xUysJVEDcLJVaJkLbw2Qy8MNEQwIhvPmYTjhcmjW6Vnz8S5uEjf9W3D
4Af7p56BogeOBHh1K2SAg6PKvqciQ+nS41Ii/0AdcOnTRxXmszlSUFYlZoTUXCJUIo6CU0+AXZmZ
3JYQ1QG9vBdiPnoPnoCzG+xmTz34DGJPJ9m23tiIvki4yUkfbtzrLE7vcx+I9RMDZ5NSNsJIPyN6
BcicQhcncZQ0yrFxKn7MvcoCLdVvswZ4lthoqmRkpq2dqDYMqHkhztpZZbIEN5bU83bQhH/ThGoy
thHgQmZr8UwOE9No8x6NOdMANA+WszFhC95lZRpm674Kq5AjXFE+19Tq6TZihUUow5Pxs3D8oWdS
1Vq/orx10Lf3ww36QvKIQheQ/mqkesInokrWCNJEOtqZpTY3G5ux1fNggKldM1JcUpXoiLDTZUNy
geJAu6kGq3yyGJgNZFUUVbWWUzg9uX7Tc84GSodEMaANjw2ZdYL5s4ru5egDbW6YRJNTbQxA15mj
zf4+qSp+RheRAU9EaaJV2uXh7CCadAsblOyoG+OmS5qO7n3ObHqciuybjM32elD1fCnGJAiBCFHz
/v+UDcrMkiYolgHYP4/ZTl7r5nV6o9Fd/oX/Q8DIv3RpA23Bhm8To4aC8l9jNk3+xWRLoc9FyyAs
w/iPSNd0/0JKL5jCWQKft1o0v83fCBj+kVgc/YA+kPhKHVvCfyHSPdLoEjlougjkHZetVMDtPMZs
xT6rK0sUkxadDwjtq0BamGpFiWDGaqXnuL512jSo2CBXC4WjQMRUR8Mw/mySoXoeGT4tiZbJnQ+y
D8J+F+ePtY5vH3Gc+2wmrnMV6YZ7q4ejTZeEHhc1s//j9w3//wnv/yyehX9+9Dx2wu918uezt/wL
fz96wvpLWAxxQdS4jkW+4L/l4eqvhbdjQCNlVgtjYMF1/Cv5kvmuJflnuBWAo/Bf/37yLPMv/hyw
IBTd/Ac2hv/myXvrG7CXh54rcyVmxbbJM/52tluQCjjGEQf+gQMwAxA38nzMGpuJDtj+j3ty9bfL
4p85R78vhd2eHEN0bsJA8v72Uknk+DNb9RK8ywGdy5HxOzXJ2QgH8izUg3I31Fl6H5e12pVRH/5t
W/hnOMoHX1U5Bpgn21rE9b/H3H8YhTrA36gx50VYxOJ7RQdFbeSoIkW3sscqqZkx5FojGLrziQSq
10DYYKHDMBC3Dkb5H0Hs+FeM5Guq53TC1BEnFlLSWdROtfUTgkK2co6pOB0RD7+qAXURLlr2OSx0
3NZa47ANmbEghiOsq/zX6APJp6EZO+hHnFbcouDIMMGalf8SgCR/7HtL3us4p85pT2oYkvI0vP/8
N2GN4a7/xxHz96/imDgRTNY4w7CXu/bHXaEcZxg1xe16iFwOa51uyu95bxGWMJVWhp8kts1HPZXi
O0Zu2A4AfJBal0WJQpdjXvUTAykJajHhbVvcd4FNSllQ/mjEWDq0VUsmNlaOexC3XGBh88k644cY
pSV2gZW0d34ryfciqj19sTpa1Vv27Hrcq7YsnkYEV8U6sv3pxqqYOq9qJmpLeqmGkMCl6PoRd9N4
BzWryTYa32K4EEzKLiDBVfKkMbGbMcns4mSLCS9rDlj0ABZrMfTPVUYLoPNGGyU0dDzXJmqjNsPa
C6HUO3A7c7ix9ASSVW5PokBxJx37fFYFZ9SmMTjZi0ol+8JBzkb6CDUMFQygOk/4buR4xGO0t7Zl
BsGVkSPexIeqwu9ODb1nLwtpjbvBGRnN27XDOt80+VxtktanxijR0qHYhvJbrUMsEYkXWxHUVGbC
NBppC5gU9kbuYvmc+lGvvHYeEvroGmkep43vN3hewdXfRDaS040DwBLYScczDRkzrZ19JEZX/uAL
29bp5KOtQLzogOhISJUazv1AI/pjjlQZbTlAUZelPBXUrVAJU5pSRpp6fp80ctOW0s0vY4JyESJl
sWw55Ayp4aW8OZcSR3XhYYAcOI3QhyYwxAdp9tJRVkVbk8jMAHMHuxntpIpJKEdEmBZOQlzSSs8z
8AluQuNxY3bE/Wj0WaItPhXO558//Ghu3j36kMOUYISpCwS8bx/9htE2TXcO8EHhuLslRxM1NKFr
iZA9I/0BvspMNApdkBg+YIoE8PPrvzWj/X71MKItAh5ykRH5HBlzWkEKWwp/aV3GQb5p68I8lU0X
nYBZEbtCuPHZ59cTH6yAVDJYlJQt2T0syqM/33W7ot9Nr7ajXYOklw4OByCSKTnI0ytEMFLvfTmb
XmvBJpoq+iApQtuXYiCRdztOghjw2E+3s6UZp4YWB87qi8+37ABv1yJUTlRiFoRgXZq/8VZ/rEUy
090RPTIUDpBDVwWm9F1nxOZm0ElrAOIbLQifMdznPRQRkjboQxqYXLdE97U7NND6FzvWW+HT8gOx
XxPhQpnH3g1Q/e39ogGMSsYgDZT0lgqLZzzAjCS0Ilt/8cXfL8IWNQL29EXQpSzraBEWOHwHXU06
YPihv7LSVmsQA/YwMM3GedVomdLUiC2bfLkaqTgdbI5iKzpwADVEN8STR7rZ8FRZsyG2nV1Xuucw
gt5lWoPQiGhDQrU+/8jvn12L+tdYYFvcGOqQt7dGASFzen/5xP1cvghoIzt0U9k2cvLwNsJKu/v8
ekcmUuRsKEsAJxMPDSuRV+boZdWcpOgCjS5bTz7HA74AUumjGvH2WgV0G20m4OEuEzixSLtL6DDX
CFIGfO3bzz/I22eC0oXihWofYiKHCPt3NffnOxTOViloUlZrU2nDdaqUXOl9Mt19fhXx0WU4eFiW
rmzl8CS+vb8o8dgYIWevtWJ0bxhKgK/CLGvfRF06/egwMmzbpp7vicPSiCuDbIWDPKf9RxFD6G1o
V0Qi8r/DG3jV6c3nn+7twrncA2CwVI6mlEpRTB2tI6WKZWP6fDiaR/6hspS2GVMRoo3uie1LYIoR
TOTBEQqxS/fN7X9/daF4CCwbcCze77e3JqplE0CrgkqLmj/YtGAN4NJjTWACiQxxHgvtPOlp+XkC
+PmmZt767fNP8PZ1/fv7Y2LUefRZtwHwvv0EeDZDajyegT6P83mNUlkwJI4JP0HUhGIkTqO9nJp+
8/llF7voH+vjcl3OrfbCHWWRRNt5tGEYVUEGOdiWNWO/hQcvdR1Y2yJV6o0gOadUczZaU4hLK2M6
skagM4zbCNd56hUW9qitrVvh6H3+qd6uBL8/lMPmxT4Kew8a6hG+lGdEN1LQ2yTX4mBEp90eOn3s
HszUnE975qiPn19vefL/s0n8vh4ed2wzv8v4v9Wqf2wSxsiQWkvYxEQOZIy5rLUIVtD41Kq9BXyn
NuhCSCUqXPuL+//+nWQJ+veVmV69/dlpU+XQJY0OvRSVIlSmBN/YmH6xsh7t0n9/wSXtndWF+4qJ
6e1lBqizqVXV/TolQ3AfMKM4N2ojWVedyO+61KmXre6la4SzNbNGQ6zlBPcuGt1zcxIQ7bIiOcS1
mX+3ekt98e6Zi5n5+PYvAUEsAKCkXf3YTdwVHe48166QopFzUxnqOtLGhtwb/FRYBLkxxC2SPAJk
jvrtwmLK4iaZR8r5ToXJmBCFEyenRe1Y9YpxFw4/w6jZ3ozZZ8wh0tb+kcmiReoWmhjiyCo00Ggk
InyyQ8uNN2lD9Vz6JdCpqp6vIHA9xoEenDlsGf4GARBpyh0BTFdEAqUt8sa0+2UhXXwyNZokKzw5
Ee5Zq2xgjDZ6nW/zsZx+aCETUeA4Sh6GzlpCQtERANkgUYJBMJ6ojVJT+WxWg36plUJhZQvtnmx4
MuxJcejVnMGNEshJ9NaPLqWGzH/VwMU76AhNmwMlM0NJCcuKhNmktG6Hwh38NSqLWKxq00cemE9T
r6EURmtM3Z4Z9S6PkJCdkDfYQhYsQPhTPatfCh4cFo/Rrh5sQUOX0SBNHQ948NggJajqVzgyTkYG
UmbNXplq0UkeNxTTgZbPXtp37d2IkfIJYGTzSo+9gj1CMr3lWU0dv4ZkJvgHnk38QEYDAGc11Ui2
qNpgcc8URHe6iXtqa89uWu958QeF4ctPgm2spK8RhSimy7xLxWunEFYoEYYXnI17484N7egxQjTF
CSBqzPNOE3hw6wIsHSQkeILUotLImFJ3wJAYNKEylqPeJhtmDTmMooA1DH3PzCdjZ6jURVoa0VOI
/+vCGWgsMP+fyIQAJoPiuvW7uvIYSLoIqx3yIIuydL1R5FisfLqAS9CeM69QcaT8Uc5yP8Hkzg8m
YZP6ko3kH8aqWWaRA/02popTX8On1eCkS/AdD6qYSDXuW9dcG/jdnplDiZ8cJabK60Q2/0KOEjyF
SQiYLNFHMR6mdLKIiNNy467Wkuq56Ab9miQ591pL0Vp5+mTEJxnwjhJMMDd+LV0CnOkfIApv+5kw
AK1EVXzgezk/8MSkSOxh5/GiFaZxYiXK9necW5bBbYHZZSNLmJWngQmWxNPsBmQZ1jlylcN4iB1E
TnhdvDjDvtm3yTKVsyKQZG0yjsy5wtJaIVA2+C6d0qMTw4bo40UYG3lK/cokqMsPOZ+SKlt9J9AZ
PpflLIGctAZwdI9loYt1X47VLzMdw++qMKDQWuPcqfUUJYo0VFQv5Sro6UdxO0kpg4YWdOpkQpMC
cChJtEM/SUK1ycHAydqy478sYYXw1ObKLk/4+uV4gU08ELsknCjBOkO3aMuUY0xEtS8Q8PezwSGe
PHnwNzuzbODhUIIzfExa22y8ztehEUYNDwvangYdZyoLUFJzW8gnTu4DYLLINy4S3kEUEnprZ3tp
I4b3asSB5cafge0Q8Kp4sLvFPergXLgo+KGUx4FaZ5DKa04SLT65s0qDSegFdo7dEa2t4g9mgXwi
mYqZWoVsreJQFdsPQ5PK3gOkQ88ozf0YlF1a4ELXVKcdSOV0vpVFq0GrhfP8M52c6pqMqmaZlkGG
BCmqufzwk5+f1iSpETAblExP7BpfmIb+L1qlreE+S81Qv1rX9Z8yYjxBzafdcl/H5QU03OZummbJ
515m8Bsxai5BM1HAXtM4Cokejm4C0IzEpcwJLeMqENGcbdkQrXYvDSHP28As1caeuTUbq0yd9VD2
aOCisjdvMCiNv9NCmtkrOOmhDUi64Zb0Kpdpby+aaWNO+OxXUlo1D8jcZ2dRJCziQFUbwsFzC5iV
ejVf9WOU3uqYGKdViWiKOV1bW/RzmE0X5DgCrl93GGrGjbJKbU9GOep+2IDioixiAnloBwV7MS9P
fk7t/NNibJ+ux2TUTyKeCBdCVS3McwGtD4NgCyOGVLpe07aqtSm5mhR5b5A0YFUHmb/qKPAf+Qvm
r0bD0wr4tMqfVVZjU0shYkZe5GMTZreLiJBEiVV4emij1DZCHfU4JKLoRkSuPZ/ariW9zpBGfsl8
vfUJWjLoGeq1a9+MoMweSI7rnTXn+/GxT4uxPJkaHpa92XRTsrH6mmwmEN+MoZtyStP9yHyJxoxp
MqsVwzD/Yg0VFzDVOMpXjRoCMhfCJZAlNqDzdKVuH7phdCit6sovYG0VKS7uoSmSkiElng552bHS
DmdhaDdXKaGhtjeLAl5YE6dNBqVvxFNX5mX2jRAyBzYUiALTJgg+IcOCUS0Ey6gKMgOJTY68WcQk
XMB3Mx1tY8gZZckUEkK6Vn3p+9tC7/p2bZYiZN0QYYMmXNmGl7l2f50UVrcVSWQ/VHLSbghLmlto
JllyLkesddjCcaWvY6Prup02JxsSaLSzofPB6pnEmMbrpr6JfJvtouqDbD1XzTkJhs1rlqblo6iG
q7pneEx1c1IGiHS/KvHeH6BsxjyGLlyOkiCrjirJtOD1jOqUaBnUXilFCTF1eGhqECMoXJIfkRV3
9lrG8XwZyxGSxIgvEwdBV4b9ikdqoF1rs2JCFliSfGcn7L4xSEdy0laEQ3qYYnEoNfoUM7MH0Nl9
UfN/cBLhKL58dNq9ugGB/22NWkEdzNLRHtdupaOSU1hQygktsteVov2pO9WtGVkoDUJEYwe6S/qP
0jLHu8gYaRtjPjDGr27p4pM7KkzpR5i0CZjlAdA5LpvbkNI9T7CDui6r8kmv18sbMBTGdxvLx4Ib
WXCLKQb6B4dEvIgZcQLFXJDJ/JDpRhetByX6azcvdML7UCEgjRkrWy34tQjXlCHCV0sS2+K5absM
jEOS1zjryX5aLolj09G08OfQ2jGh8OFg5muJXxZEqVGmL1WN9f5kzt1qWEeWo+07nd9r1QtNa1d9
P/m3HYKngjEMmgxisMLvje6PhtcGnfGLdq3+nM6BidDErZBBJKC6i7WO5nr0msEht5IqBIuOP/DE
7efBEdGpHWT2fRqNhDSHvlGjHBfmrSGSDMhjTtIaTWqSTVKFI2ZltC1yeZMuu3ZqFBhtPCvoLPJ1
MfatCP9NML8BRQS4Ry2wGigqLI+YF9wRIGXsM7yIzjfymGboahORAXVRIxvGP6LDhw8INCLjTusT
rBY5PEdriloy5GCwbBHoZGi69cLfpDCEHheVXgD/xiHtKmtpzgL7ddNvCFMC1hKrSDeatHqxU06T
/MIW75v7tINS01I+shTNQBFRccMfX0dxUvprwGbtpYttulzRIErP2MJUs670sgS6m4QIvznQYtcf
R0vA4dMIvBncEFr+50fW90dk2wY5YTkoZfFzYsh803etA6E6vfF7gnVVsRVTVnoYh9gLcmtZLsGN
fH69t33e5dmnK0EbVTJVlEywj/oEGWWONSBgXjcyt07JBI4eC+gSW0HwZ/DFtd4vZRYTNa5B21I6
73q2HaGrUYptbZ2gBt3wTUc6ITMgjNLRTmlu5xvZ4itK4li/sPNWbj//qu9vLedwxqq0HhiWmsay
KvzRDRDQk1AJaxBiQ3e6mEO/3GkM0kkY6PStTULaFy3hD46/Bu0O1m7HMMBpHR3OwaKoAb50S3Ol
Cp5UOZmoOLpxqyhY7l3At1SGfnr9+ZcUy3J61PNgDbXpBko8wqY42i8YENWAKexmocSUZyl5Jo9x
o/cnk2vRGEZ9tB78BsIkrATmpznzE03ZawLv6i9Yfh98fROIH1A7RlUuq+3b263lkaIfEfJBilij
Ld7aG3cY+n1vWuhbQ4HXaUr0w+df3/jgGeNxXhJ8LFehwjjabRKzB4CUgwQ0sGT8zHkazLXoa7ab
IQL+vG21lmhguEuFv8sBeOEUcMPpe9hKHwcF1WDuzaUk5nts52BbCQu/hk/O17krczvFAV9zQDGB
p7bbpBTas240lMiyTO8gyyO1DWNz3c0JOVqFa5y7cOYFQl6nRaTq1IW9thoC4pnKqRFKEv6xzUyM
QOApRtkIiSsCXb2AaWKzc9F1MJrTNUi6Sxj4pmgd3/jijfygTUUOjU4aDZQGXsmj1jHDAycjGZdM
sCyTv3QYCWAvmhiAwuc/yweNOEJukDDQC9Z1mqFHzwJXbuPS79YR/hiar8rkSCFgB3VFce2bnDCx
M5IytZI1VrXPr/3+tbd5IWBeMhdQtu0cPRFzQACOPYZMUGUodq41DpuAWJt16arpRMNk+kXB88H1
TPQYJv1uk2SR40mQ3tfFbNZASfzAnS/Y0auIcfzoX8KTGaN1xoBG++Irvv8ZGQq63GGDcZiNaOnt
7QUTzP9ftkulhysubBUSBZ5nfLmf38r3Lxe9HGepnQB6CV7ut9cRXdE0JEJjj52aiBwIPd52AWe/
ACfJU5fR8bCoyQ80K3t8klp89fnlP9irkD8BLqWtyVjyuJIkniWc9R5VRj9ixu06w70SXTmuCW4p
nj6/1Ac/okWjmqkKGxaar6NVVFdNkLJC802deboNu0BCjMfRulEuxx8rTJqH//6CQBqWH4/RFaqd
t7eWN1HX6gLKqkqseEvYbrb3aSTcVQ5GBjAm8RfXk8vu83afsFEaISFjyLtMEo9eySKf7MbWeWaI
IebElWA4BwlONrFXSeXsRCPceZcM3XRXQv9v8HC55gOcMnBJllMRNGojzy23bmp3FyFdXoJO48AE
Z2eN3U2MHxuLdjnRbJ8Kt9S9Ae7/V0OODx5HcBM8+qwUjkue1dt7lnVhIyaDHlNAW/ik7sbkEgsR
LYHK0oEpgbo5GQfYN1CPCL2R42x98T683+JY1EwUMdbS62fk8vYDBLTWOhTcPCVQDyELZcZu1Kfy
V+snNp2EAKYaNO4v1pcPXnZWUqlbuCaZcB6v2SUOpq6pgRGPkocSsjxdt5Asm8+fx4+uggKLyS3v
+jJgOPpqBSojaJMtIcfOfF1TLK2RjZRfpFCJD05iDim+DpNLg2VaHi3OvFcO/RV8n3QyvtFfrk+J
uqUzzrHjQORDtcb24VzRFKaL3lbTJo5CedHn2bRNCFAnfrFPa/2LX/Xd/JiaWAmbt5/D3e8kprff
vccljy92BOwdaP6lgtG9h5JXPLSihNJu64MNmtsHRQmyJH7mIUBFLrvuq2Oq5DJHb6hiQViKGR2N
jXO0OectEUQRqKi121Wms8CR5D2cN3lbTUHjrAoH8ClDAFNbrFTj+KpqWFBXKXnfkCVT/DVFAivz
i8HWB488SgcG2owVCbBzlw/9RxHdQIfCbNCgC9H87zi3JwwqNsbCfiRELuKUiOtF/+JOvK8eFgEK
AyR6eYzyzKPCXaWawioddmszn+NDAAvBE8hUsWPO1dphMyCLuNfPwr5vfnz+FnzwbUHjsK8alPF8
gqMVJsC/Uceui8GqSPSrkJnrpSahSwa0VPaTVbcvHFOL759fVL6/KuJDR/BN1bLRHb970N6CpV/G
u2cXtVprVifbCwqbCAQjGyyp8yD853UIHxLjEMVht4n1ZhZnlczbR2ckeoYZhhkCXwQcUG9pNyoT
UddiDqPTPZDWjLbnAi0akZ2JMl/D1mL9MoRPgyawRow4lZlpGGlz296FQ4QPogia6Zwo7OaLjfb9
no7sgV0d0J/Bu37citFSHIqA5bq11pEDU5tJuqGyaqBhRsXh8/v67lK/j54IGLFsIIU9TrwjGjmL
w0LN60y2d3OljTu/HsALhwQTfX6ldw8s2zhH62WezRwF2+LblyRSRGOIgZYX3f3IG2CJYvQCU6BD
HsM4IXzAA2VzY0jinz6/8nsxCA+rEotEzDIsk8/w9tL0CgzL94MZEAGujFyQDm5M9MZrZReEX832
VZojC9RmBnwMVQAh4hq9FmEFPLMNnEMSV81Fg50q/GJVfbehkKhq0EfnHV4UyceRl2DmjYKvjmNi
tP3zUHX2qRVAMPn8+8vf59s3qyYlPjrpRagMRFE3l5frjwXKSjqZVQWuzLFACLiNBFTidUscntyQ
tKaeWictnvTRWqRa1lgjUswhTO5ASQQEgdL+m8Ca4ilbuyFtmhXZ7vU3d0zUSxEXo9iEOR6Nc8nJ
Pd8Mia7f4j3tLzPVwKG0yH8mSCieqtmDE10QQ80BgaiHSrNDMJ6V7Fb0c1uiyNE3M32iCxVuRsg8
9VYQwHnuxmDdaNHS8V7pxH5yUjJBXa+aoeZ0mswNjcMo6Z4bIdCCyqxG42Q6GXBShozzK7HthIAV
YRrqp3WIe/ckqBJ680PdNT3nXF1vDjA1e+g7wG8nYoc1nPIpaz15C4MBIbljWOrcZAqAkjcHPBC/
DIww92419j8tVSxpbmCzAAQ70ElOZF1P7EDRWBpbTq4Mz2qEyrmX9X374pO/9Y2pUoOlTAsyastu
pEdv9Vl11WYt6Vf8UD4KaEcLXi2HbPvFSxYxPLAr80dUmRIXaFt1z0nhm78YQ4PEGCUSUq1OSqCv
pFznRNCk+TnDIBGfEA2a445FkYWuB1f2LUNAi/Qzjnm0x6e0DvkcsY3VzZ5SA+1ow/HIiWwK13Ew
yDZrzLK+zcnC1HdlgRrZs3qgU9uhzeeHvMz1+6I1yf5xx0WCMPMwAIO1l04q0lPsU10zlJeBOQ4/
lMxHfZO79QTAAibrqqpwTWtdRfZZmLQKnJOdGCT3cKYDVIzpmdAXUs9oJSP7DXGSiiTZdTLAfoks
CWtpm6t0m1Sl0D2M+FXLmG90kTpUITKFKplIVkHRIn+ZUVtD1q5xb3FGYomDM6Wpmm1AkI6dW/jn
3UEW50j1cCqCMGX4mWUw2tchiVGMDrJCKw9VW5YkhwnQqKiHus70/DDXzZXwA8fYhekwvgAvDo2z
UOI21DsbT2qHWTg+I/4K+jZY5fqpZpW7KuxQEfoSVt05MqT8MQ4redcxsy825BL6ndfhj4MHImv3
xs1keBe7MNzWA/3YF53R4kuDn0vSk3btp4xizQbCK2bU9ChOUfFEw+SuKoXT1wONgVFgBPrr1YIW
MPJTTd4bFuPXup6rH5wAukOWGAa46WzqEy8MO/cH3VUsoE1ftdscHhpSAMvkxvRNi3a8HhxVbUMm
w/zEWMTSdU5rEaE68MthRXIN3Zgwq9yfFlkoT+lM6xt6rQG5Ao5VeSqm1iVSow9YC+yw54Vu7DDx
ik5VHSzgPGTUbNql5hnopHKvVVaP/S9Awn2aUn1eUP/jXazJNyNW0AXV+MUe9X49Xpq/xDG5NhId
4gPerpMAa7M0Gmj8mrjQvYRne1dqgKY/X49/m0LeLscEFJCiRusF6SdKtLeXaX3EVUwwGRiD8108
Sx1OdWx8gIU14s+GsbmS2MJPS7OcdmlYVM+ID3hmIGmuyX5HKjbLak/qXbaSiHJ2TJWfSzju9wU/
Q/3FHvXR7kkeBpG9LtHfaGuP6j2cxOD3l1lCG5pOvg0I7LnPbcXwImbkdsoQMAbXbZMtysLj3xDO
CxCvIskQnlbSnS5qKHtVdKJ+ZCQSd198vA8KGE65ukNnk3Eg+/zbe0kNmuY4RYa1hHHz0jKmXxfE
IjwvkZRf/GzvugO0yyh4ETOTBLEMIN9eCkVFkWp+A9yD0a8nfZT8VJ0qfqUtYl92o1vtim4i2DfI
gvMwGovTnmnvF6fD5Yx5/OzQN6aLSykjGIG+/RBWWRhsmow+aU5qu2Hy8ZJX47NhteZF30Hv+fxL
f3g5RiEMJgRP7P+ydx7LdSPp1n2Vjp5DAST84B/cc3AcPSmKRhMEjQgkPBIugaf/F6S63Sp13aqo
efegI6QSeSwSn9l77V9fsyZVtAl8hqHjSlJMzLJ81c6Sn3Ao4HkKZfxX18YfvcksXryQNs/HDbT+
959KFTkW6KU1AyxPT8ERnW5zT1ouq6jYSyJO+P4Ywzg7TvES3HWspnYNuvu/mmH80atmHUO5JDA7
MlP4/ZOog2SeFr1arWI1Pttq8V/cLPuGGNx9EktsPf75m/yf32GfU9J0GNiQxETD9PuHCywiAHMq
wS3rpu5UVL6Bqq70jv6cfv6LR/qDh7KwZweIP+nfxOrI/PntBVRvpA771y37LQjkEh0Lpm3leM8w
Rfzh3CcN6pm5Q5EciBlhSotjW14sMUDQDRe2c9ekyfAoDYgQvZEgEMKFsgyH0W2sLx4+5najpXuF
JSq+NVm6A6g3dVHs2pzEiBVMYa74MEduvTX6s2DU9qVqwvQlNkWCWos2+XwaqxBC4Rike+GMLtqq
PitvgjibIT7prvKjxmqXgwahRo5DYSfBrlVZ9TL7Vip3pWE3r2TqcuMr9OTQrzmIZXojw4IiDThu
YEGM1D34djJ+MHuGpii6RbFvA2SWXI6IedrbsUxRBVQCvDDuZ1k2N3/+KfzB18vim+XRzwo+hl/7
EZYOvefa5HOgfn0uS09c6JLXRbAjeixkHtVfnJF/8HgcFow06fBYP33fD/10TQV2KBcESlQuoQW/
aHZiA3WWT+KlwZEGMsgx/+qs/IPvGUZhh+kVvx2/zC/HFC4u17C4hhDhLsuV5k4GW8aur5DLdC+w
S5DY1x0sL8+a9wzDFKLjFYGbe09NaM5HxGvBbswIwMmMMlO7P3////DJcYcnUYs2G3bw7y8Co53g
4zm0Q62l5SPYVfL5+nENxPO85S8a7P+YW9B5YUimMqGe4Dz75abRD+WUEvHBY4WgCWTbthfNsJjn
iE4BO7R1eoiRW//FCxR/9InTYsNFXuf1xGj9/hUSgJ5Kw+UVjils+m07Q8g5r3JIiPvGESQmDl2c
yL0/FeIxbQ3MlGHcmCAXkURGqZTjfMG1uKbuZEyyNiop87cmiO2CFWDWPqLT6j+7DN9Ax3dOq/cE
kQXX/E7H3zGRG3ajm+XtoWmy+gOlMNvBwRj74C+qtf9U0dDRC2EFmMAcz+aj/P2rHLlkdcxobxt4
g3qQjKL2jG5LOL1WBWwkViXuPNuALYd8LS1s1ALQvxycNl53odpQHf/8e/UH5SPPJ/CtkGbbNH81
pCmriUO01Ei1qiYHaR+wmdmwNEr+oqHHovxrEbD6uyh62Pfgfv51fadwo4ZQHAmlS2Z5HCyz7ncz
ktnb2a+gOHkVSk72Xln6sjD66SOLm2m7BtAkL5lGxUBGhJ2eJLk2zcapvfLOpKjwz1rs9WjuuDBB
9vqzvmVkpB9lYZignADYgGjpUkOiukpj1FSsF8/zJF+crQHu952W1/qWC+3ThZtudYehN7vw4Srd
5AWiYnL++i7eByD/LSrHuH20lgbxVu4jZtuiJfI+ipjE4D0cvIRLQ2TuX60Ev0/Of1c8Ie1jCcl9
nR2Wg3f891+YpPeDLJaNS5Z3CG3Vg6v1ZBBzMqGLWUbkh771yFRO3AWGG/YRKlldwvYInAcJEuU2
H50quY2XHI4U0QX1cGHEunwBooYHl0hoJhQhzx6sZNeG9Wffz1p/x71Uqh9OxP+CAv7piZ8uueil
f/ktM+7qpfz2//4ZZfIVfoT8HSmAn/hBCnDsT5RQDDMcBHUW1wbX548gOccC904dx1HPqcjWgAvq
N1KAJT4xYF3LelIGAUes25jfGBWW+QnSBVczPsaVPsB9+m8wKn45HLjNe1AKqLj4TbiPvu8ef7oJ
h7WRDFnPxdFaU3JkxA3TCPzo4af34+bHd/lnSMAfPgrqGjZUHHXBd/vJT4/SwiKAEM2jQM+ZL5Kk
A4poKfEXBYUlfn0clEKUMOAT3O8ncLjeYn96nAJ6uC0mbN/50DukeKUKRH3TxMFNgOi9O3AaORH4
aLxVGrnhNmn6bIxCcIw3Teh1sOTGobqvyJr1kLO7Vn05xokA5Ux4O1KQRGl/X+U+V6asajlGfR+H
2A2qQaM8Y7F0cjIrlkfKmuFg+fiiQeP3uNebDdxhn6cydk0VmUPs3pE5ZrbnJE3b8Rbb7bLyZhwu
4xqI/dEcRr9ngEhcN5lJ2n5zwmVl/uneOiAtUQwngwqdIrz97DquHWVvam/S5xOkhDtc/oG8Zs9k
PszsHQkuJoPjC/GYobkDc1NfOWLqi32fgIrdG1mpu0Pbx6CppsFcuDOgrsSUj1ttgpOE2QiAqFnj
nncDcx3RpJbDOaixtJHfksYP1dSPAYdv7DKWyAPgJoRegLMbyHUvID/LajwHcp2Xm174TNarak5O
SkxLfzG5peO8OLUblpHX9XX1UCmnOSdi2WmP4K3nGyTWcE8spCYkCIUzZaIvZsmsN6naF2Qq4UvX
hPpLFajmA7wzIUQq6ZEWjqL4yjjWfRvlaH9g0HWr53WS20Il1aO1A5QvgmOYGjRpmJgGiW4cLfWu
D6DfHxvBLuku9HruV64gYRH8X9C152aG1A+EnUY+hJxrEF97tQpzmWEzhO9F75A1bhVEy5hh20y7
mdY12zCdDRkMEdCoT3QgI04Z7GE+gR9gsPEpJNb0FJDex6DFzVlgtpCAr90lGf97PP/GEFrXjP83
x+XuWzO8FvLtH/XHP/r02z+2dZXUP5/V64//RnUJPhGMxhCF//H/tssp/uOstqxPCGnWGgouEAZp
h9r2t7Pa/rTOM01QPxw8MFfWxum3s9pwPyErwu/DThIozKoR/Rtntf9dh/jvSmF1x7LoXqsFfuW6
pPnlfINRZnmZwvHpzURBJqiKEbsRBXWh26WtLkZF3tYGBB2ruSlcUn2mmcQ9pc6whhURDtqyoDYC
Z0sm3pxFUzwMWZQsRF4Bmay9OhqyeQ63hOKUn+eSmdtGz1mLhaib5QOWHsAPBTaxeQftBMW0nafx
B6NqU+1na4Bu7nNObIbUHy57u45J4DFtaMADAkD74Dv1jHdQr/eazF+ItdNhoh9a6YflaRiRhzwG
vmrnM6axhoogNAAdaSUMWmGRBLgdCUpD3Z0ZFkFqi4q/kj20NNEERzMhiqfEWbIsCmOHKetk3GB+
S8tNWrnyMjRml6wjMTQYgax5MTYjofWvJXfFr6Y3spjRtjvjQyFv6mGRmXxq1VDN+4SxzlUeVA1c
77CwPmpOe2szow2EfU19epr0hEUINFoB29QK6p3diDrY2k0i5G7B5zhDlrR6Eu9rGXOSLEFzLzlC
FC9JzqhZ7dYINk6fL5/JuATawdwfTsfk1vVuUryYyCK8ztvZWg7BwWwGdZBIf752jKOIU/Iq/8aL
Peh3gydkBG2aLD7Y6yFxmN2EZN4xG0YN0iuyFxUqhWkoIcgNmavHEqKYxhlotW9fVPbIrISjP0EP
aRFPFeHNGPQWHomy9grZP0TG1iNVouVOkt1pNfbeHb3VJI8EiYzdCYyc30BTyVpEc47I010yLOEc
SWsm7KgMAVdvRAOWcts1Xa62njJctR1HYlMOriedeecm/QIBnLVcf5Ej1ekvJOlkJY53r9E0CooM
QArnqj3rcmE8tYVvZK8oPUS3S3keeNqMsCG0y/JaayVqElSAxbTNolI7SbCtWnupYbC2qLZK2zaH
izlLOZQ7acP6aXUxN7sWWac6GiVa/b0/ZqSFjs0oYSAuPaFN96sW3d0nQB3Iop+NLjtDjGk8yrLt
9R6zrkuSupcl8kI2tuVj6G+74YtbiCyNdNPP03MpcebR7429vC+MdMou0ft3yJ78sTwH8ivGq0QX
4XSt+rCfTjC1u2DfLNXANmzI7fipF2HufPC8DUJMSHGxoo4vkLvv5tmSkV+D3bt1mVNV28Schdyn
7UwyvZ4nLFTMx3p5IqIbvq9aM2UjqLst6YOq9IPrgkQT8i8qbdhnJLrUYcS20bQOiK/dDx9O7xQ5
OdzpnemWZrElBY4IN0Xkeb1vYSLDZnfJvD9quzezQ2izG9hindXqMolxhTAkHZrySmhAfvs4sXrx
XmN5wj5A0ml/E1rSNbcDlO5076JWw/sfY3xjRFfUFRRWxnGn2ui9lPiW9b8KGx3VEQd5W16KYuqy
42SqDuivxcmDOaou0lPXEUFyLPoKSbDgexSfKSQnwaFamgnaSOe2DnkLFqtTnIAE1bh2mpJl1BFM
SKNJZPpntml5hTPCwdrWsdN4cMKcp8Onzw8BBA/OYo3fImJrlj2vEcgfrFXdjznX6Aaqbq4fsbHx
6CDa+QtjFXBstBmbkBatUjlbZLVkf7aStWE0eoLjJmXPwyfhtGtiWFAUe6zN/bVwe2vchEvjIwJZ
zPfGcev2WM55A1M0XvFw9eTLb5Zo/at85n3dFND6H1PkKB89qND42DmO+pi14X5kggHEJm+xZ20q
q2PeWaZF/RhYXUB9Unf1e0wuLJ+XCwCSw8hEs4K5isWlvSCu3jTLTHyeCW0prVmnAgzWmgwLvSZA
SXdpwPzYQxCcxICHZVNIV8mTCoJs2C9VrB8mk9SCC6uU+X3T12l+mFw14QlV7CQwH7LPhETr2E+u
6ea2cUxE7do+pHPLyPC2DPUFdjiTor7SKGpYUvZgSsxy/FJagf1NTk5uRl44zHcjfa6i4DZZZSXx
YN6jGnFPXiyAxJNJHYdHx+riy5E54buCRYTu0YKVtVFW32E0jjM9RwSiErdUk6R2IUjiq7ZWOJfV
HoB/fTVMg7CQz872fc2ORW5HWxAxUAnHEeieSnVRNkhitoNdzrcKj7Vz6GU4wJhp45yzaNZ43y1t
29V5i6I9ZyRsivuWh88JD6jcdL8MsziPE9Ycm8oLO7klQIu4B9Mol/vGkt0tIivvMTMkVadjyeA8
Div4+DEr6K/OMi3NrpjH5XV9iHobC8fIN7JkCbT1w5adrEcQ+P1iks3imW2Q7Sl2IXTbQXI5hZNV
gQWP8yvygKvHpi+nRxDm4skwNdq52BHlzeC12OzZ6q9r6HaI/R1N0tjuhFTlF6sn2WeDIQnGFypL
v4vy2EhPKsvq1jiwnDUNZ0v0MtHeAtg7Z1sj5mTXwP+2yMrMhLdtgdO8C6xQ5l5PuAJHv+rum2w1
HK2QVgBlaUPGbBZMwTVFQK+OZpeSzkJLwO2tCaCUgoFFIbW1xOBfDbp2QKxrqe5wDtSvOfyxirgq
DaRA2nZLEAhpRDh2yjrO+F75Gq+LJa1HZ6rUG7tDPkpHOfIGdauRH5K+xhM5Ejl4B0fEfCX4RmLI
QlAXVYFs7W2jccUiPl6EfSAovr4iGZl3tmtTQtZFjmM5bl31NZBm+LoMbnEvsMCfW6m2H+oQHm/k
6KJ+p8FFtcjelzjapobzzg1Uy3aPHKQ2NoVynceWc7iNgiphOpajpjjWylTGdghEV0ZivXFsMwud
He78LsV0X7OENNlr6DUt23OOKM2QaeKbLnB1mb3+bMiiEbgxSnpisHnjTStGx9lZFDTfXOKn5zO+
VulzlUyY1QyWyTCuqKQoBOc5IBCu9zoyScw1wmrEXgkPz3Bu+kmbfPWTuiKdgqR1ILO2RpwBPRs8
nZngu99pYkRqIg9VeVY3hlFtNECAIGKAmO+stsEPFhdhBoalF5BzWTNyD1pvp0hDXFo0goenZ0mm
y/mQCXuidzWk3qplzoKDmlqnQcRTZ3pPbJqON3actP7eVYWAfI2X+ZKFUZ1/d1HdOWEFDnzO8/im
LAjG2oUV/jwkO17XUoVIYlq41yZPhpHYHwpAA/mwNIUsvFnlcDUkBsx9x5iuK8qCcRX/zZch5GRy
sGdb8s9iu2LTkWIA3rbjUhX7rpEIe1K47camUVP1IouhLU/OYE9tNBbYeTeEgmERj7XzgLF2MLAZ
k0S5yXhHsUZjp9iFacW+pEwKFqJd34UBR5mev2X9MBGxMgyrY07Od4AWujcbCSwpZLUen/y64/bh
hHYptjN8O2YibkmdKj2hWZgBG60jv/PKG9UZ8i1wSEO2gkxPyDJ8RIrYqtc6OwGjttOxm3Ybvv6O
AAISqtsErQoimbKNs83AJsLZFnbr3TL48Z8FoQ8UXaaXvpvs7sOozcblC0En9ZeF2Ds0LMqFs2Gm
nemSYK6adyCTQwHZe+ImFI7s1kl7SwIbccnAXAC//fw1K9co8jSoGCNXFnTBnYsN8S7BB1FvEtMc
nQ3tSX6lQxscZMuaA6aClxYLGdYlBX2cJM5bo1081Ylbj09925HnAzGyeZt6hQQKJjjpQaoX9bJT
3ODAdRnA5DZdG5AOOuumrJDzzJxoiHKNR6JRY+8O7F/6qsJy/DovU3IT9HO+3LpexzKATfXkrZnN
fKKDGaJJZiRe3c5hD3+aJMLG4u6myF0CHhRfkPdR2RsxeOZZ5wZjfogrrQgfJCZsiAJXJLc2FCAX
h2tdZLhfp+xNNtr8liKnQqEZatbUWE31RW8MnCvQZRHPxbM9XfbYN4q9Z+fdZyJw5ZusoPdv5riY
HrxGDY8aKtarGLUB/52780M9KEEQ79Dnn9EeEtYVVtwqNnY75o/ZghIaFCNfne1AoXrrVKG4mllF
PZc5W9ItSznLPYg+GJ99e86njSadOIkWkHntZmwpXNp2gSaDUzR9DWt6BqRDA4E5CZ64jMRop38p
OynJqbSz164L+6cEVjUMBMMKcrYDbnYBTp6OkL+uUMflzVfaG3ZNVTAN165yuqcwy9D6RVXIpfE0
jDLpuQ3QvuFELRXZyE6Zf8nRNn2BWG68muFoN9ugk+7TIoLEoAEWfO1nHSzZPnHS4Q4bPJb4inLn
cp7K8mOZtH6E8728+ror4h0dffdtSN122vPFKs/8qiIYo2Wq1ANUjxG7JZ3jZ9sJ698T1o36K6N+
Fx4AlV+2kVY6BHtiikYUOWRjUzVrbre7Ja+8L72w1YTznwiKbdYUYXAGtEJ2JE9TihKamCY7UxrW
O31YQ06MjZnqNl2k4W9FPbrrAUYySYpS290QNsNfVBMq9EmJwrrSaTWzqAr7+tFxB6r1BghmsutM
O3nr1nXwga1Lfk1RLMTV0EOJwsgOjHgX5329fHYmuimyQHvyngqvJ5/Chp0lIsGxzV5FLly4qdfE
RDkwGB3Oual6u7glaXcj1ziiKGgpFHelIKPvMlyIHkI9h/LpDq9Tt/4jnZrPWvQrR8iAnGSNWwZ/
xbIqCPAd28uSiEfpEpaYNMEsmBjCJS3/O1H7F5Wb0dL/PVI7e6n+cfkyf6t+HqNZgp/5MUcz/E+s
11f1to1lBHenYMH8Y5BmhPCRfbYOyLpxp4UMzv41SfMZsnkMXrH9rnMuc7WN/TZJ881PASphG+08
IqO/NUVb12n/HqKhtGZtiGsEaC49LDvwX3Ru0kkwrhgk9ZTeUnl4XplHZ6Pl7DvPz49pEfsBZhVZ
jztlqOGqTdxBntNKRUTWJ1lSHA1DUmgmuPZYGLSunWzSfoI+a4CajYH+hvJxdA0sqLX0JyR0TAf2
aR8TMQnIhvQBbZnrzEokMFFsd+yJJ1jY8ovGvkHXoj+s8xY5sbY4uW34UuHQ+fKwrLONTeU01Uu2
9Iu/NeNs+Ny7c9QTQyu3OdSbL5PjJsT1EeV1PhnmoiJSkuZ9t7QCEHKVT/auVF16xiQje2MCT2AR
96ItMIrkrNGEE2xnrxkAUPlWGaVJ2x469qt72I2kv1Zhfx9WNP17m96zgUF0IsqIkBiLAQHbEjsn
UNGwXoSiV0JCHLCmbzvxopus/1oB/zjWE5sDlxCMHwvu/+4d/4nm/M8uwzsCqN9ffr4Gv//Aj2vQ
5ophv8CV5AYh3/bVRP/jEhTBp9WTGaB/wTWFpI0H+W2WbVgMrPkL5BlwQJDnOFyd/zvMFp/416uk
EZuNZyKQFH/nOqSS+/2FCAHTA/+JbHG1XmA/X7d5P23ravIjUd76n/s8dbuNDImHNpM4PLE6UQ+C
bcquwxpxlXpBfVstc3DJV02/EpHsAm2NgVanJTbuwe6uVD/qZ6Hj6fMMa/TehU21H8jnOHHHzB6W
2bo3rIQacyKeQacda7ZiWM6d3kTmPRuE9tljMu+9lj9XWd6f7MHhBjz2xYUt0+AMDfxobvpC2gDR
OBNMGjk33rVpPz7lQTszBEnTxo9k5btfXfZDQ5Q4C61s4dndtVB1cJ7R83kbSM7lmcccvdio1ut9
qmwanX2JJouWpghz6vGpMyK6AXlks9AQVwvVbeaqcZrb0gY8furNYXjoPIt2onVm55YcDP/AU4F1
EzsuafKxdYNC19/2jjVF9ew2J08juwEv0qMtb01ileHbRX1jnXXEqh1iW14BnTXPMwdhmdnom8l/
Cu2BnDDanQxXu9e2H6391SW77jaZpjOcZa8qJyar6nZxeb7U8mwaSfUuqVZzMGXQhjamqYgliN+Z
txAGq6anpiaoamhGca2cAC8EXboiDy0SmfcqTB1cdH17xltFwK7zGdUqbLtxYIg5zYRfp8krwYlF
lDbBmysynNOur1/Msn/3vI5gkDK0nrXbPcs2PE3COCtVQq5IEhd3kzVnB7fV9Xtlep/RoHw4i/Ul
gJrCiPM4swvMldp3MeVjRYrvvhWdEw3SZt8L0C4HilarfdYEzXEmpo5bgnPnNeW9Kq32IhPTi0vz
m2xkfGyZp/fNMESTyhciU1GtnNtgyqlx5X2XTfNECQRoC2aTKXbxpMyPGk8TSXgbNKdZjupNp2Lj
FSu+KK8PrlFCZxtOrd1nD5NDKpUmpySnZSvGp5HYw+Gd2vgzSa1RUj23bj+4237s6HNKrB71HMDz
bhsoS9pwVIoxAGQqUysVA9ozbMJfZTwPZ1VoYHVhvlCOF1abdS+G6Vc33ZhgnLSH5OSmgoWLaqxV
Mq9pXmVWRTLtygeD+8NGjKSmpVhG2mS4YjHLn/zwBoVJuJnm7jg53SP++52yyzt7mulRxeeMmMq2
YP0BiuF2AIS5d3VnYq7Iu/PB1va2cOQzjKM93uuB1ps1DkzNs67g9QzNcFF1aXokYevCHtgpB/0y
s3MILnIP4k03Tu3eqQiHo/O6KnNlngGMC7Y5M5bI5u2HR2aYcJe43yIYJogxb/xDKbprdgadYJwV
XzD2dLZdWVwY/YIVpkKu1RnluPONNSWwHOZNViefS6CNJ0Z54t4o3eQWIW3McJi30vaCeR8iYcPA
0Q/vhUwegUKdjOKD5s+6LwKg8GXrGQ+V53Qnqw2PadM+Ngj/9kXpcTzZZFaWfjR4wXCglbC3Zja5
uy5j0DF6aoriLlg2nUHcztKbXUtiDlCpxWaeo+Ngb6G0Otg0FK+rB2Q/pNO4Vc0inmcd3iV5dYwN
oGUuS27G/a8I6G5roEaYnz1w/aSG1f3nbmQHOJcrP9AMMPmU6zLfSWiCsreYty6i/2eUFbtv6Zif
iHqMijR9oKh6c6AtvuZVdwRU2uLKEFvmg9u4dCRDLWhGwr2W0EMry70zjA6qCATJrXCGI7O4J1Nx
OZrkt8p82NSCz4Dag4zJmIZeFceqit0r0t+bG16OwjK2yKvStfFTWll8NJxh2tUAopKeaaIXT0c/
sfwjaM0H0wNL1wvxHEqxRm/6aXyPUSgBqWqRvy2ZnrFZrDdkvyVfirh4zFoGtmZqR7b37AcBpiy0
fhWiAGnHGMl85zHl/nlj2439pZkGTvUgeYWRyLVLvtBczh4O/Kzd1Is/HhyZsAQoRudtYlvA0UPv
InrXwNG1pmvrFDSTOZrDS0F7cu5YQ/9aa6QcGy1c960SRuVEPtgNO2JNYrsIaEA/lkvrH6Qlx6ua
tDY8bnVtfRlyv91qJzOMA9KVKwZmw1U5VvSXHv6XG818edsrZUWc3OE+gadzmhi0nPtWDHKMeGUO
jbArrmgC0/1Uechw84nNsNuRH06DvtFj6EJblOhbcnc+aASQj02C4qEsr3DWH9WQHJryyGipOFoi
q472ApeU6DnG2l0ynsaa1MTC+wC32Z6DDDMj9l0eUzIdDHtGRwb5EFMGIC6P9z6vhaTB5VyVrXXT
GXqbeBNvAa9h1N5Dryd6bgatd0vnmpu4exmXTO7jsfFxb83xXpMMERGL2kcIeKdj5nTxLg5akuLN
vH4x7GK5TwKf7Vg8lpfMgLMHLErpac4rhtRkMJ9NhN6f5SI0roxCzbcG4QnPcsaHxZpsmbl7zkF8
yp1ScMNmG4oOpLoAaFDhPK+r19Tyls9S28SWM/aIAA+Y+6AM4hvsIkVEUHN8YuG9vH0v/v5bB//T
/dNudPut6tVL8Y//+VDyjc70fwUfPxfG62/4URcL/xNWfQTW0P894hn+rcezHJR6VL+0rhZSPeQf
/6qLkX8gCUGfhEzTJTtjbRp/K4sJmkJyhk8WBAMgGaQgf6cqRtz3+/4UdQcjV4EAlsAEz6UDW2W2
P5XFQ5f5ba+Kg6zLklFTP7kd67C+odgirphzXplfvc5uUASEA/seXJTt5PXXTRDWj5Y/6msCCZlG
58bqi4qt8CF35CuY8dUpigIt8kbpHcBhUe2RKFptpTLdb76dzWfUrh6HFL9Rt1JHxlC8zrmwIoCU
1B3KD9gsakZMBDeSnWgOjX5I3AYUqmvnd4x83AuU83nGXZutvZGxuFtwQVzXzeJ9idN0ftBjRmE6
dO9ArfmNHZrdU+dm/rHpR5s8wNTeSoufNWddoR3DMlpUXdTFRX+dSoIBwQ++Z+gVr/wCnDO1kjhl
jWlyrnTvZRKzj6/K/rruS5/dh18/GpoNUOom1WFIjfFUzpKFUN90H9KQr2PJZmr9SWPiN5rE+N0z
0n1vSQA9HzmfL5KApzxNPLhe96etIYlakcRRMvx79RPeQPQT+bUKcAdjUeZlpJXvHSm66sfvzzKY
p/zaXHez09y8wyR89bEGR3gOrEh2Qwcv1fWOlRlaUUL08AeW0fqRFBgFMgCR3jW7YvPIDDm/pr5I
T4ItEe0+v0H77gefKnN6eD7pyeR2uo6iLetAZZWTesrbnJUpsLR+nPay5GUn6xNnYphfz7GKd0M7
59eT41ViU/ONu1o8wSsxePqu35jnw9CZOeOAgnBShVTxOKaF3lXY2auN1foTq9pUvJfcdI4T4gR7
47kGY8TvH147o3lBvpcf1jc3SwPvuGgsMJtmXZFzD39tq4JHtKf3UmWvrBfEFhBMfVrfVgQu/pHg
mPy6wjsTUZi+LmAbCYjgQf0m8T4CPM8fpPDIE7h8/1jMrP0zu3u3CfW7ctx8vpoN5XwVhJTjiRuv
iBycbqrZxC2GLGDDP31gEX9jwbcbtyMG9JNPyDXUVAxsn1Xb+7ssnfxrQ7b5uQX3++Aj6WesP1jB
g5lb5F7Hyrx2uQPsms4OLtBVIqz0QmBhoQ3+0PIxKhtctlctSOQdDVV87rmmjd4DnaMvBvUMsoQ8
d0fLU4iICjqoPUap32ss052fEL6k3GPlQ6KKXFHHR5+V5btNCDMiw7luxEYN/ZrrrNzIrpcOOm/D
jLoO+m+UigWNawgDEfkSa3LyqTYUMd31xBeeoCM6uhCJAkndNnYjJ/duW3OyH5shmO4yB2qSSgQW
kMKe05eEKJDzZfEUxD/XOqIqme7mxM+u+NYPj4phz67SDhHd+YAvtW7N5Iq+tDkjmsHcs+efuO/X
DG4TJlerZExcGXMb34XkK/HV6sMbiO4525/c3bKIFpfUJVC4GubGUyxsJCeY0AlLMtmujBnQHgVJ
M+nD8ZiaJsaBuEqCg7SXbOdPmXfVe4N9bVbMAABPpvsWOOOWUMjkrABqCvIbtvrlhJDmteRh97Mu
3NNQ1m+D73V3kGtYTxK95J4V6N5Y+4VXnrRXzuW6Rm67e5QTqH6nvFI724ztnR03lHP8cW+vTFnC
VFxm28I5GbgQtkNV0iUbzkPNPP8mHSzrKvNq+SVnnXUmKsNhd9GAbsuF2W8Mz0wxd7d9flZ2Aht0
yG7rZDXWl8705GNY+O7jQIQqIgwSo/opvUcYXO8wLgR84QyClqxyPpL2hoaBuJT+DKNp/OAKYAqS
BSRwqrpnaZ8OR1USvbXBLshqzs5hkGVNfs6Wwbgksiq+M/MlZKwI2XmL+dfZuB48jE2XGcsecxC+
vCaQxTty6m8KNCfYc320U8uPZm+Rn4dOhsfBaAiPCbj2yXI1snhv6r7biFR5j11WiZPVVwwMlc6P
Sqf+rhtMdcX7P2wGpysQF5bZNXmd1T7AKv4lIS8bb53lnqW1mdwkicaOH/dBxPJbPyOikOfpEjML
6oZw1+UJpapu6etyUexS0U6bQWEVMmuh/E3iJy/LIHhNin5SinZN4zKe8iVe7I1WtcGlouv8bEG3
dIkgEiOtEuI0VNqLlOwRTVVVByPVGlHnlDrcEWt2hInN5R3349voDJcqA5KJRpA9qOGeF0hjIsrp
8QTEIDw2caEBhtVufV6UJeIpXPiXKHH4ONgna6a/o22dpzpU5xh62dChjucLZbntXWo26ZGiBG+t
qWc2tfF0UuboParRJCANvuGbMRNC///ZO48myYFzu/4X7aGANwttCijv2/dsEN3TM7CJhDf563WK
ei9EvpCCob24I4czUd0FpLnfvec2U/3SjRWWGwnDAFu0etMR/44LI9rHK2FdPCqeWYTtxTz0RtXQ
Op24OKrdSXPuWdYtO0dpzn7GAniKF6l2FmVAaxzknFh9t8Jih9XDpC/jElfU2/pp13DTGN21Fvis
rbrkhcA8u29H74DkbB3cMQ4wMAX9GqrmY7zNTsV+l+/NlEEU3PonaI3LJXGm4Jj1qvgZJgPTTews
mLCql5hrUzga5hTWliko7luqsyuwL3QLqjg1tHLTDkoyqe+eBS4MuqPc2NuIIp7+WGTDYF9gX+3g
RXfdLoiFefQrV7vrtKjEK55U76HEUS7fjc01qAv9B1cEbWu2n76Z7vypUcLzKLpxCmwvOOWBctKS
3bnyBNOJ/U4ifzSxmngcM/kET4UrcosWjlEjgyAom/sM9GVr1umZXERzz+g74C8wrHpMkXcO//4G
jec2aDOKyliNz9WEcaPItWkbp+JKz91bsXjzTdPjET49GIW4SUb4n1xi2XBtZYkz7+oSJrSMIwPY
B6AUXSjqWlxx0t46iw0gE+YLfoHIFeqbEyzOpjlLNzJwfkEu5jHtfWtdtzrJy5bhulFy9a+98tnK
PKyfLQM/6YBPFwv6IecbLdSDvnuLp9Q7stKAkp+oppIDCGOyZeO3GmdJF/SE+SP2s/aqHEoSsN/Z
167SaAW3ESGyOgi2nZwGxtKp+otb4NBO+vhsOF18bcxMuzhMC9Z2YyabMbEQjRr2OXfyH9XKmGyd
rMFAK7V2TWeUtU4na9nki2ttuIvbv60MyGGZegtll9YMMqXvXl02t7MA+0wMYzG0PVFA7L5Md82J
t8Z0Ql9QV7csgEN8As6/F2MuNxUH39DBOfMQoetoiYduO0A5oQzZmzfEovuNP/qMYejhisZiPqSB
05eMcix5IPZ+TtVkheNQuuuOyfwhzyuxlVKcS4yEq6Z1+20wUl6vaawTfta5r1Yv3nNyEWuFmW/d
Awvbu6LHIOvM5ipLF7H2S9cOyRa3oRidmOTadJ8x820I0oI5YVEMjcQrIq1hicNTpHayYvqjbEH0
b+nxHFYtL1o6ZsexoUm7sadh5xs9sQ2I4lvNbvSfJS3cbd4xwNE7a1nzM8WQ3NHKiUGo28yhoKIj
+XfiChHqWfurC2Dd2+D974rzytYKZvskF5vT8Ohfaie9aoqzm0Fl0SonuvkM3uSKlTPFLZc04YNL
sGVjgNNIOGhcj4HW/Q5mZX+W7G6/Y2CF+6oeebqgdxv7ivG0sdHjpWYdLzTr3OMty5AkKPiJrHGY
joEv271nl9aNN7beG8p2zn7d4gnC+Zt96ACmTw5Gk0s8xoD4l8WZX8Zea76yWgHWMWW6C7Ai3YbO
MEJDjvlZlJM6IgKpGBE0c6M667AqDaPRPDl2W91FoNGfYKWtHtJsFW8nC2ostGDLK0IbW+dtTBrt
aeAVxY0urfjbkUW840zYvTmx/jCzdWrZa1SnvGLxQB8jdbKJybhjjPbyEupySVMF+rN/m4Az7jxN
L3E4VT158BS3EnpjPOerrkIpVsKrv8nAeD9sFGrvZDiso95N0ps7mmrbS5681EBWLJvJe5tmsMZO
mtIZqIO+PSdBKfZVjM8qs2D9I+12OmYgIPDntHDOhoaI7HqdOkBSSeldcDxr5eXmw94clE+aQZ6z
52DlDjS5pLX4KvI6iUTXjUcf3XjtpcCUZheKP7NVnDWJ8zF32QKcznhl/oEv0ht/Wv6ndcIsked3
YZFmnz4NcWGvZ43biVA1BXqe/9XXuSJePw67BF/vyQbDexqT/qsYhME3PWib+YHuTTQO6zEP7c/Y
20WYiPHJU/XWB6C54rO+LXj5Q/rYDsngTusRKmrop422CQSM+3l0znPeZWfbVNN34bbFpUwX+68R
1MZ9SjB6B2aeRUPlcShbsmQ9W7rYcfy5e9XyazHydmVlY3KeeV+pYkCexJXhHjyoKIeq6bV1QSQ5
wiZOyr7D58SlNGoTW4J2SdUF502xW7zReIsdrV253uKGuVY96IX9iWK6H9bOYqWq1N8Jz97INsWc
HYhNqQVvcSteinl5Fr0jNnjyijDPlpcK2hM+6UfSY3qdcXChr+b2Zz2l6kjVp3ezqBh51VDAMWZa
b2oYP2OhqtvgeIiarhGHmK3VmfA0u/nwQ1yVXIgwvgERMdEegjEa/IrjVusCHKSXnvpd1b7qmhSn
nJ9tD+UOSLPKn5EY9jQbFGjvU/FRZjnDvFldURCsCJPm95Lp31TLzoARaNWZ2SWDuIgKTraHXBRI
nE7xSyuqPOwN5zmetL8Yx6NZyavU5085yXFDrPgmHKlW+LSXUxy72sHtfZIV9EyUDzs2RTf8+FW8
rAZDezdGtEROgDRJ4EssxgJgo97k64CowdnKMXM2CkBXkXCa7PXaOWiFj2BhU1blJzmmfY3ksG5X
qzyH/ayn+rKu3aTeK7PMIPwOJ2b88jf5P0YoxUD2OncMFVFnQH4wmOcXLfH8o6/G4BdT2S4afSdZ
j2VyaHST235g/dbZuQ4T01EQQRu/lOfCEc41aKpxm3MWBo88/F16b9hPCz5RqBJYu6QyN3EM5nce
qmPuBr+kPT6r1u4BipnnLAuOJOP+Eg34bSXuBjDOwfSccWVwpsh6JzjJKj5mkn0TJeeSBvGWruBI
s3IGmSj5NsQVaGhg7/GTvGEQPmpB/tpl9XRm9Kg91THUZsOUfyHPbjCM/Tia2ieBn0aFwU2ud4rL
MNRTlA6E8Bfcu+veMDC0Bu8Z59uwhyM0wrino4HszRAQsvG7AzGCVVcy88kmzX0e2SQLHggmT9pn
4WNQaolHbJN5+sCiHgkMYUjP7gXdGFNXzjhQG+QWFMBVag5xFD91VlYuhqjsS0G2ZIKF4Gc9V3r1
lwccN0e+gLqW+jYW81udOOJOvJ7ekaA6QFaoEQDKV91ItqLU8rXI7Iht+03rA0AK5Xww9eEP+hw8
qnr5xNX/aHTrrBdTi9+Fpal7neufsqP0s5m6D0Nr7tIx/ghbvDdB8D0tyd+cmdYouLlYhD2t4G9S
Gnu/5txtlkwaoLTRbGOnT1QSf4Fimo6TUjxttTVs3LLbJ73bfmClhT9mGMW1R4XkrKjHJ482qjXz
Py8qEyz4QN/LqChdc6W1jKLY8epVwABxa5dpRBZupTcDlXWOth1rcZg7a9tK+yCqhFud5u6aRP1U
aobr3GNWKRp1zOPmk1/mc1+lOynkpaLceU3oZTNYJdvqsM+S1iV3oKEIFIx1SpU2m7KSLvViD3Od
hzFmMp4BmiboTONGBwW/Urpeb2QWhIlXP2Ek/ExcCPATxalUEd36Mt7KQBz80d3jk2SCCjUxIJBC
RKo9zIyAKElcaQsOVTEkX25usYkQxPDFtEVsil+BDZa4L51NPJl4fEav3nGOv2tKO/M+bPlXnlyV
X/G3d2ulHIYd+b6f2ylcfKZFSfc0MpvLYnl0dA7SVHlEMlevtUoWrL6ZFiUFakZnp3fBvrXKiuXN
nNODXsZXG492nFj6tizSkX7qYJ8mRQwFZdgRfEpeiGDhkXaHTzfujtyHMUlWwsZ7bzACZSnbzmYS
r+rO4+lNUyRhCrwBDavS+2pbkzt4kQdhT9MURWOFWT919fiKSGhsOwyThzQpwWdhzt3abT9ThpcV
k3mFMk++eJB6vxmzwUNSgPJrohOzIgPgpESvMvgV9tAkSEIVdvmugqTd+36jsqcWZMyz16bpb5wO
xifKGF0e1WDeAlMTw5XNxBkO/uCxAXdJw8A1yRJotB5/iu5oxw1dYo8GxrRk+SZsOYwbcj0GRYJ1
3n3mbRpHwZzz3wObawku1GnbMqqyMEjUG2pYuHz3JlKeyPzp6HUEIPYLGNZynzs52USnG815W6UG
WLgez3O1QsDrkkij0adcE0a228tkNol5MT2jOxaCB2adT0PWr5AvrPRa6zXCau3Q8IXXWNKs3kOA
XZWcDzedoEC7YtQNj3EuaBhcPDvg0AdIZVfMrXdHElT6eTF6pkaSnHIaJl1bzhGu+pe6LOmqgtXS
XsbUpwqwSKpkBm9IkcgGZyOTddT3ov2yB04sR7wyrR4Fea+oQmUk6G57bdYv4MOZzC0QCreprbcH
x6/MZwP4AL5Iytyc3VAMS7P3J5shAe7PlbD4AZ4tmwrkI3lSqrIZdKV/uMK5w7bSrUfAMXWF0cE7
0gkCkeNO29fabxP3WBOijE3+kFoowLuntJtc/2CngCgIa0/I6BHhn04nnOqOn6Y3N+lpkU77w9Pb
BmvkC492Ri8uU87ss55Od5usS4cwU9oTI2obJbZop3gPYx6lfYEcfKMrt+Ov0noTPaCiuzlTFEgw
rFbLbk7JtKpKSv23CVSmXiv6XwBllmnW4V22rPFlrhHCYWsuwTaha5nyt96leROPjNX/DK5oau0u
uNgeaSqrmDlmuv9mWGhANDooZvuW8vptqWiryKvkxiSeqFAt+HNS5lxN+3JRNxonEBWt74YcCuks
PFoD3AG9c3DKZfaOy4rFrx1nBp22vrEmvK9Cnj48MEylFLjZeSKHhSQeVCWxsABrS/XJnKCFGaDX
yXxuQXFRhQNqcxHjEIDR6clVFX2fYQ5gFE/2yVim9hLgvPuDI5teRyfv6vJaOq0WTT5+22O+ZMpe
K7bC9MksPfNaE03r/JWmGwakHYH5satKp9s0UpVs+Nro0cgNU2t+wxmu4ud2ysch0vzkKc8wbjI7
xtAvIxqBEG3Mpf0xDaNGUu6Y5nAGEaq94AgnVGnSS/ChYwRpHlf38k2xbEd5QHj1XSR0HL3ji8jF
BshCMUWLHItjSbIRL6GoeQrMgCKmVe3lwcfkFGZ7Rmd6HSjLidSkxfWXSLpKXewRUOp2hjt48DNJ
rIrWNd14I2cGgJsZr97sAawlSzSVWIkcvpZXRfUYK86gnLWHff1DdzrnC85Xf9GmUbN2Ikvoz1NO
AX3XBGvtrbJRphykmuruJ4keIpYZMRoyrUbmzuOJgu1gkmFhg6UzxEe3jR6XEij8/a5rtKMCik5L
HCbNTTqwsKOhEkKi6C7bLqXwb9zOQUI4dAKSqJ56BHO51Lxedj2X71MXz8XWhmorwqBL83w9od+U
w5azW4WiK/vmZDZNy20rd2FUhsVsdi3So2HjoRrzzIp8xi7TSpKSzh4Ai/EMZhNcKR7xKj5x2PMB
wJK+/RMTQkF/mCQ7UcnlNQl1Lyi/S6eylxDiZfODFcu1rmYhkyqkuKP+C7vAuGoNuYUV4Lb8KSAV
0WwsTwHnq6u8edLRVbGbCSIAR+Tf2uWoWmfXGgAGfNJJwzFW8akDwnjEsyq9RzDIY2z+diDTuz2a
AFVJfmGokh7pXpFYWrnuzDTH2wNvnzZxgs3MJ5OpnPZwP4WG3FOogX+r1oJg081oNX8JROUhNU31
2nOmLOL9C4M4Xsi+GmJvqaXfBJruXjnSdVtN9tXJkEO+6ZkmhpxuMLvW/QvrPl0MOLT+kCmtugfW
dGA7W9ZEXt00wpH+ZjTlWXHwoeyXe2/mLnvbmNtIw7UZSkXLnmzm6s5vM0OKXD5Ijfs4Ppa7J4Fb
ZiUaQFybPdBt6zeCarIKZP/OVludCB/s0gV2Vu5qv7AQOwwHjHvPCYxYI4sFVZ0rqkzF1pg6Ji+k
eSDYT8eZU1w0Tm58ql3rWbT4mzLb39sJzZcFzXUrh+QnrnwTBtISpopjWyqjWT5c0foMybYPF+4C
bUEjL3kekhb0XNZD8AnlqQ5LQw9CZXN44PuzXpQDsVa4/gsxqoZhG5KATHyudixjCGxrD9DwWk8q
/x2zONHTxiDHn880jeaQYWu5mOsOv4riQWVFrMjrnelsqS5Z1mbvNRrOI1jelae6qZoXZ3TEOV2S
V9HYUMSW+i3gikkhb+BMZB7sgt/vqs4XR1x8TN44tEyosxxxY4IWCO6UtHZBEipqCNe2NOZb7RXj
QUm01B4lYNv32EUTyISOUR69Ybo7QkQEE2+2qndcefearst1Y9Mr1OnajdN9C42e3jEh2nscW6wD
haeT3O8JvGbDMoVlGzxVJXI0Oa9Nb6l0heJ70n2SelpqXAf9QTGu3HpT2JRvVXjAUe2Kb5V3cGhI
TD8DQ2tWdT0DEIwXc4teqYdcZY/DrBfbKscFgB0eqItLzG9FbNNF4VCk2DJQxlGy4DcckiS/NQF3
trTtt4le53dBki5pDI4n5rJPDOrZuN7sZZa/27aIJuLwO+4xHMnpay4PQe5zRaFw5g2xd/oyM8kt
oIe1YPrZu1anxbGyil8g+dKnuTQ/Z1m1Yd85GhVTEt1vokDJbZO1FYybulHmfsES8ei/XRNefmqN
aV7rcBqJMY9qW8MG/hN48Y9R4M/qKJeIGoGyWVr1W4ECvp9IR12wVXCLUGl5KqtCeyimJIu7ZF9q
lIRCMSWFgmdxRZ2A+mFlgtXgkuYMOvevqXukcefgxezc21J5e63qh1XvN/e2syZ8kCNqrUhJ/JtV
+joYzNAce3p1HNBkaY+hSy20PXe0K13tDLW8t5cvf1YFTlk3p83P/mOZgvOpJekCNRSqu5+SoWcM
u447pmLjPJMr8/MvTwCOQUtGsDMHxovOQiewH0whybtnNK+fUms5UMyzzw0pBxW0qDMEbhgYM+4A
3L+vmu3N7PgYIZgicnTXCWHJwvSwN6HDLM4O0VgL5Wz/yscu3Wat9jwWf4vKPLVV8Bv+g8ZiDhWg
Y5leiaRqX/IBWcwwsl1gaGtSVptB77m3a4dFuDcz4GvvTL/cL9Ii85XGd2GOmHafJTQb0Na8GIEd
cY04kpi82FY/RniLb2ZCk6voF24clvj2gLwvdcKkPJ/fKfgaL07jiK2GPZZ5tkcOrY98z9tZ+rDL
pXwdpbUbyZeLsjd+x3r/kWRp/1piZkTg4rRaBL8dd5zXglWo7d3Plsws6KZko+McJHw3bzhgH4CM
OyHLcQpVwLkmtVteBSQH5hqLOhA5pf+6nK9JypAQu1izGoJp3XkG4gt2tMwqbHul5zY2VXs+za0+
0z4abPDw9WHnmcmDe+ScnSy4CcCeV9PNrq5TvvqJv6eBLIu0WuyVN5jhYI+7eB6/g5y+w0CkwVpq
+cWh6RhFrn0FT3noaWyOi/rL4hhYNBrFoF31u3OM7ZjQil4mONmlXqXXuDdD0BNviddsraTGENHf
A10eO6O6etm0U34QZXm5s7L+ksvaPXZ6V9iYvTvOQCO50pxe8qTKDrbAc0D0EGIjWVevNUzmJvI1
9futhavt3paTWMtF26jOPvRD8ScfzUuBvy8YbWMFPAVPKaRxgrq8A2X64FbpjPjy+duYC84P3MzX
sSWdXxZx0tWYpllIxpwJWe6XIZlxL2wEPnqkR3PTavO0YsIxPQVDYu3BknLNN+C9IhQI5p8jpAoa
keyTO/TGpbPZwcwULm6YOPEAIN3oHSfNoqldKE30sMOQ4BsaQ8qjKXjtgtRmrKcvgc1FuNobaXzl
aqldp5KWZ6KZ6+Bh7y0nJLqazUaNzlPpFG8EcGWYYjva+UNMyMZmU8cm7bKO2qqB52iHTIf5jKTq
tNBIc255VYx7Mh32SLHj1W4tO6R3R7sNAw0QHT1/pVXU8Cmc5lQJ3z+VedOFaTHdMzvewqDlS/aL
NtKLwd4O8Ujqr6ugKXTzsbfaS2Y4b2xyR7LRHiVtnJqyUgdOIg13V8ieh2Cyxb23JuvWjNSG8uun
X7iIT3kCOgUSFtcUVNax2RbULqZY90kpfD+SdmtK9x4FNrj3FT0EmdPue2/CJ92e8GKcKUzey758
ewA6hxY+kZCvNYCOaKYU9B+8gIRcaez/2H4DUWFwe5CcTP2cPxOWy3MeVPkJoTU4Jyi7h5QsPYlP
TocREDL7x7U40WWN+FsEbJwM0UQkqowzPCyOu8E5maZdLt1YjIKI7ce/TKh/J+FLEf5/l2W/7H/+
x38zPFyN//fQ30W209fyz6bKf/yF/0gbEd1DnvYDi7YW2wNj+59pI/u/O+g3ns7NMdAJ+zycmP+R
NvIMvJMWbkvfxWxpPAJF/+mqdB4JQvCHULMebstHFPD/gZz1X6o2XdJM5Ap1D4Hcol+QeeC/eirR
Cmo0Sy2m0oQJSUrQ570CuUb5gLCHfqXKAE+U7WXGz5jC48ESF2AVM0XH1pnHnvz5p1/c/4GHaPwr
Cfd/fZ7AJkoFZxXKmP/wgP6Tx9OB05PW5IkjY/CMPDKZMMDl0BkvMOGp0+c0b9nMCWrVVNPLVvy2
x+RxsV8QC1fu0soBklDHeVumlYsDIPXkV5YrxnaYomUe/ZuP+/j1/O/I5KOvkH4ZKGfMHPmWUaH+
9eNywlhq8kIZB4dGU3QsOO4v6IjuvV1092a1mhEQa7Egw3glYZ0wNTrt6qOn3ZbSaEgDNiVS9r/5
UA8f7D9/qIAiNz4XRFuK3Gnx+S8fyjckB2zf4eSllBpJPsjxbegZJkHrW7LvQYiRNcKKRRcO3dgO
YeJn9pebBQUXs9hs/813SgXSvwba+FY9DysH0F/r4dzFLfKvvybT6DhbW4++N59eiLWjYiY4jASz
uy8woobt4ljtltxR70RFASN8S4sGRU5mFpvwa21LuRvfUtVfyDkDqMMpDfIoHvgxV0XaOeOBwxLX
vAEB0uL/rgwLkOGkfw21Fzw1bVFeEryOHiZCnW1mMPFs7kCUw8Gxh+7R6t5VzseIr75myNMz/Gzq
iov3yotJLgC1yMpnTIk8iUvQGPoGV8NSXCiOseY9IyssFhIa+dccVwYV4bgt012pY0IKi6VUND8w
IzFBjy2PFBuu4PjZ6Vun3tGIof0JZifzIkvrlu5Q67Z4dRq3DSIfHMnd80qTf8ThKHUommKAt2Iz
DPYRVH+LYZjM1egVRMpczY1fAeUau6H1Ko2aHIee6X4gGxXBeEdUJkBHFjXo8HYc3GKYdroSXLsM
HftFRM08xAUGlJhvIXsN3I3yGraZ93gkQgtV0DpzpgoQC5navXjUnuCfBpRwMP2WKUbWTMEf3TKZ
x06j7SfbOQuofGnIOnCZyPk+wtrUE7dgJl8VG9AGTY2+0CQnZQbDXWOzv1VxUodJoX11vVgnJQxN
UwtuMzbVSElZbmJL39WNdWwq9SNHs1oh2Ib+3HYAa6BFe85cbJal3ZIVK/B+Dc3ObK3F4twhN3oe
5CdEiBE1NTh47u8AQyTJlZQ6GLAn7qDvKmgYh9nnkispJNu2EAOg/IVNZfxqmbhOrPAbs/4tTUpx
eV7TAdZfXnHxYVScHXSksONSPEQQp/Qb5Aqo+itoC2mUy3F+KvjPFkdjuYVPOH5jRE6/pqaK5in4
5TWm+EUCwikBjKKeIrdQ8ILlzv8GgDJtxly0n07XERCqtZNW1OUbLAnzKjPlPT0ubnI15ZYDbict
kj0if3yGXzL+9Az6+sis6oYgythqN3yuyc0aF29vURyFcODSxzQ8PBJSL4tNgjbAEbf2OV/NJ8gU
pEWrJFsbufisaveLY9GhzBhYlEP3XlXGKVZjux1ggjFkH22ykBBEju2YW8dH7eA8xeU3dltxdQfw
qpBlJxIgJQepfPjS3MC6tQbOJyyB9G/itiNlFdeY9agTlr+yLJWHtkrzZoN7bsgvSHA5Aw1+0D9l
bohf9qBh73K7xZOk9ZguH+2M6/fKEM6oR5luMoZLvUZjMNbP47iXvlbireq7Ak18hpmx0wCTwHJB
Ny42bi4HZ1dPThJsyBgNThTQ7vtDeVCaoLWkrTwTKE2TqG37vLr3je79TaAVyn2dGUloVP0I69af
mw/fAmmzdWU5C0KDljdveyUS/zikpWHuAMux/DMHK/P+uvizlR1jpY3kZX0vlz96UGviw8wmEmMr
mdatF2pUf4oIpH5TbEYXkaTfuk4beN9ulhA1xfnXmxliIBA1fw2Q1/Pek34ysYGNbe2AkVWD9hxn
lJnv/CUzyZFxTa1B4jlLy/ULkxLHQ8Kos6GtHDzoVsDNQFrGbTTSYHyHlt3lH1oNLWRZcRtaMGNB
yRzeiCK5pNof/KSvZOH5WaHR+OoH2sTYOMjabt3s5ALB1d04qnqY0yrH6fYxSYwxD3PCSeO2aSZy
bP08GPObAZvCDYFCGdOFcw8kyBjbSbujCS0132EudSWTdOzVfFqc7KH0mnF6ai0J5nID6Z5lbNva
LXYrF5vrdOYrMnreFjFb35RbUli10mf2vaceoIl3qehSqtbQazT5JwNIhX/EzkGx7YCE9F1YFSLj
OkAcT3cArg9Btc37phf7LjDSj6bi05ziuvLJCbf6kFzyqaltohbDiLDbNlJ/9UlDB/hscEJdxkll
pCGnwOcOn+ApPbBkgakCV+ilB9cfF4myhxm1WnlNpVW/pFlYOViPerH878rxc3XFqSi0LRShlO8T
TAIZPFI53RVXLgWfqxqhXG3dZchw4abwvjaxQjJeiBiOLiaRhy08kNH4ML89POw2TXK5XvkM8jEW
FQSfMcpO8a53iz699IKN8I+NNLOcuR+O5WHCg6ddbCLHIPvxHei4n90ZI/Ca99fK/1oxw0LYpNaS
9fuUnPyjb8cVF4aKPfk3auwgadFrXh99uNqA6akx8egTG+vW/HAbEtDXxZQAT0Lg0As+qaqeAmaB
eQqhdVXbsuwplkPBPhdsZ9yWBOUFtH9Z7MeYj1sRuC+xC4KBxax2fXanUpuKRzA3GOrtXAT5THZ0
sM2d9J3O3heMjRYgbwjdG6YnCJ526fMqSAJwgJjHuEBxbQpHe8F+YsVXLQ2S9Mf3QIFeat3EFWA3
ZF29wTXeaHM469ZRefM6pqjOd+gyEZjjQWp9QkT9wdWMPm/l27oa17NBfNAazPVYkRvFQTNiPbOz
Yl+7pBc0HUSN060TNlzE17tLfNL210nTktzE4y6ay8hvNbMvhIKMbTMUF0855hOciSRsxuGBvthP
FEBQ5TFs8394n9Nt16p1vOi3QNh/sVCvSzv2r4HZg6Gd050a6fvLeniFKh2vMm1eZvp6AtF91EX9
gQ9H3RFNnhhAaXveKbL1cW2hbJVqq7MGHqy2OOi5vmf29eE1iBl5976Yeeg/fBiOJMFgsUSVeP9n
pfau3R3idPqAYgsbpE9uTrc8JCZa08FI7ovCuHu9Co6Itv3G7mBem1OwzVTF+vqUT+IN27HYjY0Z
/8VL/1NOzIpTrcTzmS3bpMAsfwZXl6z0kmA/TSVJs87b+ihKs902kiMxo233Ne34OAiF1a3XcA9j
1tD5QnliVvFU7LqpMaLJserjxOB8XeK6GzbL2B1j3d3nRUnxi9wVnXHXlyEylDxMpr7tBiYX3NR5
nzBVlmJsmawn10ZhldGtKzOZZoMRevoFfzCGflsXIRMggyp1DcpmEx8YJ5WQvMVLZtk/9eT98obm
PHp/cSEQCuVt3mB61cO2a855PvbXGBUB2BFV80IKa9PpZhmCM8f4PrSsJz6sbaNpUFRxrezMKWHP
jptnDfVtD7zrY1ZafIsXu9xMc9Gtmip5tWv7uJCYiJI8yNZjX91dqnd4jidoiym/nK7yzVVa4pBL
HVInMzC8rAPoxThr0YKfFlTSyn7owv5kNRHLKVxFG8siPo1+bevDuw93dZOnooz0QE/ODec3nOH2
Zyzz+gTkzoy82dk1ss3JejXMEFWoAuu1MnMixJn90bv4ChPQAxPWumBImVfVZDky663LU1j0eDlJ
e8S4Wcxyx3ikoQlpRNlOs+s4Z+XZdEnjGNbj7JUfSKFWoYNS+aKx79zIJb3IMaleOAmCRrWj2RTf
02ipU4O7n74k2p5iGgiJ62ywXxwxO9srTTbL2VHoOrRppKcSyOexIw6ELbk2ZLgEVrKOXbxaXNTs
Z7IXD4xBeUY6Rb+W6WtmivoTBhWhZQZhS8lDpnCmRIavjrWdDdGYm2vNTf5SysdxapTGdamQbPEE
uF/QSIwLDu6bVuPd4MgsXm1wZCstbrs/cVVglSh7uvkan8ln2nLwJeRQJoXB1BV+mFE7j/7GhHNv
4BAxIKawTY1+XreyAibm4dPt/WGJqjRL7/P/pOw8mivH0Sz6h5IRJEE7MavnpJRJeZcbhpSSQO9B
EPj1c1izma6emIrZ1KKjWiW9RwKfuffczRJOO/w4FoJPYyjvvZxL03d0eXSG7Nat65clnkKipf0l
PivZPewEGpGT61TpPVMOhMYkX+6CvP9VT/gHIL8ne2aZ6C9aVFndfFYl7s8CtQMzPBBYLY6YoyJx
9lT4HRujpqRldTO0VAEJon3GZnTx85eBgVmwq8TMEDbrDeUdF6jZ4cP7FcvIeZOhqH+OoRJHtsb4
IGZos75uUSzMzN/aSSq8JUn304brfKgYrZ2HK0iDqYUtChP3mUgEj8vIX+/yhlxGyGgdCox6QMGf
h9VrIL38QKkW3vmYQ2+M6151MeiwYnC8s6Bdiwd/AlMcUt4dR0foGwTfDV9Gac6aHF136qMtm/zM
f84Raz7wFXI3lgmgAEu9xFpRoaAsUVC61v+V9ejJ5qR7QMCCHGviV36x3rSsuz6Cq13MS36Wr93y
VXRQeBGk0Kt0JP7FapFY8zSBXikCFKAUAeVlnl0PcJbvgoRz1+vZOBb5W71xwo1ft5+Znj9SaHn7
KZLDZ19Hww2pUN0+LrLq5LMW2oWbULzDlcfvpMtHXKwUtVHjntjNNVcs4SrOQiVf/C5+DqZoUiAj
steKWO/7uanzfVQUfrTp1GrYK0azzq0Vp/69aduOh0cGdfkFVwXdXRNQKp5lk7Oo9ZfUuQCViSLC
OvRlrabqbgmsiRFhtI4PGTQLx+MwRbqm6GyAyOhimpqf3jK6bxwvw3lfsA/a98O01p+YK5dzYssu
sV5NJ9HGJfvbYXq1TNRbC/Ky0DGchQndBM0RoqtsVS86HEB4r2zgg1RZ9NHpKaGugx4aNXcNClOQ
dbq+69aOMiiN0ZR42U8ex5FAnhwp8DR0668Ws1nBqQioG3/oEbEwdEpCXdUybWuNOTgtCOYdCOtI
+0cX1V8+y3JPlZ7sVF+8CqfJeSNGZycjPkddbmpnZaf9POjxI3Wa7mpt1xqhJmNpzzAx2sm0VdcG
ksHkF1f50sBxHoJx2duk02c9AUKM+qPq5AQ0NcKlOcskiwlUTsB/J8j0Bzcgww2ganjEtWVvi1le
oacnBVcE5jpfQQKz/EvK/qxcWwADOQITJfAqIg0l/H3BboDsUuKZ3EWljpFz+NEDqUJyN5D2sfdq
KU7kdeP/kijNEXGXwYU/ETJRlm75Vob+ewB++8KN4uFjbQG6VNP0STwSZk7ztFYy63cRmuVh14SJ
/dmjMn3EFscxlWIg8I6Ccl49QloE+53EYTdekjGLp7Wmdt45Xs6jQi2k3KOOGBpEcpuP1KE4oa1Y
WBmTJ6vDv8Yx6xufhreP0gGfYfreNcnRqYyzFdt8L5W8tjJEvNYyrioBWmIWUjxf8CY2bjFxeTlA
lOI5TKIPr3PMWWIT7DhUSUdYJyy4UsVR57ElKhyU73F6AXHkWyh1HYqguFqD9BYdxavo+K3pGR76
nFGPVLcAgc4ZsUFDxiG5Y0JNojKS4SYLr5ZAXuIueiOa/KFopz/SkY/hquczggHMbpzkecNAIEg2
/GICTG3qOnp+1ocB6x2GIGKPkpkbd3UOXVO9OUA30gbWpXZvYsVtV2UzGVW+PF9cPFiYvndLom5t
RFqUbL7REl0ZU51iDpnJd46LmNgmRY+eh3dNpqgHyPPDlqj3rMJz3nyQGoJqRhiN6tMH3xJdgCXY
4s6AaGTrB6lXF1nV3IYMXEAD7WIlv2vUFVEq7+bI+eVP62ktzLkMHUzzyx1c6htVd38KGXuksrKx
Z/tWV1+1ox6l6d9D9aCW9H4ckusw8/Idnv5kR9N7sSq2iePwMBoSABLqowNe9vmvXdXA5TWArR8b
XEDcJsr5XuDh2SPoK5RPeWnH4QzwNdJsEfXkybH0X6azbBiiniDhtr2EPbncAFPlSaLaxXmKaDZh
85eMtUIIPjjuHpvjMu6nRKZfqZ2ybeE44fBbAhSyBfMHFDDcSsCLSMaqL+LJLy8j107ji7skwzOj
1mHdNXoa71w7GMRuKTG/r5PBh7cLbYeLtyK8ie/HopVYF6ZPZ8LFaHYmgiZ6dKl7RwaMOA2OXbd4
5V734MooVmPWBT24HGTJZENT7Sb9Wv52eleXnPFJ9AanvxIHMEp46IkeIlKCXe3W0Ko1Ptb1GjxF
a74+kinPgbc6E/ZT21cyRJ1fha9JYSgcFpb/TCoEPcpNtLj6grE2stSsINDigimo+1AzOVj2WDGn
6zqfm7sJyZE60YOszY5nB1e8Ltbk1yp46HZeF7rDVQR1875iPYBjZ9n4nKB74uECc9QY/hy8pv6d
dqZkoGrbdOtVl7y5xd6g23MtsSnu47GZznPuzgc0hJyyhayWs966sz2JAmTLlYsuGZXd2L72Mgu2
fm8o3wAtUfZMGZHY16zPi+apDShxFxM6/XU2B+G3pEOdj9Ms6VCKOojxPaYCSa9p+Qq5ZKWDy2oh
o3euIUJfWva1fOzUDCvle2PvkjVgajWBI24vInaRb8wfs+Y7AZJ9FTab996ttnRNWve24uGEw38i
vbmW50OiyQby2wL6eOaRAHroHNe+C77YZWeB9VaHZZXob3ydmJpXSldfCzGwrFYQclEbMfF/It3E
AU3kAG48edkob5gcyE9PGCrSqHMoqrS7mcOQ0MI2yrxhvkxbquGdJagYbUpaOaz7wUHi3CHjQ8Kt
EfokwxoiKirTYMLAnNYTLVscP6VY90kKqkchdhZOPnAruaKnr0Dgko/hohmH12ZoWVp8jWoaCg7O
BAsXhcgMuDlRSFy6RlGrNlVOcKhT5MP7PIwxIpFZZH8YwGPq7F2gwNFcxa9+uwT3jG8yeCCIkwBQ
tiuN6+xgnTJO5qesFcYFonDf3SVla58kgwj4vARm5BxiDnzeYlqbj2G27I/BUMHLn/UmIA4ZFz8V
8cpZukD1i/buxFgeH28hc3DNiVEWl2EZl5erBQGMRyOfzpKxhBMBFy5Gxm96vS9lHv4eUH/h/MlE
uAU1pF1xx2aj905+za7hol4ytFKe6+h+B0FueQNj5IRHEef69xoG8Z9g1gZzjNDcu2oJOKGHKrW4
h0r72DJzSWEnuJLpWZb0h0o0TCgD3YefaIuwK8ZG6EdthfEuHbfpoZ+LeQa04A5x9qUkoTpMY8fA
ErcnwDDAnh4v5hmuA9IzNJ30lH4O071ElkznFM+YEhAyTEcBU8Gnv5vUC+ecNCDYuwQ/liBytZMN
VI2W2ShQujrz9rYN0lMLaFDue1rle9V5HgyHOb2xSdzH37Yj9vlMWJV/zEVG7nbeCPfVK3Keo3EC
2AkwC+nHAcK6/SxWyemjcYqhOk2aYbkKy4iTluzTMjuSQ0j8O+AOqfZiIs2doVhOHcTYBeLbWPPw
g48b3xs3QByNChUTDuXsxBwcI8UtVhzPYu6aeOLcROMwZHp2BwgZ+10yeaVzgJ9XXwsU8iDSXFFw
GszG7htDOtC107n5U51ULXHzLU1+O4W3AufBm2yr7iMGqndbI3NeTqZfGIxsba7c4d0q1J5Wngwc
08n1JVoWzHVIdb1iP/JZ800M/LMssrwENllgwKly9mYAwLghurW+S8SMU1m6YkB37waMqso2X17q
uoqy8wiNxO/K6uGxz2AX7oowJKdNRD6LAT9oa9oYHtvnpVb+CM/QBE9uHZnXxeu33yL1u6/GLoR4
+Bbj0mT9/mmCKvdGmACaJzyG7g6QC0xtz4GczN2cI/NQRcdXN1VF8Yq2EmZ2OCTyYemdHnH3wFI4
bhIL078S8e2Ede8uX5cg2LfSY+ZGXo8lOEUn1F7EEtUvHM/0p6HXY54JvND/AATAXDtMFrbeCFzY
NHhtzmxNVY7/oBvEPr7nRp/pHJsvthT0hWyDHbmfhgRW/Ox62H6JGFLZoWmSaT1LArDlLIgyC3gn
l8KeFuEP/aXT6+Amd6aAAFavH9m/DH2MCK4sX+q1I2EIzbzZLRkuFrT/fXbXE4Bz0JPoMD6LeP4K
KxvZfSfyYdp5lUlQFgUD0QWu8lOoD3ioUX8VSbipCQlSyebq23pmBG/Ur4q6ZkXKsndEQfrzurQ1
U75UhTB70ZKdGYlTjBOqI46UOROZbYVb3XdRbtq9QVYK/8vnJ41ZV79m8GSeSq53ahu4MejyGkZc
SI795R3YNt9VmUbJHSLm5AtsSdseyn6c7YHtUeMca09T/KUqXu6jkGHMIV+D8HGdtPtbpB0TgcZo
lGvesiYRlqeZo9RL5BbCt+jsyZa1fDQlvBWchCowNEtof04+Ej+FmU4b/jbPGk6UpG+PS+BrVGmV
HnKAajmppoytUnWcwih8g2gJQjArlwJ7qYiqh4bNJvgBORQsDhOyVAgbf21yhvdQRgD/oqaL6lsN
sB47Hm6VZKfXcImuMVYhMkQ/yGA2Yzu4HAAoltN9EpMMdDWNvp6OSTQBOgHo1/3qq7xEhSrKMoJV
tHY3I5kQ+ohNa/iT2XDRBysmG/2cfYcxt9UVcqd1KKLivBdjbg910KDMCKa+enf4PvrdvKTdE/QI
c934OuNfjpkiQtYjy/Ww5auMZ15SUJ/qpB/gNY995x6nDsakA0Sy3ZOY1j7Woin9Zx3F03fKCuxh
9gL50AKJRlCkZfKdYjS8ceNouazoQ4hWUj7RNLmbOO9L3bmvuLZxErLQyW7LgAbBn0qCPDAC27u4
ZxO3U2HZfjDGj+9ZrOPRL9cmbSAqDBJfYtma5KYBJ32wBBOUwEH83rklgdvKs+0NMvCmrP9HwFWw
F6WpZ2J1iZP4skb5n9oMIEcKlTLdr9I++M2DQ70E2YVeECFqrxBiheVHQCTHclgzn9l2AwUK+Mwa
F4g64wSHQZRRfWAa4X5yggTQYi4ge2a6NL9SS6QS3Y6URNrgaZloEVz3jW1DHB4cShv8GKHR9QGt
V/9TZKV9S/oQx9ToSm5p1FrbeNad4T1qiJqIMfNxZSFTrzGXoVDIVwjaat71FGMTX5RqxUE1sc8a
vg4VE6Q1iCpCKbJS762XifvZrIRQyVKJVxI9yAJaJ2wiu7RPsTJAFsERJ3wi2W9ZrGos6HpqvuUs
Vhp4MuUuKIXDO9ZZxp5jdoZjs5qR2lD5mYP/IiStgz1TOuAb05539OsOg4C7ts31PM8tpupS0mk3
PX982itP8POX5SviCKCMHxL74HhMaXd1YDcKa1BNb3WcYvoV3DbvUG+K3w6fsLx0l56jQpNScYWJ
SwEewSw3MYKB+00vOjM6Sq2cr90C28dJ0dTjLpu8AfUk/pPP1K4M/a2nij9+33dPOsd0jY1Viv5I
PHIvdmylExTpeaLO2QiN+uTUpubcqANKsjgZiPfO3RLWk5SM1Hil18US27XqJ6/eDgURZokPg63n
4BNxlzzMLptjrlXWabte9wbYxWTrbl95SBMTjozXzl2Kd0ouvz8grq4fsJ8llFsMnhJ0STo3O+0b
ppIaDxzM5EA4L63rIXTKml6fxiTbbjcQMuAheGUJYCNjbD05c+g9jSl+YLzIXJFiyMLfKqCgOyuj
abhRsa4eixFZNmL3NWVsnyt2jVHhLk8liFEsVaUmg6vztxKVSfu1qWYfMYV2HOqgtiQINudwuIAU
4UZwgNYZ0bS1w+dKwNVVLqGcHaVY1XOw2o13sGbTJ+Pc8HYcSFM4gVBA0htP6S9kxsCCmerU70Ba
M+dCDGJhfEbVdbfIZvpQZMikiP397M2pJ+r2GJImluygNSApwrTYoft27n3cpd1Vz9SVy8QVzsWw
rsyHFjH0IIvy4Jrov/bWB/MU7Ac1bu9BpG/7YDY33KXYuGJbNA/htkM8pDXrdDqNof/TVFPhnZRT
VDdR0abuQVWIUpmkFWOLazgOi2PDQRNdE38R40Yppzk8x6YKTCwaB/ObbS0qcKQZ2U9GTyI8DOlS
v0qaMlKPOLlvyS8MiKZrafe6QK2X0La2UySPEI5Ppd+9QzRAykpiSJmhP46Xh7lMcBRB9MADWBFf
RZK7ySoCw0wDgSMN/E+6qNLZj0sY3Qb0vAVJYRHfLpokGx7Q1lnvEGZFrQlpzluPUWm/fgbsAUbA
a3NZnhqntq/RaBrogpEoSImqYrwgIqYMRJauYQp5nrrn+2V/Z5pUt8ekKstbiBMIjxLtLzxAKs/f
fB84/i6tC/cunbK+v0CZzlVeewtgi0LWlixAx8/Oigz26B7VvjWHbpgceZSATKng6Jmfhkb2+GhA
FVDJS+gw3PfBej3NSFd2vlHjZ16R0IkHIJETLzK1QVvNgJ24yHrydDKQNQgEWrP37dwOAKk86L2J
QuhwRrZs+eCIVL4Wuc9KNzGy3jkLpydCbJ74HU9S/cyRWTGmQRv2PbMLvjKUAAiK47nIGYRudalt
UGhsw8j1l9dJxjE+DgY2lzpxqWIw3TjXBTmpzDiJG85OnMNstLbsqINxTfUCfH1A/BsjrFdNC6E9
Dwul9pz8nTgN7giYi2gfeFJl2jf5DSzx/j7K5kHwXxjwAYxOBINAOsDvGFWU4S9XkOV27o4J9jSV
C+cpZVw07GIIQf55XpF1wIU/vvdGQhSY9Lx1eIQSRccR+n17BEhCxVK4MGh3DZaR7jxGwGduUaTB
p+xsR25kHNJs077m8WfbZHyu+NjkHweL3lmJHfdb9qF+1ohUxx1epRRa28Rlf7QZqraf47zy2RXR
Kh/zwpjfyCDEKyhs+SI1w4Jd0mSMlgWimJsIHyB8YaJItukWvAWQMWjmmjBHF2WyDv0+LcX83o6a
XmqYI82l2beMjuuwJrRad73KQNRbstBCE0NK3PYzXOWNPz9E3nZdLnotmhObPRZLBl0eo6k0KF/J
QCGQStOplQcQRQYDkjdPmJs9a7eVRzLCdVmd93UU6/VSAiw4HyAFPfGpFe8+UvNfWaAA3ffE1kBm
T0p0FlyfRFkW03ibpAsy/BoSxpFHo3xJMgpaBmFOxwsHUcO9jgKtu5+MAzDJ+IyP/H1V2eIc6Zwa
DhD12teMKveb7E8ME9KzRU8v0M9vDsZ4fkYcey2XEyXzWagqvLQpAktxRG9XvcYh/qC9qoWyFz15
YrQWSVHigYMQNKJY+fRaK15ZNCEQnInF/j236GkgpOfj69w6+r4xcY7iwi2enAmzJyKfmdlkKYLg
rStT964P5yA/VXULtt/QZz5kngt9v/KYG+/IySFDGlHV8NzmWX7LAK59E6FHFutEkxWdfDfV3xn4
dQzmZcr75eihIKBIMb+hWF2crwk52a90rBsm5jBookBlmhOQucJhrD0KagOt9o+WAP0aJDuPBqJc
js5CZhHa+Dn/oMJENuAkfEYROebvBVubty0um6dk5K9UE4Fxu7KS9VXSpgghXOzyLSKwhkKsYpew
xaGrcDp4K5NEFRMotqvNPPLXOWv0GuhRp0cunvIp8zudXVWupSsYWDVdwETuTk5cw1dP0ojtlvVL
Moitr4gq0oKwcs6WeCtsVJi/LILLShIIV5x6oA+kyCUND2uVVp91FlRsLoNQXAG+BAEuhpg21vJb
Q9hOHfu2qDF79JPO/CYTcYVRGITRx8jaovlZaK6Hpirj6BCjgCXOK9cDGg5C99yjIQjrrvfmePjZ
QE90CASW9XMPC/KmqCIso2bxmXYMM6mQFOM1A1BT9GZm97UWdyvYO2pEEMAMqptiiSnttPozZC7Z
YUWkkuHoYuNNDm2ZUU6Y0iIYUGu2PqlsNs1BxWH8Pbl25bqprUZWpWkgcOV2zzZsc3FUq6dexiLh
XBQIm+Jd2YSz2itRyD+L43s3uY0iyV1Y8SN8Q4jKvquqmJWHCRkbsQbXvFJdXipm1iVeqyQc41NF
DdRi70qdBJ95vd45Hgz3nXB6SkOPPHS2/zPl69FvbTTyFTT6dmaVBMCpZqB3vsL5u56QvnX7oanS
6bIwI1vDdTXuVa7woBxdFKXTq5JL+KecfPEiEhgSB8rI8hMnc/s0Zxt+ZA0MaKDI7RuG6a3PFlvb
NEfOWEz1NtqulwOz7u1BVS1ydqcHGQo0W6cl1PeVrR0wipQJKLlRapehedI7S++IFbuvsPDaav1j
1DoWDKbn/pUHcGCPlo4r2Rvg4x9pUZnuF+maX/UQg2868uhjeNxeUUEsLKjAHA5Whm85FfEud+Lk
92I3tIecJbtQq0L3jdCRzixo74PYXg94IHjdK4Rs+0X1RBtWbOmvRti+ajdQ2d8EOlnZ2huB/Why
icuBljUvlyqea+RsED8mFDJ1CAW/Np9NtJRn+Amr96BwmpfJ9dAmrizy+EpXtvAnz6xjcpZ12vsT
MT5GrACWRO05/eqPOSTWi8D7DabYumhi4G+xfOqSImaOQeQB4/DE6p8qHgb3PArz8hUTI/tUNgXo
1foYMPFx6n1EeL3tQ/zBhZn+2vuDTmRatTeeQ9UhLQcZsQOULr9cZHzX0itnvhLgassRpSdxz1Ru
SGE2K5wD22VZX8lFhRItmtXvLmwtnPKQ87iQboB2IoVjqJly0s3yWSjC/xhIOZoElAaZEkl5QAko
F9kW7csURciezOXgxnVqCKEIrlV6zjtlX/EEuO4upxG4B3eN88wGw+toF3Qt0L4sjm8X/99p7ErO
qiBS7YOIF/hHq11nNrN68X5tINr6MKDbey5DDBb7RA3xizeyZCMClZYsZo66o49CrgFXuW6Ptgya
4jg1JZqdoWSOeolxDoV1JgInIkUGixqfa+qJfa5n4ZyZskenEUKW9Xaun1M0FYxmPgrodxbULPEr
e3fkXaP3bjwNU3NAi1BWRnwOOMTMORJikJh9W2CADGvLtZRp3l7OXieJQBn7pKnkkYWTadbmjZK4
/10gam4RMJSevsM/r5OdnyCz2GMmIMk0zlts8BX02a9MRmFwVQRj9FtsAWo7hqXp91BSOHKbsuDH
Q2owpFQQV0i17NWdXECL0KFRkrLElPF3NfRYkmXYivegF+Qg1hOaW8SJxNZiUHB47CH9vFTDXH+U
GSP6gxo6ADbFsmXmNRmTLbywvXetwS7Zc8vmA1pZmsVoPRcnIkiBBba3J1fe//BVtwkSI05v+MBl
qg5VGugVey4nxyYbsAw2aaHj53FW7lcfBYAlNGOCG8w2+tGBNgCjhF4fLthI3iYxHohG93VZoeij
sjCnSqXyhjsrFRCozHQZkDhuT4bRN8NNtwv9o+fHHdhA4MgeQ3rmvXtligUqTzQxrOq5KFM+Hm3X
47xwO5/WuWNqghaXpBXsOeq6rE3T3Jf8+Fv0J0Se+8C9KPRT1LOHEOVAfZbh7vZxQRJBv+sJgmby
Bru4Go7sRTJ1UOOClXhl5VfD1LON2cmxN/eVluJpHjvU/A3aXKa0eVfLE9oO98g9I39WKLcI1YR1
8dcZwtggcBLKUNvhRwa3U7o7345s74VWTX4kYj4CfLb1eezygcfvec7p1DvXGQ2tSzW7ZHNg2L5Y
cKm/GD79AEBjw84UJ5G4Hzitur2HKYIoEyCxHOTtMHTnMPdQLoCO1E8sy4Y/oQqZNZT9vMlYh7R0
dus8es/bqOKdxWShIJCEeX8ICNLAZRHPTMdH7sbwzEKAlfsaoQVzs2VsWIID00H3lC/Oe+9HXH+s
pDnhSxnFFyWp4f6vwQX0fD7lrvrdasM8AiIy0A52ShUqv8ZNbqPOd9x3xpUYxOoRXfziL4aVgohL
3jemBGA8vEDkV2GMomPfDBzTO0iAIBMGHCM5t1OLk0Kg98lvU2Pz55HCfzpjFBZ/MMlxg0Nko4Uq
j5hDAiBDicYprvy1OS+EF/GwLL74YHRBL9N5Y0OnW5npT+fCqSZ6QrXUWXSjErGDypdDso1cLgbr
ouddtlXLAXx1x3Q+Lg1PiVyCCjltBQFgMpZ5cUXGZwd6PvH+imMZviWBRsH1Klf4eLVpDWGhbEbx
oq15PiCWEvgs3VkGF2IKZY8uIpTBDk62DO5Y06l3WXUd2/wl5kOSQW+5vXqxvBQaEDjzvg1PbdIG
8041l2F+bGFdgIEUgGzPA2/080t/0fgX1oIA+FM2hdkvXNXjbTyB2t6VZCTnJwCKvN8NgS+griLo
y+ytY+SRZVmBQl0N9M1DuIBMM7ahL/KqUK6HsgrYWI6g/QC8uKNNr9qk9uQlXQFHKUYI2RBiYJw/
ZgU9hy7GZ4SYTdx4hyiGRYisL4u5S1PgVuT45UxrHVootYvXCH3kRIRC/NCR0XkzK8jAR246760b
V9L7hhDsjiPd36xoUrVj9tZc1g4iFWIRVnHD6KB5ZuMKOiNzsTcdDfgYDo+5i6qD5v9nj4GHJGLn
rOhv9hjxgy+P7teQD7TyfqgZbheT7SGp9hn/e3NkvFfwIumCgRN74BKRPwQgiFWx792bZgzhTSPh
K/eydyEHIUYBuogOCidJAtYmYCBTEVrjID+PtmtdPzOKYWSTiGzwPyp2Q+FlVkAS2fGFph4xrzpr
zqWXsdibfNcCiiB6rbyfhyFrvohhYFuLsgntr2MFoNlgmePvMqsmXGNjGvDMMRa8MMiEEVvUdfAY
eUEc78CHbCsKJGZyo4C58qi6JQMiRU8AjCDF2LP/sRQrgOaxDLcNMz07dlOibSfT0V79wNTAjna1
8x6NJIRJMFcoL9qkJ03mB6vtwl1VT2cnVfaWjFEykCtrzfXCeORuWara2f2gGIk0gwHieJtBf0iq
2o9INBFYojG//OGg2PG9frtw65FkijrzWb+A0JhwF5rq9kdcJqmDfowYK3IRMI07NccEAAPk/IXu
61d6ksKeMCgz5v2BO9pdQNVwWQ61Q2sYBTRdcyF8eJGCCdUWQEzbPiweQcXh4jX71vP98rhha37N
9eCx6K5BDe9VDqHi8GNSOPEcziNmczMDYbeqxwDVEVJYzh2Z3kErAwEEUnW0B0cq7R0AjJJn04V9
w0K2CbwPqvR0OhmUyO9ZkJFdV2dTlB1+GH+q+fkzejypbXnuQa+n3NMj2sUaA7ZzGHWcXv7Is2mu
EDGZg9/waqBG5SaiwKkZgvX42Z9+jBl+hXBUYHyclAip0HzmMzXRfkbr0R9/LJqjPVNLdWwZHs4Y
JNhmUoGCKd6h0WlOWo9Ian90LtwUurbsgHsh/T0lZcxJ7wblh0pJjMnbAKnTwAm+/8F0pqBTCsA/
xHIrptYWvXfn1GiCnFoRIu4rS+tbpUfPZOuVmw7yPSGSODr4o5p+A/6OXyN2N94uagXET9EKsGKt
Xnla8xVgNJpimtIpRw+5T7p+Ql6bb0FCwBs/4MvVR6TSzc0oyg7/YOs370jZ2YQz6KehIHylvcz5
D8NzYsU0nUfMhwmOwh5x3iZT/s2UrH5rYPoHJx/56M8lXUXKA9R7Xp9geESQ5RhKscEZ3nB3pBdu
FdKYDUlItpIq2Ik4iDyafb0M4vEHCtLJCdkfHUUnRb1zl6G+tVOhXtshyx96tAAFFDHpvM7gYl7r
YKxvWSdXT8kQLN8/vDTOKcAmc4wNuvo9MzPKB4BF8XL4IVFNVIMR6XHxzXptsoLBqptlHg+pK+af
0gG+j/ogIOk+8VwoftU8XYYOo8Y9YFW01+G24ZNRtwmCaVTK3Y8B+YJKRI8UvtVo/2K2yeO+Eqr7
+iHEBodGo3QSA+YrmltV0xabWNabV6xgYD814QNZ3SxkVN92j52ex/YfLNL+v7mRUXczQI49L/Ii
XO3uv3p/48pwAEh4cHUrxnVPChqHad44hKAp5To954nXZAc99PXlgmjjXvp4TTdDkhUQrNzqTyNq
gP4u6lgIvyNikppEDRI/5KZkLoD8vVI1EVGTuOmDp2mOiSyrg4d/cFVvv+e/uKoT7PZJGpJz5An4
R39zVfckGPiNZsw8p6n9S3nng7YOpuSrwGfSA2KcAHd4NBlQi9ZhvCUIL0oZ1gXpzT/8Kv/+kcZe
xGcZYdnHXpT+zSRPq6p6jq6VgAm0gYcRenDEQYfmhFXyFkRjMLOlx3yBiYG1rFzTkxNNmpl6V7ty
H7VUPv8Nf/iz/of86v434/725//t4yH9VkB4DSgDooBc4/9p3F/8jrADLTUzCnTd7DzJGGdqF+s7
zmH/S8VB87Ak+OOP46gJbljUZt6kSAuuGZcjFa1pmZLj//1J+f9mPE9iPw0DAAuucFkK/O1Ly8kh
EM7i6ANL2mX9LFPtPxDeJD550NSXnmP6LEVvqQ7zNONYkohc6v1IuxJCXjfjRwu19xDnyeYnCHx3
V9sJfVpTx8QDt0Hl8pkGIfP3NNdbhzEX9a1hvhojP/PqhN7SGnPD1VbeG2IbrsDjk5ZR2AoyiO9h
ZygSb3z+v/9ob/v6//ZVJC5kiDB0Y7EtbP71q2gKOJpBJwHvyqS1V+lSWSZ3xKN3+2Zsms0KWQ3N
PqKBAP6NLRT/3hQjVBqYpmA9Fni8YS185o7TvfzD7/a/PCbYyUUSBgAsojj4W4aXax20A45g4DM2
NZkBo0IzG/Vud5dXbsxrT0pWtnPjumSe1QbQbWh7XHMAqlB+O70TPzIabJrdP/xa//5GkQRMNeWF
1GmwE7bn6H9gJwQDwwZOK9DjdcXz6de5By2BIBdiJTzPMnQSITuATFC7sScfG8oAhGRo5CbqKEo4
89+/0f8rsu6m/2of5vHra75+7//zv6g7j+XYjXRbv8qJnkMBkwkz6DOoKpSlK3pygiA3SXiX8Hj6
80HqPi3uvi1dze6N0EDbkcUqIJG5/rW+tfzTHyVTdsx/7X9//2Xz26+5VTdv7du3X/hFC2r63H2q
6fZz2YX8kxay/M3/2z/8r89fv8r9VH3+/W8/yo7iAb5aCHj/99QT0/hDTMpd9Rb/+9//jZIifrFM
A94qNXE8KVjR/lWLbri/GI5O/x+7WcF0fEGY/AOTIqxflpo6NhcejxePj+9/MSmU2dmY0KhSlmw+
GCv8pfI54/s6At2DS9WSOmut4EnLvfX9+hjcToVRjf9YZn1OCizUhpnKgQLcclfl9o5zP4A5j/k9
tjPErm4z2j2XU5jSKea3XUDIBWsLv2MG0lO+yABy+guNV/mxjByk60kFHCN1J8cjkA+Re/snlzg/
+7d1gR+CxcBgNuCwE+axYf70Q8DbIOub9V+dNNz+zDftK7okBwSLEZTjgF9uxv1uT9PsayCmT2nr
DXsGvShinpmFLwF5CQsXGd4UbOozI00wWoyZG7NAOwVGmK6N3rK6t84jGLPifI8/BQpDaa9l5fDs
7/Gt2Fsjnk11V9F/jNMhs4jeUUlq7Ubigz2iv5DNbu4DrIsjrp9+Zdr48Ahj5SRnPXQw6ROz6Tcx
0R7M0kZV39AstZgbTPZ5G/j0ioyTnpBlmJOgExwIK+0hIntfUHTAVnfXurL4oqF5ER1tM6kBQ8UL
mzu1jVM7QsBlJMVEwSb9iQLRZmW27oMFPdZ1MVThGHYZnh7EANPni1zgdxamnyGb3A6Lmo/DCrK5
ZlLNxAarJ4A/12GZbhFSPfs4kaac/CxN4vvYwEAT2sjxu6gg8kvwDa/GRsHwR4lux3p85V9zlKNN
EJ0u8kpKerx6rLqtCqQekwIs9duEHlB52SMCTVurRR3Y9POiBNZNUL+0umF2MGpB+q+iqVcfdR4F
zh3eOxgTupTVDJxL78d1MozDiyziLNtG7kT+pxrDaL7pLAPygFtTeIq70kD1mRljxmvRGtER9ZBj
Pz0PVOihclt0SNR9vAmSmJ+iTczqpezqyDsAmjTPg+EyWSlZ2o5VO88Lk6KPxu3kAUxYI3qM9RWK
drVYqxrKeNjW1LlvQXOoD5ltY0ay9Hw+IszHBF71zGV0h46x6XtBC5NF6dQTDYPBMoNCE/clabfm
oMHhIHBDdL5+GeI8+SqriANXWXDm/yilGm8cdvHJuiNnRQSeGcybUTOsO7qmHAJElzZ3CbdN8eQ3
TZcwdOSeinwEzzB6qGQ6vJtl0hFTB+3BnZTN2ABi2GCwD4OgM69nRdHmMRwNvpgglMcxRE3Qlvw6
1hRG65ofjHe3n+3gVKJ26uuaGYmxJfU43hA91o0NQcZeu8OZBMLR1QxutpZsKLaEPOeLdhPR9Y2B
uHIzMvCdwGv+eiuSqOmZvJMT5ktUsmjG15H2KLGPNGDRZOQxiaCFtRYd0h8ipfQV6reHoEIhQBqX
5WJcizzvcYxKG64jE3y+8Uzk4cVt8Etc0zXQB9vfLtfZxHX03Bloo5tc4+Sx/u2iqwYZh7tOOVTN
ms1cFBeA2izuDpoT23XSuG+OYES2YbxTc9ETnnk2lVvaBx76CRz/CdZDBZ75zHtCgJ6eH/GitQE1
NZnTXtvGoAEygA/wPmoDw4siKD/IZut70yIFA4xU+X1j0mTXlNzKRdWC7XPNfh/mxVfIXAweNiT9
ra3lZOgz00kwI+kUQHEIxeJPCQ4W+FmXA56CQH8ae5B6MoPLmszJ9DJWMCRKRy8e8LIC9SnYXb4y
6/RO2UQamVQAeek1hBqOOAWRCgXB5pH+OO9Qy6G8xI3AIYapUXJjDS26y5S4FrKRjqV/ZOT+kI3y
jnoAPNhlFCPuCL1v27NrDpSog2wtbWZbizO+ksg6fIsuJo0mMXSZJTaBTQM0aV6nHlu71YSrfFMZ
DkJ4Sc3YxiRAf2MbpAMNt+IzsLTuviMSsG7QGI+TM5LcVy4aVwWUfYM4G9/iQcIYYyNNXc8FtSyY
N1LflcbEctw+YKJKriZz+qKNWz0R0oERO0ssg2ubdVY74K4MnsY0uetmFR5AcSrCYJgiSYh1L6PH
gTam9uaQegPHhYwmCrJxEQe4ymo2zGqKI+dhgeoetQPCn2usy+rXsKBHJyZVpn1NL1QacVKXWfTV
lVN+x4qdg20JPA5CSUUXm+6FWEEqB1PN4NVe6g8QoLcybGhCIzY9L4hSV5rrpM4B7XlimXdFTffD
jShhWc1OXGkbQhPBW4lHbk98w3yFTQLjXmhO/Q4t1Nb9INCnu3qAN6/HaA3oPgANNs7Uti4TalLc
OCztqxm3/EFvcnfHStJd5JRmrwkyhkcT9B99AM782k9FS0LC7HLmoxV+czTQ8p1HYwLrqm5j8J5J
u8/LSm2I5aALti6xwWPM9oXKzzwBrMD4lQ6csU37Dw2O6eLB/ArgaV+GGYlUorLewyQ8lD49dV4Z
ocB4Fk313hYDKjEA9GCt9ADza+j0tLFyXfCtMLWemC4n3klHKbkVYkJ/NNwx3sDSrj4nbKxfMO3r
G1Z4oN0u994Vx8T2h4G/4A5FvkMEMwgRlvjfL7oCMjAejiXlF5juuTIn5y1XU31ONDu+ZcHMfUIw
81NqDPLUuhFdam4VXLrEn37gGTCeOnZc2Lub9kw7AtVstGYy10TCz6mH6F9oJyW1WDmeaq5yM5rv
57yyEnKX7rIda1TV72m1lSQM2FSyu6eqJPKT1CCda8TKVXBLmedGQGlesONws5vU0DDCkMXgk481
1ZpQZ/ZFL7fAr8mQ7hHZlGc/ywF8TsAF0CXNgMxTFLcmUSvsuNgKBA/jhDE/Rwa0ModkMtwXeNBa
+pTSR2tvWwYSJyGL3tkwQc926LbMDmunBwtZ1mWrn3GZNvu2zeUnJFZGyBGL+0paoPghTNtAOeid
BFA8m1Oc+x6bMdHhfKfL7KH3DIYYbtEtBF28HCxzYSLdZ7PmRa859SSSGcloi31gCoR0remjxmcT
lG4wnyzPGaOovE0ZFNqn6XRU6A4u0uEmpBqPGJ5m1hu0t5ZAGm45Cld6DJ1qqli7KRH1IJ12Zs4s
qPG6C0bqXby0xTbdpqlNW7sdIAxS+tt7Tui7PDebVQ6WxXgtY2G8dhaa/E3n0aCJKVDQ/BazFeIZ
AGMNobGnLIHxdtXd2OyU4gsDQA5ke7DP7ZFIJr2IJst5euEB03+OJ1GdeSK7/VHguse9wK6DElSE
adZhVVUfdNnJbEekzTN3Ke6fcuuM+J42kBCtvQWDJMT61hISoW+wWvczuY7VMEgb7cXCE0oFYWIb
56wWhF5ir+9v5ODAxk0jo9p1VuqdclzUrm+ywWtoyRqAMi3nDhaT2D5NQSWBm6djsrewl96a3chz
VVRkBNkcXdl5YlCu2OBPIBLbjOCGiCpSr1th/OGSxCqx1UB6nYa0tE452qjY6V3AYDsL4djSZzVy
/WuYFbCFa4PCFs4+48UhrOiuBPGdq5Rn6ML8KM+CrkV08o5JE9rWwsoeewtKAqd3xmBUtU40xaQT
NzsUVQLsIYo9vpA8emMq1d5lycxjmTBqeqmMzqal0kE71yKYRJLdlj+Sp7pKs7x6pXDA43RElzKf
BroyxFlRkc8AaIAeneKLxiTFwdhcQbq3iXY0kosUSkDHAKCPLXeFLgpXjgxzTebWCU1COrPUCGMm
LiWwndSMIwef1iaX1sWPHuNAuSYM7z4PuQrBtQqs7QNy3WNtLd0fc8Pas25trzpgcrSOJiVzFYMb
h9tX0VHP+cIqzUe3SooLrxh5/yeL5qa10yXOBWgnzneQG8SD1abli8iqfsdJKnkVscVm3sjK8cNs
jfrs1iWyQVBHgTh0mm0dKFJphoOewQReS7TR16DBtbcafj0ERJkxmhdTmj4mzF4CX3lzTYQIFIq7
b90B85LQRKRxVAkGfDhG8GUB7z/pjHYOPP/dA9pde7EQAJN1jbBfgeu2ZhIFsPwR2xGtwUUy1n+K
DDU/dsbUCd+wu/nO6ZXTUHiYWyewvvGHaQXMZzFeuzeDyxW2KjIB/HZZLKShLHNNoVazV2ao7th+
k4Pk9ifKOJBTCZYDYVRim+aNTy9BgJSHJqKwsiKFc4iQnKSN40mf4/HATTeQ1nYpek+VnvMht/Qq
RQt+QiOhcxYx00QFhvmr66V2m3uULuJm8u7CKQh9h+frxnQ0ht+ygBu+0lXh3Njcvp8Bk4mIzJdu
Pbdd+CspdIaZXsRDVu9qNTkvhiJvtGHUPZE64yNjlAI4xi7derruTeL7MNIouUwdTFtextSChIDG
2Liw+n1P2u04tfG442E5rOiHoyPaIekI5Z6yBVsfb0gLNPAt1VPsOOGDoZn2yVRL3B+E4n7Oxz27
t+laaLX5LIkTzMyph+hklM1s+WxOFJwvE5O7ZikFKIKtzW4UY3cYp6zZRpPRP4yZ4eyckA18rYOm
hIl33bQmHJKgsbwLOpA+ytEgzJgGEeGj2ZtzCmDjZA/GjnskCLs0gZNkuse4HM0DT5/PiF6/D1ur
+z0GD8snRkw1K/Nw+4I+dQUNAFQk7iKZeMa6ZRB2yyqZXeZul/tDFXssERVXJ896j4G1ZUF1oZPZ
fqa5KgRBGiYbqzLY2uq0HeYc/HAQ9eomj2OmN9bQXw5z9imR3be0dWoHZVvZSSSauSfVuo55oAm/
xlb6CXnCYopF8sFjKjWzwyuV3CYq7+UuSov2SpRNcy6CIN05FXh2RdMu9Rj0Bq+0zokcpuIh4p9q
aWPAHDxbtAbm7K+DhsxJ4pbJUQe1dzab4m2mjfvI9qLdMyBWgH8cnamwK67NvCHmiNWr9keaR3g2
86B/GpJx2kUyQPs1zJbybooMhq2VxVxLXJ8HsiSxtWfy5r2LgtLcglQYH75FaqtSUdaejCELwJ3E
te75rZn0XxnpsCvHYFfDOgm4dSnhBHWt2dO7M4jsuqmqqjtKW/Y3jaNxEwH8ZrnX5kR96COeW+Jv
7cxmtrWeoBoyGledUeyIAIzv0M+g3pBCkNy9UwiEJNc4oHAZg9AnxxvqJNzi7k64uXZgM94k60iX
wdqqwpK+Y45NfmUVkfCbTvTbOjBfRF0bpyLB9JwD9tlKzFx4gDTtVR91Z2f2DjlvUrKniJTvAV9f
hytCq3z2KDxbVYJB201hqNS0hgHtbItprxzLeCCPEhPT0GyZ+nbLax6JLDxVbhG0a9Bv1L6CVyNu
W9avMizsjNN5U95PY3AP86IlEmI76jAoJopb6HRdcq8KwN+EfDu9XXcwSm5i0Wuw6WTvrnvVe4+F
nilCe/qwm5ownbdjOAib0woKdT0mkG0G2oCMwSLb7hhS4REo1FuXhgrFrO5/jPTVYPWyZn+KtWzX
55nYsfMk10CFgTiOfV3hoetB7VVD/d4ZWnpDqwqO3qAvOYLNg3lpcvQvdxpq4QGLwHAoOSSd874n
yJi588YJp+x9xvI5rXn0etDa81NqudPKUEG0N0TOQtHN0d6BN/M8sFnv1gVe3U816PDvKKxx5YZE
a8cewNbovRh1m6je3HfPtZymfdmZTXszqXTagnd55XGc38ErGomG5NlNPkWHjp9212kdN7oLafZT
DNgGjjOFXPoxdNxmwDs1aq+zkoB78vaqQnn36fizMb848XMcFvqtUkm+lnNqIqDp8YuHK2/PTB69
0NHuyoBMcYJUNu3ZM3sTMoa2sNzjsMRBbucXJN/SA8dJWndVYL/S0WGQ3rSiy4RPqcXblmxaOwCb
FOH/OqD1MHVtzOnQRUK7RdznZ6C0nlvBujWcDn/a3DHJ5jG1VSTULgPSRBclJRYRnd9L1MRr6LQl
mGJMbAFkF1/pyjNeIOvr+6EpVeCTGC5PQGRGtLmqeHUiyijrbPoy8nHY1pRhPpp49NlYBTHDRZkA
5IoUEJzZpm0te8D2uTAJiw+yZvq9bBruoIbAxnXmDaTwx+axhWUbX2hu0T42QpKKKtz2xS30ABuI
lZbmTcI+YnwFJRkiwjqdnsF57pJuw3nIRu4aYoIFWBAEPyNSX1HfxPjnjI1DH260ifS6uXcIXZLV
UxxfgCCjBAUi1gGGAZQF7GGF7FK9ttQ1mPqa/jDVoqN3IMKFG0a9OOHC5S9wsLdvJjHk99EcKepI
C+xcK5pJGcLhhEAe6DmM5BujIp1waoENLHAtNlWryMUW6cvRGKsLdibAn2umQtIfhcOhi8+UAk0K
m9L+T+ZC/yfFXIrFKgOIyWAI8F32r0tB86HlfTKGnY5u3ulyj1ssWjqnQuAFZReUCPpqunJSrXr+
Y8H+30YOlk3/nGVLBlIMnhlgfBtJuXbf0MEwY/ZriktwIN0upDwXR1/bbWKj7vYlwNFbDcdKTieQ
pm//+Nv/+8jDdXhieaawlgcXM7Hv3z9yJOMvGyV51o0o8nOdQt89Vtl4+hEw8+zvK1cYOiu/x0cw
0vDznoAqa7bKQd30BxroE6bhTD5BWsZjegg6bcpOJE0D6ngiE1ONSJt6vClnKPgrY0os7eJPfgTx
88CDfQfTaKZK8PKlJ34aeGiRjcHUEPDqjYD67khF6OCUBTO4x9UEhRM7jpGxVUqZ6USFyzCGNtFl
VINd+VE01BzuZsUQEIr2sqvXao2k919/kS7zaQaPHtcYr/P7+0ziivLHoM5WdqWSfhdYml2ecnpL
dg4P7nNLiPLTS1tmNUk68yb/OkXy8OsrfylktP0IpgxyD+WSE/KhxGn4J69w+aT/NU+WtktaULAZ
l65hYiN2l7f5d8NRhO2oom8M0HCXef3tbzddYzbJuDMqNKor1g0a8ewYvR62sJrsQziSgL0C8oIB
CLobZTh4IlK2Dzh7uFya0eJKCerRmE45fRYENdqhtd3LP37l1vLefX/lJp+65C4ypc54/ifvCRVU
FBhEIGIJFnD1WtBG3NcsrAGvYlq0vDf4+xS6DLiH0svQNEOoFyV1aVch6Z3oJB0rlPssqwLmWGYU
gyEvOJMBB22AmZAgYtFMlmkQSgCkTIw05qOUgU24W2VkIqELpWKL86gfgUBw1GAvXbs7On/yki+Y
a1+cmJJbS7fQWmPynOZ6pEDkrYoGdzgPTWTf42YiAQdOpSr/5O4wv1ctLB+rcLgBBEwuj/+TP93g
dHEaucNQBxszFK0rLaboZw0QimKYmD1T6ReyFNZloygT8xW0vuk0e3aYHgly8f+CQ9s16j/9X17B
iBYDnhQVGUInTU66DUF7m9u6BDrEJ9NswNczunHpN5xOJsjFmB1SoXsDfXtd4r6BbEnnA6pL8ozA
r0/3f3wlfF9MHVO3TdRIWywXg86y9NMlHA3GBHU9gE9FsHXZQYfrNB6zQw6u5mjHVEaFekngvhWt
6QMzzZs/uYnM72sRr4A32ZZchpZHBwigi+830RxBHAYcjZ5M6+aClzMEm8jZRVP4baTD2+yIgxeI
6DmmVQ9wSaSWldUIzR/EIKtinUEPELju8IxR/INWuQXthGE74SHI6TMIDqD0g9qXnieWNCDB05rD
brwq5KwBostJ8vuSWEO+++N39yebDW5Z3bIM14X8h9ELf4f5/YeTkR3qgd1+cDKpL1FaioycL0mJ
FQqBd8kpkgagGGvUMXBA31d6gZwIoC6lFdx1A8sfvKI1VqVueyAkwRz0E/1YJnnziZmSIe+8bgJt
RnI4u9IDScU505uCoh99MC4x/DtrJGFkc3eykpQSIvz4aHmAlAnsqlsRcBha//FPvJgOfrey/PoT
Y1WwTUfw/1Ra/LSyZLC7KX3MPgBGMVezmHpwhihxx697XAlEMpGe+i3XWHmZ9eEY72SJ7sqenGMN
kV5aE/74Bf003F9ekIvTCWca431Ars5P24WcHACbCNIb7cDj/FB2lXaXACSmKLujA2Izkg5/6PHL
MsmlGDr2Bzm5wYUHwISGja5toA8wqIawEkrvq4hcgGRJrttX9I1ahOOrNP9SMbHck6Qb4rLrizq7
04l0cb5aBpwsNNWLCc7nXnbo9auJNjNOu8vvar2sEOv1nq7BKaRefRNqbpptm0DjEimpzcMHhvN+
JZsypbG4ytksknNfwBiMsYnBz1Yc73K8U1zRfYFal7Epj/iSA4zznFWkffZITQYrvMLouGZOl9u+
gKC8x6lmbGEmkN8YaLsKCIFxomXMSabYt0jFlZvCyT0iGpSuMWrXzPRiwjz60MCq6tay5OxDOEA5
2arPvctMr2xjXZhG5vlWm7N9lVlmMy3j3dVWk9Exbvr1g/1LRqD7Mue/75afX208//IDXcY/FGTi
r/bnv/XNNvT/hk9oMff85zalVae64iP+vbFo+Qf/aFPSf3EFOxCPdhuPOgOLZXb4bNq//830ftF1
HUelI3mgscSyBv3DJqSZv1j8Hn+M8WUxxhn8WVOSB/j73zTxC1say4BJj11I6NJ0/kqfkusue8pv
Ww68SqYhTHbOfDfD+OlJk6gu1nRaFycp9HNTI4wjtK9IKOq0xLv0kmYC/j/e3YH8Wj28WC4Xdru2
zHHbtcgY8q637kaITwAgNu1EtM+MyRUR+xx6c+1qt+2MDXnc6io/lvmpboMLhPCOXEpoPFnh0TJv
De0NsXtvtoFvKbvddF2vPZbGR8U4r51PtcmtQU1O867V6tRBNjgUCu+7Y6h6Tdyp3aoUJpvR+lQF
rgMc7pxUPgOYawWLh9uBRk5diy6lLlgAFIwH6vA6wc3tCyDWmSD2Q3uanVwhgN3K+Ta2YlJrdnhH
McEq7IcjGb0jWQXEVez9fW2STFk0JowCdYedTjdmWtnwTUcx22FV77W227FbotAsQ0TTTzUyWtC/
YqpmMDk0M3xZjRqY8KOk7a5ok8tBXJY6ragK6g7KWKgvWf+MAlOrOzY9r7/p/IQNm1GEmwi3O5s4
KPIa8zh3QyR8rVPzMrRfWhlt3PyrI4ss5nJXqgfX+4gsoiD20jowe7e9MK6Q8inX5WLbNchOIKgu
U2k/zKNt7y0wDatRd8Mtp3r6SuVKCtimXfQZYbcSBm2McmCs6ySPCXz4evHNF8nenVDVoYITezCd
GtANmf84CY9afmGKt3SUz7adkkcytZc5f0+8caM5l4NXHsirW76F1wEUnfkedHOxy/S4O9nstq86
ppFWIZH2GbPYgAJg+0RwiKB1rKNQ6vf1QEg8DB6NItsYMaG+SD7Z8bwrm+Eq73oIxMJpjhwwbrx2
phjTPRULPU7zDlkIwz4L5Qkhmgr6OrMurV74ZCK3YoCkbox+NNcnLLeMHLtPsJ9c0TAAR7vATQMb
iYsUYNuXwRPDc/Od8ABwdfEWqM/S/kBbrCZH/JhkTmmauLSz5DgwOqmrgELgVGTrVGl0YQJ0FBg5
QMvvjH7C6V5v2sLdo3f4fMrrhEevAQ9lVEg/3VL4zWk6PXdejh/d4+w059SOTjv6TnxTxNeBk/hO
2m/z3jhzSl7r7h0jQyYJONdD5TEgvXSFddAH+GcUrJBcZUurHeNegEjYZEAqQe2iNzYOPKHHIFpI
eONhCjKqzQOP2EBT0B5l4daf19OknUi+rLrEWxfdK3XspCnOnawOZgRwtiCsP9jVtZUrRm/EX0d9
uO1GuaN+4FrApifJtYIOjH+nYKvl6rcDuEhiT0ZDF0CGy4ZInBfnzRZ2SdJCBtbxs3ArcYbzneFL
g9GiP5u4fznr1OcBOEmFvsfMFti9Bsz70Eq4qRgjllq4bdudjaQjUwqioD2OYrjr6uQwN+eSmz/u
VbuxGY1xUt1j21kFzrXZhz6gKpq36KmYKRWe0vfWwZM2kH8MwICZcUV5Pbd7Yh8sKnKrVLsp0xc7
Mr+CMF5nzFi7nmaK+DmQ3A3kdrmq3guH3telDdwqN4od8zS+txW+7CD1c2hk0PzcdR01q8B8yEFP
19zmlc7WpB44Z30G2hfExBWmRIw0t71t7trknCQBS8RVL2PvNFvGs4wzLm0yhAZdHGSnqPF6KG0i
4bWj+1JLL2ASYDSEEcLZrWZ4SCvY0RXDjVKk0LhcICuw3cCcRuV3sgdASJpwIJ9o6eM2ClgA52DV
jWQ8e96a9NzOT5775oFTHQbe4QgYhaH7XHceM8WlM6cMePHCEGutTomU5v2Xo+Yjp8aLebzTmaK1
THyFexZWdd+08SYK1UslHHhp2h4NfbGOFfYhK2vWeAJv8wUGdA4VIrpSsMmuWjkT96/j7L2REc5K
SSmNV9+wRXrtuWvjoj3rMOCwcekvDc8aVaTj6xLyX8NrNC6wwfp1H+484jPQm5DB2zK6znMA+crm
HMKolR8sPqmE/rQgn169hBBFbRwoo2PMQ25AKntbtXF/VZYVJQXlkByhL27rudX3tTA6HwowamvY
3OJlpLReARnH0pId6oGjF8ayXl6Qh4FwqWLSpV6mHqBjri3q7te6rTWfPc0yTwbp9L0a7WbV241g
m2emz6qYqAHiPIi5cqTkNUAkzQQ2sibYNQsYlR9wKxZefO3+yCsyk1qDZmm7OtIMGbpglaAWZ+ir
D4F06eOlYjRdwQUgJokwQrEcF3zvPkVWgZ2NNrrQix+bAdXd4OHvkZSgqYg7MrpEF3lADfY9sn64
9UL4LK7x6MHvGZS4bWI73KVqvsF7MBwA2WxIdj0VEayYVW2OFY75UxhWXzC/AF5Re/tuQJQ8hg0e
IDT5zsDr5SUQIw1+nWJT5X6KjAdTBse0706TAHLhzU+tUptgHn/Ebepu+AnIV8Uj0Ef7gNpxwFES
b5pimXOAK68B1AkeSmtc8u3abikFAx2/aevoSS+GZxLiT5WJ2TVlBFUW/SHK65u8Qmwumyfl4H8l
X72xTWx5yzlnS4HRvgyvxzbfZDz7SXsuj5cVJgQuKoZH0VpolCPHGWzVljcT2OR+1hEy5g4Hr+1+
5a6nTllFDlGnn/4RWLVLO1wwbmrZWL7RaU2Hec2D1wZI0mp3wm7aM3hThuKiEddMuoKZw1skYzK+
QXdfiDLyRRKHr7aoIxKohVLGGuIhwK3GBppQsmuoYMxlq2pi0a5i6NOympw1lhSTcjvBhihOmksq
45ydEpM4uyqN81U1Rt1jQCQ/OtgtzhQquMoJIwmUQugrVryHTNaukeR36VzjNMSGDQ6inrGmrQqa
zwBiayWddhpILz6JARBPh2xJWyD30SqH23Hirm6uU891Xkj1LtOKvL0gcoVFvXYa+VrgInY2jI7i
dwgeamvXWvdccjFAHGyxhhOhMWi09iq8Norn69ElXHUhOuGwV0zbA2sipfB9CCWAMfrS6ezwFE3B
E2rpTO9uGJ5pn4kQOabiUgOBvErFD+Xdp85wkmwvHjsytodWDNV2ShGjShirFxax2TuticYXwau/
spH2N0MSMGhOPMd3qWw8l/PkXuJ6Kc+8lOCAk+rWyYKeig7JKpWox3QyvEPiUasg8w6IIy9g/tEN
4M0Zjx8qCvfw2bvBDQ9jfYsZHJ7taAXsB3VYlpZ21Rll8c6EoniMnLK8kOiT3HpYUzvOzYcYihnh
0Kbq6HOKfEsk0UPjxMNFXNU7z6iwC1l+qmX5NrGANljSrY96gWahyfQhzNQTgepg54Ga4JYkKZko
6KOJ8epUFAqFGWUAqpDTPRjJ8i3n4P8Yi4bDa7kUvuvslDMjamjAnIKtObn2g0OrwFYbSnPv2bCQ
63ogNEtIvqI1Xou2XhqevcSA20IX86VQdXfC4pDcisz+EZcBXXvtE1aabeye57p5icL7upwHXw/6
9DKNqsOQwDuOZsPZB3I4BLDPrtsAI6UY+vvYDXCbL1Yulq/ogprMe7KJICn1+lLDi+JDs4gBHgSr
oo/jT0a/2rqIJ3CFqXNh1uOdYrQplg0Je8O9g0MPv4pqLuKQDXsW/wjjHqwibgGjcx5xNMu1wmXW
J/ImEENztHtxkaRfNCe5mymLb4OEASX4xnyFEb3YKMx1foKTUGrmUyFHtrZJmFDBQsTZJDAZ9t4t
JpM1y+Bpgh+3yqzhbEv9qejbG0zAzRFlhNMB+nxogFv26uZh6uFfLecWiE6YJNOjYdawdGiAsO0h
veztkWOIV3Bg8mAmbiJgg6XtHd3Gye5YTNkUK2PelngLVrSfSsaK5mMYj+oyj4V5AIztJTeOh9Yx
c91+QgcABBah7jF+dHxMlO7lCFo/3mqyrGnUMokSExwettz0Depb113BRE52XZ8nJeaRMuXOyOk1
H6mcDJXTYbRbWmezOsQnizm0X8MrNHzCazPnKDfHZjS3JUYevVEfYNO0Aemx1KmOj2HqY3x9b9qa
d9uKjqTjmuai7bN4SWuFQOAHta/gz9LKl+oyPtnYE8W8p01rfgYsn/q11mNgMT4TvdopqDK07mAn
qgz7hUMxRrx5fAvLrF8PWugd/rqU8h91km/pqv/fklcuat9/VlTuo8//2r3l7/Hb70WV5d/8JqrA
Xv7FQRO2+A9fFIMB/ug3VUUz7F+QdW1+H6i/SYAIKeYfsgr/ig5qV6K6MCpxhP2v9BV/BPRXp9zG
cQjMulRb/zN2dvObWIIS9QfZ0u/iOWMWZ5neCGQfXGpMLn7Sl6uGQdGYZWcTWCpkKvzyrwX4hrOV
O1x5cCWCorqGXdV6904PhBKcUu3d60oOH3OVYXsNKSU6zpWbD6smc7MnC88lx2b8zAfIPNZTTxhb
31k1FBIvimcI13Oar/VKDPSKKc3RLmoH/XY/TF38QMlA/aoWD+luNrF0bKUCI3oZaxHcpTBnvrRW
SMaEEvT+bKdEQTZjXbuvXuyWxYqozkBwyamIH2G073HakADJ1+zxwWPa0HiGldkPQBlTnIG+TWMd
yrbSFLmCrseQPrleFvjVXKh2y5dkT0QxLh4+VbsQL0s9+MHszRlXg5kSqATMFEHaLIwy2CQWHgq6
TXnMeqNgt0sqiraqxmaji+9r6DgypU1fr0F84m1te7IzVNuMzHr1Vly1HQTpFW050gEUQgvEehYe
p0QFnweailET8jbaWksOlgCii80UhKvVevlTmrTOuBly8T/sncmS3MqRtV+lrdcNGeYAFr3JEVnF
Khany2EDu5e8xDzPePr+gpJMlSj8CSuuf9NOJdEzAhEePhw/p/qM8l0Kc5VbKdHRHgFP7ml7Rtpx
LpGdOhhGTzVYOLV4jODIoHPrlxRD1MFXR28ScQL31hBaMHYQP42ekhYSUNpDydWbs/7D0kKE8oCP
4ufhsEfRqILehnECQV1rj1iCAkiRMQ7KWJmKcpVsSqUHZ1Tmj+0UT6r2R0ObD/homcD828/wUXqk
R/AnNSkDKTucvn+XguZqT0hlQNCalMzqHXUKzjCAJc1dZqn0ExmyhrAyC93ZgVFbUuqaY9JAcQU2
N9r9f6fWTpcf//vf5k2ntqfd+vdzfyb/5//yZ7b9D9wF06QMP9MS/rcrU91/4EIcmoC2nAi1+D/8
u0KsiX/wF3pXcnbdJsmggfjvCrFl/4P/scsfVUuDlNDRXuPMrlvStkqbTKVdRvHaZdSYWvR1q8wQ
qREr2jjfN7B1GzOMXebUfWNsq9A+hQGjHs88/b986X8BcXwi7W2b//3v68YnLphup4D4DB/KxAk9
0Gtz5lRm1ewmzt18evvW3Z8f6U0fbpv49W/8p+T90ob8Dc/wAb4eoiMOnuwOkTnqRmchc+UZvUAd
HmdGJZCqPLiO54oPWpHsVTqRymjtQVXumXegbHWXMIgD/8zG79pYur5o0VWTajFGys/Kdt/C/cd2
96jv8q0+4HW5/8Xaf7FfPFs7zMf/2t/m+O7Lw8en+PA077+qu+Sf1/z/+QZuLWbxArrEnCUwR/Z4
9+Xbx2D3xt/dbXzG65bmy6XIpT5bSgR3VeYH7JfYvQ127z+/efzwbmsZmtz0G2flV5v8mZEKwpTJ
mljHvbvTDh/DAwvJDluf5TpeoKUndMfQWRKMgtxmd/HpGWeY0REQ7bkQ5nCMx8q5VIEinm7v2OIq
/7ICZ4AtwxIwUuriKjPBrI+pW7VnYxbMsqF9/MdAK3LXJnQEbpvCNT3fNpNOkkFEBYAArW5biMXn
Z7QznhMb6duq0ZrTrA72zoL29ZDpen6X6SLa6OjLPtoLg3IXoYq0aJ5ZyzutxJVe8655VQZwHHy6
fTThVtpDGSEOxuBMjN52FhXTEJ6RtqLMYNWl1xAUycHD6gQP3vBnWao1YQQ04nsfuexDCv8uPdZo
hGJp9OP3ig2uv7HoqwqZCDMOX3iQ9jlnBp5bBq17cYERILuHmaw6mrjog9FV1SkeEuvRpiu9n0QG
fRCY3dPt7X6xej6qhMRYKuoBoJ4WV6FoM5FlkB6eqCSqJzdlLBqBl/61VoDTarQeAU1I1pTl+UEZ
yvBhDK7gkqB6THu6JxXs6g0ry1Oq88qwFkSpTaA+AH6urzX4tUS3psw8ta1b/wE4WrlLGUP90NlC
825v24opjVxA4wLKLq1YXDs98TMRJr55mihZHmjKJJ+mrO2Y6DK79683xVMOEadrWbAaLFZVZBMQ
IihfTjN4hWNVW/HBnPPwFMIFsOHjXxwG2sMG2CWCCeDjDAVeb2AMEXDpA12lRGsz2+pAQNimjJDc
XpBEWz1zjKaceoCjxiIkgH5EX6Kx/KaLmnZwqYD4mv4TxjfY4+rUjH6mPmyexxmxqA/It7rp4bZd
uVHP7RIoYRqZI0GCxx2S3/SZQ4Z7Va1as/fPAUPM5s6Gvu0Lcz5DcsppPH5uLVF/jYipmOHQGn0r
dlj6NRwbIRcU0YRq+LilX8uYzSx7VLvhTFMr6j1BoVkesiWysVMn6nsdsQ7tlTstMWCQghhEegR1
5jICc7KxzqA3t8897UUPhxt8Ke0hA5sjkHF35uII8Um7cTWWn9e0uBM6rE2mJXSYCZaHqKiQ3wnz
0oPtH5kbv+1FeFJ7SvhHJajBlDDuh1xxBcHxK4+vtOzargkUAdowQ0a9zz+wlfloyllO4WU56KBQ
tYqHirHyDajl8ur/suIaJtgvefuX64NbJ5i4+oVXtU12D6EXOiOp1Z7gNlQ2FvTSlOCcQh0EqZNG
YXBx9TsHDdCE8UkP0n7miS0jvHeMDL3mbkgfb1+O5dXnY+FiLJpxQMApYyy+2twptK8se/KA3NWP
FiwuZ6jAx43Ia80K5Ng2UEzTQnphsSAYMNVAZM3ENM6kIA0Y1Z5S5X+9einQQZF+ukCe4DFb+OZh
7gY4cykftxEyxigmkf73ltb+uG3m5TnHBmkGw7ASLCzzqOenrXDGsTLpsnsKt/BtMzrog/c5U0Bq
FL8vJ2fek/dM328blf/olQ8DNQ2sB0obXlTencUR1yyoJFG2GT2bGiQVl1Y5agbdkjjLkLpiFOTQ
luA6ndhHPotO4Mb3WzmQcBYRlkkEN6/fwnwCtZEIKdl4jRUpR7+MAJINoQqCs7L7T7eXunJWqIFh
hIUa6gt4EUlNluaA+LwgZ6R1Bz5IZ+5XpWZx287amn7VAzVBDIS16+/ol/SgYsMFaTCZ+Z/sqGg8
B1V07VxgrLjctraAUxJscSZd17YBTZESc4SuzUGw2ELPnSpeHwBfPIXojTtPqhIUf0C1pDwi7Z01
X+PMdT5yip33OROazhENA4DjBaD0eMOb/RquuDpRRNo8EKwc3Duhk3H9e4LRjs14UFUvYB/gIIrG
3gVhkov0pKMzVDN/MoEvjXQi0wNHQ9UQFrDB6EP1UIpz4o9tfkotoSDAy8xdeqBRqfyhBdH0pI+5
ER9evX9kBqDNeNd4UJknuP69oy3iLjMQRIuFhlSLr6gDXTAALbplBQ+DHsQnGiTNA9Om1ZvRb8N3
BZXUx9YUW0DUFw7gV45iU0y2+ZDq0mWKtistGGInb0KOCk4d19xrtJbOkLbVX/weBeucbdg4P2tG
JRyXWJriCuqM18tvqroUQ8VpdZm/gqcpi6D+mKLOQwh1OBZCh3d8NBkzur3tLy4Ja31udnFK5m5u
Rz1XJg/lZUavYIgfUXVpCnggkOWcX/vuSWuApKHPczmR1uKZKIdkrHvbmjz6aP0F4tyG9lVTCcaR
dXXrAqwujejaFlTxKVYtjDHlG86iGSdvLoALVXOYdmcdsPOTETkIbcRq7qVTfypLkXxWg4Hq+2hT
ZTaAAIS1ISeioweNXCPdK2nQ6t7tjZfeZ3k9CTZA9EvfRHHr+nsrTN+lgxpDnWC21h4OjOlj2gXg
LOk81vfQMGylG2sHjBBKtRwCHezK7XoWJQMFixx1yFTPSm3gZlnuPlRGU3wqzQo25towz8VgK/e3
V7lq1NGJjjUJTV0+2Wpq9Cg+6LNXpQOCWHls1ker16sPmTspT2HfTj/jsjDE6081tQbqJnx96oe/
EK7P1jpWEl3eRqoH6Kg090noNshz+r3zw+bbfn71GiX4VjBh5+qw68n37pkxZXR9dNjEhF6VqnCI
2hTN1cjuHocQ7l5+B+ImZde8Nq6zLYDyhqmb+ApguovzY/dGAXm6PXsqVbVyV2sMKO+RL4d95Pby
XjzXvwzZlFE03XJcc+GYnBB1YYgbZi+L1Q7CbiPx0pFW9+utMOCisyhCDc1dWIELWYxaW2heO9do
WUr2M/XAK5tt8mRKj7a4eAb5CwfDlCHeMndihtpl4lDRoNnqBCTJIBPRooXljbgOuRqoUrMh+lS4
0eQchrmNQMbXegPPd1gLMCBDqoqdCnVa5CERC/j09ftAbkChzCDm4uW+Pky+SxswApnlxUjSQ1UT
J3IszQznrZLAinckc/yPocVzS36Z+pOBIQv6DyYkUURVwfIgLg+GmqL+7WXJn73YdKpRqkoGAkem
5i7uSFW1XcE4M84HAMA+CA3lMyLv+qUZx+xDZjXibVTrNWgWA7Kd26blQpam5dCSSYfX4H4u4rLJ
B2ebCnwBAoD5RwuVNnVfV+74nmcBFGDauuobxOmnO8O1mLnpU7h0bv+ClRskB3CJDZmNJOZdbLXQ
IRF04eLw4L5B1Jjz1gx3UdeU7sY83IohoROBUlAiq8T7XR+eHEm4BP0W4aHOah4Y+hthz2+z179c
5CpU4XCw9IKsRcjQGN3QuqMvgTSKnBPMhhEWQ9gJv+OIGCxuZt/8cnsHVw4rQqpUw3nMTdCIi1Be
T4qwrMJUeAVaQoc6gM3FmCYVBfbG38iENHvFGE8kc8u4V4IUdeFZ4X2z4OGJbS9T2+SHDkfI52Tk
UT61dIbfKWpg2o+aWhv52bHArJ3R54XGJBl163sbGK6K4FaLjMtEzmgd7ciRdDfwEh8aPGkByktn
+Ad8e+gc+9ho/8hzGITh24Lx7hD0Zgx2P5/9DwUDOp9RQcge1RAowBcDwmXDcxNtfJvZYij3TkOh
5NBTGmEsOCj9EhHY2KDDrivmcB8mFbRts1mb6DX0tJ33lpNpP+q6b3+mrVIVb0LdUhqUDPTkj0qB
zJwP2QpxjAATvLdojSNW1gB32ZVNI/pjobfm9x5+bAC0qt+ivwYLRn0aGDT8AvxcjEgCjRBDJBbq
RScQBe4AaWc81vssMfy3NDL64n0MMgK8u9G7806himOdjLhq0IUgLUJ3sUI79QgGZ/ymtaHSvo2j
rn7oB6nYYQPz/wYdjeAXC4ZDGr9QncuURcMEe5s1/dFCnvWxbJk92BnNrH00olj5e6p183tIGoRO
dKrM72w3LREnHGMoR2ZfdyfEEsh1iLOREnsH+RhUSv2k++/qSFUmoE+B/R42KyBSjFn438O8HQVk
nD5ZB7gyAdtM0X8qus7y39rw8ARIPsZqdYRPJ3vscoTh9xllnhEC2UHOk1t59m1QeZLORuOkn8bB
0pIjKk7dD9gRp8Dr+DckCKEBFGz5qvXdCbSB9VSMA96HWasi/TSD0EZjNKGcb5sd7Pt+xw86IeDl
QEWdk6e9UyFU6nZZXmk6tdARnKiTosJ4UbJ46vctE2c67E99gqxFFupeIlWzzyPn3N8XcL8YhwAc
MtPYfWJ8hyfUQgZN0waxT0TdZ3eOUqZ/jlk3fieUmi8TaDfk3DS9LnYWGDLjVDuj/1fgqMVfJuNl
sN7VXaruha8q+bEAyvdFCdDrPCToFr6DoTHlNe1UfgbnDOI0tR3UnaUYQ8MJGWkPDekIOU7AY/Hz
f1A3hSsirgyekUb+0xDXuPBsRmW6kaisROdkDAZ1M7IU60WzijwFDY9WM+kdte03YBL5k+H60FNC
7VOCUylE3W0kgCtPJE+DIdMjoknrl1t6FkbGRgmgxG9MD7JQRv1qNa2SI1p04Zc6GAHSB1ade7Vi
gFDz+9bfzL/lO7h4JxnvJQAjG2GSepmAWkVdTpoWmF6mz5U4NRMEfMDos+Sp1sLqfh7y8n1QBd1P
szWgNrPnSHtXoCRVHG77+pVHDIUCyVINwEHyL1w/Ypmh+DDKlbrXMiH3WFMIPGQpw7a3rawkJjSS
6IyxXNnsWTQ+x6mDOtbIdA+xjB68MjECr7+jdhlCY7yi6b5D5+mvUExMLN42vXa2EBdgmlrSUujL
Wil0fAHhgtC9KY0RsswjazrDuze/t+BkPY+N/fW2vZdLZUadfgzRtUtBaNnS8kvoDrVwsLzZz5g0
QEIL4uVq0GwFgTgzwhU31swkB7pGW/n+S9PUuAGwOKSdEDAsQW8qIW5UKWN8KRPYrJhA0aaMEYPe
1w9ZIfLu2AH4ACsWhu5W5rls0xPgU4MjSrHoapOaLfsyKILY5mTH2cWO7DDwehsBPlC7eVHtjIAw
+9iiMQqdsRI1hjc5nTHcj+1sgPUE5LylLfEypiBg0gmAqa/SkV0WPpidrIwxjZILKGMaxm5Tu/dT
o1l3Peqgf97+3i/PF7b43FQXOGNiebTLwKryQoWlNXeMDvaxCKpbTe8eQnNwT5bThxu+cuUjy66i
rDRSvX7RfhsydLt82mMeiqsRUnC17w3+0B1LAHNnxG+0c9QkWx2wlQ2FyEllFJY1stTF/WX0CNgE
hCQebxUsHVkL1/Fkz8egU9WN9b10SEBAWR3HwaZUI+FYz/N7WPNthGcb10NHST8pZpfctfG01eNe
+WoSaKqzg5x5e9nE1PyZNKHswBihEs+j6SsfmnDoj9GgDtxNLdyoH+j6C38vgINxBdkoiHWFXPbz
92acjYEJT4f6MJzL1LwcnB6VDKO6H4fKeFegZmtfYPtCJgQuRh+57FAL3zZDLZ4ixSxgwhhGKbXo
18pHfxKQimiNkaUPMfyBFqqZzLefm9Jq3zGP2/uPIp9MSG0n99McEPydbh/6tfPg0uVyKCySZi4v
WGc1CFn4iePppVG7MDSaZn6CTSN8qmaYLY+vtgZumPjaFbSdDWORAkWTTuhutT5DjPoIXyDsBAxQ
uBpKZ1NgQZL1G+aEPOcSiewu1VCUxnHLmXl/r6w6eNAcqcV4pDhdf0SEgbnj29ZWzrtDCEK/k7oS
eOrFwagQgFBEqPlemzWE70Fvf+3srH76DSucdgk84lIty/1ujYU0nXwPHlzmGyE9iLtPKux3zoah
l3GVJIFCbMqR/VbKztfnPEEjorLN0vdmETGFRTqiE107zZ55D5jy4FcbjqUzhm8iNAa3ig8rx5IT
SSPRtrlklD+ujUvCXaQLdN9D7Cr6SIWh1b8ksZF/0pXaLD/e3tI1YyAgQDoBgwAHuvhwQeMEgwuP
pwfrnQLQN2bivqgq9dIjeLBx31bcFfzokusJ+hD6XvK3PPMe8zjnialNihcwtnJIe+Z51EAfTqiu
/DVxPTZ88MobQ+vaBHSKSAryJQtzFvNCo5tpimeCjnmrq1V9QGozfdOg3L7Lyx5KTS2zN07Oy8oR
SDW69MQRoCygGrpeYwth+0iQoOBToAECFq+GyJgh+WkdO7sZGffLBuSxjCgf/lR03znrTTOZr66g
w0Yj40FkoASoi8XKk3y0M8vuFI8CaaZ58HkDGkNqYJDkm/2kImoQBM3e8af6w+3jtOYHSAV426n2
MDuxOE5cRSjPm0zx0mq277N4VvYB5YKN9a1ZIRamSwkGEVvy+j47SI1SzhaiCXzZZIK/dKDxB5Nt
5zZiw9DaiQU8QgsEES2wSouIwe5RWbf8kOUIqlaoT8OHHPU/zIDabh1kWzDRtcsIhgRAhJSEtsTC
XOsiIF1CTgdmpTEPplE0x1EgGzfFDCvd/lArl0N27Ymwgaxx8RemHIuWOlxFvtclDF7tOyfu3kEC
bVYHVNYyEMNmyfJi5M1f7wQIZ6WinEXH1lyyqs0FR7+dWWPnozlO2zbdzdpsf0qljDFF3fx4e6Er
eyor9ugXSRoUVnt9Vhhit1OHP3upZklKdLgEp9AxKHI2W2RXK8fS/eVpgLPxH4nMf34sAQ/khpZW
rgcBW/SY6nl419noud9e0FqSQqRO1i3xOWABF4GEDdtVmsML7MFQ10KT3OpGBsVAaEKvigCscgrh
/qwujL2Z/QV+8p4ZRsQpmYHNIEve+DVr20v+T4UVkCVXZHEVA6ARQ0Fz3guSdLyH+a09BpCr/e0i
An7YWLg8k9fVBsIZirlcEReozfI2KgaC5XEdu56jqOWdSTXtNE56zMSKm5X3aevDFRZ0QAmbHgJh
EDOfa2MOziJGlfr2T1mJDwis+MQaOCwBS+v1l2YoBurEUQYiDXM98MIU5blAifsuoGC6jxT4laPa
JtDlZa02tmFtx+nzSBIgLi5v27Vt+PIaZs+xTXOpjt8MSNWkhHcmqGFbGRnAub3UdXMuz4lJ39DW
F40IWGzKLjcswlYFYvjQHg0H8W17eBrKyQo2jGlrbokKDrEPaCqe0cVxigfm0GPH9L0mZmxq71Jz
qe4S9Hk/m0nSI0GsDqjR1EVNkTlMYwjhI8Mp1Ys92d2XsHQkRXuXwtmCREes4aM1uCxVJriQF9aN
Ydf5Q+Ufb+/QyiMhswgiKG4jbHCL4tPgzy4zcRzLWYBP18ZR2REvGlDct8y0I4+zsUlr9oQqCLOB
m6iUo64PQO5DU4jIsu+5cV3/XbpG9FVNoNwHopdOhzzuLX3jyL087mDMgIM7DBbgRn99tWfvreBq
WaGWOR41W8pNjBJFH33Lr9QD5PpteSCzLvMjECDzw9w0rr6x4Jd+FbTJPwGWPMaYuF5wCFC3awNH
eFUQQCMZpvmla2FDvv0ZXx50rADfppVM3k6N7dpKAxOvnRQNVtDVOWlzbx6yGmg1CMVxw2muLkj2
xomUYOe05d+f7Wc4FR26BphKfXAsLnB+r9SRSvmNBTFBSi2NGh4cYddWQKaqczPZwgsF8raNqzGf
2avGRSj16wMX9o6IjJhTY3RAjsQ+X5AOX2g0lgPdDR6gPRTM07F0Q0SUp0L7nVVR4oXG0yGPXsZ+
eUbMSwFYeFBLftYgKgY3PTRnJymHDSf/8p4x+Sbh0gR+kgB8sX8RunDJbI8CSFfRXiItd05qlkBD
4+Y6s1vGVoFgxR4TayboXvaSCqj0jc9OBYoseg6uiFtW2OodA60JlFJzc8yNpt9r9vB6P+JIGIjc
Rh1Ct+UMV47eHq9n68gBU/Wpo8v9jlSqat74WW99V/0i1jeSo5UrprGjdEnlN8KnXK8wGNo66eCZ
QpANGZ4ICuwdzXtxmMqp3HBZa6Yo0ZOIEf0ByV08W6JFt1gBLenN6GDchVYraSPgo83NvN8wtXKb
KRsykSGDARK/xW1O3MqwW94ez+gp07Z1k8C1BXnA7du8djqeW5ELfnY6DC0GzDtBpceINQhMV59o
c079x8mJWm/MbPv4G/ZoZdu4D6a9lsHsQCAz0cDmWxXQQ5h54b6b7HHaQZGbn0wzVl9f9mAAnyaS
6/K0MbK5WKDi9IIiH7IuopdKJggmnWygeDT2mGq+vbaXSTodM+4Z1QGbh3sJ1uysuCEugCPNquHL
a0saY+gg0NDJ0PKcB0P1SoeGO0Ke2sGKa/3HbfOSd3ERyGKf8SQbVWzadsuiS1sg3WbY7O0gYrP0
Ii1I/naR4TXhincgusl0uymeJphvhrNTQ4ZHIGQ0HzJbb+5KOgY02IcwzjZ2ZeWVZ0qXzELGXkTH
C3+X11Pc1agRUAqyoAiiS6c9xLUv/uy6qhn2dNpdhLSMvvupQbMTbFg3V/aEigl+gaoXLY+F98vA
R9sVPDeeXSvNYUxpCzDjq1xub/2aWyBOk/A0GWUu65RhIMyRCXsOWVJNjzByxse4B7TljOX325ZW
0jS4NWGVIL/mDabge31hW8O0ZmoujgfKo3875LRI95oVOCg+5Kn91cwbaEpQgkH6SCX/dbWBBneL
oM7t37GyrwxDS3QcQDmqpouf0RmRwVTK5HpQ5SSPXQK7GFp7r8bnQ04hAfOEf3w6ED7Xi61tE3YB
dD89P49hBJMFi2EfTk6bbkRpLxMEDEn1dxQa5Pu/8OthFkgoSUC7KFShdkgbxUCgNK2TP9LUt6O7
AW7bB0Nr1a16+or/pcFMn4VMCOStszCM9gfpPTqTHkKe2puW3b4bRRg8oEzU7nPIiDZixNXzo/Fy
gepjV+1ljikgZE+1RKNwYRr9V/iByge7CR2aJJTzw8Efj1ZEjMpgqntukjg7DVq7dXjWFk3xlPKI
jqQAY07Xn3U00axtItpYXW0lX8e4aNyzLbLY3ZU5pClH/gu4bW4f2JUrSghOuRZiAvkgLDaa3H8w
MpeHzmmhtqzhDd8ZhVsiaDQVG6ZWPB7IUWB2vN4GBSJ5d569qfBoj7BNkVggaq5CLUhg/LWb0+Yy
AuPIEUoJtCcgJw68H+B1R+/1C31uXW7EM+uGNSFhaoW8sMA4PqWRa8L4W8zWLswQv9m4N2tugIwR
bApoXGrwiwuq03w0gU87HhwnxWNkJsMbwPr6Rsi89u3IoSjtyTkS3N71ktQEEvASojBPTBZq3wZ6
cuNkm8cQztLfWBDNNDJgnJtGYejaFOwu86ymRF0oulSXBI28g5MbxW9YkbwY6q9O7j9xf8++UdvG
g2rmCQpsaRaeIccpDnOEWtHtk7AydyOnbWS5HsQ7nenFPaOmPJaQ4dheUaUlU3da834yFBdSUTPg
GUyQ8POn8FxCBHRoSl/dKYB034CXo49owumqKoO2E6KqH6U8JoKBsbXxZdf8LvT9qLLICgcV8evt
9nubTxsyperGUPerRZbCY3BUoV88jpy2jW1fdX7PzS3uBhOjWaQGge2Vfa/96bem8YMhvpgJvlFU
6r4DiXkmcJ2/CKNKrfvBoR9yGAuk0DY6AGsnmhydcyb7tqSB1+suTB2uC7u3PWWIYVsPYf4Fsha8
ReEq3DgFa1eUwAtmKfYZCOniRPPlQ6k2LBjwVAwYPZHVDkJgnrfP2ppLdy0Tom4+pQQpXC8IBPUQ
Ofg0LwwncQkbRz8YgMUocxT5U2X24cYGrhwcg2YQxQ6+B1H34uAw+Va2pevbhPXQVPo9xAn1nCmP
vLTjfrSsHNRYs+XYV74asG32EqyC7KAu6xEJDIOOglEUTP1dkpf6YRgUyIo7K9rAT6+aAoJB8Y8u
ygutpFRF8KePY+EFNooCdaTrjwgioEo6VvHGg7Hy6Zh0+I+pxVkMQ0SQkirkgESluydpiw59WQTn
EHnyPUOD7eH2UVldmiQNosnG1NGy9FuOIu2AGANqLmNYc0H5vh0qZYAI2N+wtLYyTgmBHXmRbS5x
jAj2NhWgruAyFBE03dFQHevGae9nyKr3MRCYjeBKxhDXnQTH4PEANEP2xcVeXIKekQ1EQNvgYtTo
x12QN8w/xbmmFXsEZIdvjj266VEOfMNGFhv6PZrS8eX25q7cdllWcmkRA0cCNH59D9twVHl/neDS
lY12tEqSP96gauO2yyOxXCij/sw9E5DSkV7Upi1U1tIKnTIimraUBMH9g+3M4kHUtv0m8NvCPbBD
LdxjrRu8v73CNdtwVJD5EAwwpLjY5A7suVFaLu1+KAJCKJEUcfK7MHxCxaK9c1UAP3CHqUcxZc6G
K107uUAH5cgwnBJUQK831xeFnzrtqHhqpg4Ht5v1s4/I8yEpxmHjO/5KbZZbzFMlh8ZADxJbXdtq
qVpkyphDQS0KBOVHFL2Q46wzx3zTNQPYcejcqYKOUDwD9u6b0L+z0p4Wa69kpdRR68wzlMwIKEoS
inlXObHozoMCm+zBcsoaeghNQtDFYFZbMxJr94AaKu1mZlwIuhefSHDp1Cyfo0vehYl7rgBhzLDK
l2n7zfYN/ZvTG9rXUTEBhUSh6bxJNDKgt7ePydq3wnVKogGyuhezYkbqtrUZdeHF0dBHhovXP04i
+N5M4bzhZX6V8BefCqkLSVlEc5ayj7yTz6K5BLZfYgSLT1W3YfajChItug/bhmk7M5FyDZGhBy46
tsgbnztVzAqCMoMFeJp2eXwJdCONP1emGcJGWBv1cO/nffeIUpmN8KbRl9Z+mmMxAc+1u+lOj0VZ
v48Ixuy/FS5ZuxuycuRzlkixvD48A6NA9UwHPCBdyvXK4iQOVBNxTY8mXQevPyLy7j7qlBpJ8owE
b9fbbjsco2ro4g0Xs+K7CcLJEknW5Fjw4lWCPR8P0DeKZ1Ca7x6y3omrXd0XlDMK/va+McOuev2j
i1czaWuQasgE7nq5YxjppRsnigfq+1NatfknNc0+Za3TbxzOlegF+iAB1IRrQjty4aVTYXWKphc+
amj1GO5UBfGImQHVu2pAhgOqRMfNwWgUEDW/+laYWASUyOe0GD28XiGcjG3XpgMdZnSFnUNSoiW5
o/ESGzsxwnx/29qKq5ZMJmi4yKIYAJ5ra4nSh7gCxwePoStyHynvaVBW1ruGuGJ80zH8VHimExf1
pZoHdFVu21/xQ/hP2+WhZzoVjOm1fWqRhTbVcXiJM+RNfjCe0oZ3BQeuP8z6wBwJKPc4Z5okgZWr
Y6oBoRCYgreaBr9qzEsHQSpJj4K4FGbXxbkqcqhCZmhPvbqCnfoBkd9APTEREEIaMhnIS4miZNiw
U+A0PoW2mjWf3SyIR6RTglScUPGs47NgNvLOQua3ux8UZXocOxo6Gx9sxWky60D8AN2shJotHh0Q
etWUlOCslLEJ7lOni3dO2jEjJoLsN+6awwgmoy2UDyCKvP42VjaUqlsjo+BEQ2dJjtDgm9L3tbn3
kxrqpNsnYc2byOI/HQfJsrtcWJb40Gkl4BHDHCUZxaoKa4dozmxcAnSW/4zgdJpOt03Kq7T46LJU
QQiGF8OXLBZIHQs6A7hELuakZaemFMVpHmz9+HorvLRgZEz8IVOJ19toa0qjDoYdXTThl5eosss9
CtevFGiTjCKwDgMz5iJLyNMvBPezJ24wtTHBW0eXUo8b/2Iw9DZSLQDbsaumyQ0eOhio673uw56y
76DXKk6ZZTb6yayr9JtexSg83l74ylGVVGW0JaidAiFYLLyqdKevbSe6ZAKNX5V49AkJ7vIsolz7
etvU2pck7GNCWTbkOLPXezxncR3VM4vXg2A8jwAS9hojjxsLWnkTOCXUQQhpJTnCYkGpWiUqhbvo
0nZgnRXBxiFQQTe/KJlRK029fQi0sNxIWVbXxkZSsJRqd796Ss8+bDr3Rl61nFLUOoMMOmNTiQ9F
5aQbe7hyASFNlcRPuGHZO73ew6Cay9FMoCoxp5q8BKHcfZVV5WOO/qKXw9Lu3f5mq/YgmQMGAVQV
EM21PfgOgpKSYnhBUSY+zUBVPXMujUM0hdNndYy3SANWnhoAyIhvMpoB7H/p4n2kGQs7SOMLrqbW
T2GQSF2SGKVuyKl1o9xlSe6PSBQ4UflIc6H/BK1L/HooNKPWkqGTWhpw6KWOIpA9ATy/CvgVTXlM
w9jaITaQn2FRGj21yrfei5Vdxh6OR8J3CGgWZxYeasUkjAkuwpzr7tg3vlHvZtdBTZBQeBR/5mh8
87be/rYrV58OMuJzoD0Z5nEWaZhA4DalbxFcpr4GDNKmiF3ga0+My26Npqyboh5MUKhT/VtEEAT2
8YDiLQvMaYzO9Vi8rdRSu5TQil1+Y1XgNDBGLRSAwfWJncdYSwudvLYfmK6d4ya996vAQaesGzYG
btZWRWoEJkSOsL9wNQmzNoA0etcbKivYB8ygefTf0jui3S16ubWSK83wX1V7cC/6sgajmHT36VG6
EiirP0Z1ZRJ7FcOx14Nin1VoYQ9ZMx4rP4oOVR2q+wpKtcPtrV2JQ6GDowpOv0nGGnI/njm5pnEG
FPBq2UYs+59FMfZ3sD2YBx8qzf0EVfx7x8r+9uOq/3zb8Ip35eHEIFNwNOWXcJE5tApIWulfJr3f
epBc2E9iHLb4M9b3mO6lHB5FnXtJwDI5YVE0xDAeFB0QvpeNYvoHCHSlqGdm1F9BdcSfs9HQ4M8K
gB1dlDlEwdtMTBpgt1e8utWUm1WZYKBwoF9vteiUlOASGGk9ouBzdlsRhjtn6p3WK2KrRvePZfwd
ijT4kCtBM70+ayTch/lFtjhtKECvzSM/3YQ0vwExoxj2EIlg/mm7Aap7wxTuyskvv7x6uSRxMCPD
nUTYvKwIoTsVAFukXTTUtC5c+6fQordhbT9Ugf251ow/C6mvetvmSqAgMyrurpSzxzVdr7EZgLpD
1w8wNDCKrw26X4jpQcgXjIJK51z+UBPbfL3HAFlC/CzpTUFrLj6rbWRhS3mBEQI3/kqxpt03sDZB
RzPXG3d15SGlvkaoKUMgEF2L1dm1ZcOKbNIbjswePcRWp4zS2HGJ+kDFpPausFv0v4pQq/4K6hl1
CjerldcjyuB/I08A6CUv1WK5RZ0qfVRxirVS0bOdSFDubYSFFlBvt1WxcWhX3DG+SbLUYpMpvsUj
00cKmsZZ73tRE+fnqlO+GmU8nCYtGTZu55alxRtjNePcmybp/xB1KbCRIvijtsJ4Hxl9tbGFK6GB
IO4CE6ORAr3wSRmMEnqMRLDXZaNC2hCqbwgRwpMzIR3njI25EciuLg1IDP6P+ToG+a5vRWkYFG3S
yvcMFZUvdPkmtTvqTZv9bWizvgVyXLuDFFK4CvQWuBaLcDbK1UptWhuPa1toi7RjlMWPiOlayUGf
ppI6Qqxr4Q7KCqQYb1//tYUCmAe8QZRMIWfh4lxjtIcQrhNvduL+KBUSHhFrVvdGYVa/YQrknEYl
F5wUhdzrPVXGyOZtYZqnKoL51NGq3DdmoHpa52wVUddWRWGd3hqRD3Up+fdnT3Qb9mo50n32kmJI
nzJVC7h7KL71c8mLdnsHV94oCTiH/okWLDn6YlmBmSjzkFlkVuhAqRe98vPuNJOc/62mgf+zgkS5
QQo3NT4TIKRbiLS1lcrxMugebIluWlh36UIxBe0KT2RT9rbN7PFUOg0M9KCgP99e6Kop8lYZf8CX
tlRPFkUVRhYtSw99Gf9Ux8aM4HeU3KmN/hsoY+FKlJY0JEs619/v/zg7r926jbZtHxEB9rLLVSnJ
suXu7BCxnbAPez367xq9P354UYQIJRuJgSCZxalPuYuhz2A+FYZqPXd5qGwDeRdgWlh9pZM/4K/4
9meCtij4N8qL8JDXcB6kE6wQwB0o40S38CQ1rOVLDQ4P5zDMMn/YQm/jg6MX6b8UD8o7D3O3369P
rnyIVvUdrhmUBCEnM8XreH2OumYxSqAvemU5h6bt8uOAYPvp9VE2lpCSC502PpL3yFxdNIaLhp8e
AzjuJ9c5j7UZg4PXp0vaZPbOsdi4sQHAk4AQttHIWNOg52ZY0l4uIVUG5TCOaRUoRooYkrCWYNCF
/fZnj/GoflMchnW1dhRJCCjwv4NCZ42q81RiTXDXVSBRBtX75+2TSGyG4BXREkCI1XPeDWheILoZ
BbFlZuXZ6QVueFoWuS0unKnYA0XJE7zeGTIa1+lPyvR01TWZa7q/3HXKtQcpcSaTjT5b89T6KaK2
x9Q0ccUyzHFn9bY2CrkGSH+CUc77aqPUdlO3SJ/Qu8DtCovBKnxER8l+Dxmz29mTm99HMkxjRor5
6quntnVwuxrbBjLyAqT/mKUtkryu1SS2n3b9or6vW2TDjmkMiub6+ko+gwPWcyuFDrhiwDPBBb69
Z4qkcYwO9d9rwwM7f+o9Uf5FP8OpfLPJ8O6m4I85Tq+HIr9fEiV9iDqq2gi9ZPb3UhPWgEUwwPpD
6DrxeETDyqb9YgGBgB6hmOlTEtmeOODe4iT4DPfNlzoXmXsY2w43MqvLFAyRtTn5m45r+pUYQChn
qDjaHf4oeeyP6CHcN1GIU+3r3721utyvsjBAtMEWvv1suMIFMHlKZVU8Rl/ASooDFRf3a6Ho7c6x
3OpWEEKRwoFdpKPprQIMzcpqTBC1KCgX9JgvYLvReZpcr/zdxp1+n030bs79UmMgCqZ9xncIxph9
dkQsHl2jGaqnuu+dh942KgzXrDR5jFTLjL++eUZAH8hiF3R4oqDVRpi4VrDb0xVESoovWWZ4l2q2
kcpVJ2Nnz21c9MSV4OjoOGrkJavwvBtS3YPxznHOuhxB8gKdt7JK9qZdLuFqZ8Ngfh6BkOtFib2s
KtPDEpadnZjTQ10a6ApYUvzY09h0qTDNnxVk5tNkZ9/HIU7Ql9F27smNF4CfIMkS9AYBJa9Xvqfy
JDzMgAV06qtiZvnol0m1nIB1aGctE9FOH3RjW3Mn06F3oPrKBsbttm4XOxvzFumGDDCyL8IhP5ie
klx6JXSPr++XzVUkjOVOpsUFaOV2qHqZjNTqDeVq4aZyRYdpvo5eY+3A0rZmUJIVuZ2kKdoL2Ut6
xoOEbgRjHomPSTGNj601JX/rZph9Lsxi2tOQ3fos9r/E+6C3SZHy9rMSUeP5MYbKtY3M+dA24Kb1
Dojn65O3ceOjGEPIisIM1eo1aHzyxgKTloSKazbF1xn23wG/pPREwIUYrzf1F8Ogb/D2QWW7VAoL
86qtYRU1DYvCjEY6hHGEGraqhHeG1op3OYKSKNuL+qPe19359UE3yg+SLkK0BSwKIMBqmzRtndjT
hAZEFCfVVw2dzFPU1YDHFiM5TkpT3E8QiQ/xxAOuif+CjEd5j5YFRARYsWvCg4qcjxTN4gTSsnkn
ukocNa/6J3QpX0ky5M4Uv9w93PRS5knW7lnh1e5JtU6rdL0Nr/Hi6J8dY44lDXHeOeUv8i0KAehf
MQIyeXQJ5a/4I7eb9bqru3FAP75q3admaKr3IG3bY5/3zmNdGA7kqAqwGOCLN4fPDE1ljhIEQQOV
wdUH4joVpmj999dpiHvVX+y4/qsNl2X2HWGFe4zijQ+ViZb+vF9JMFejpWlnYzEvBkYT6IpmQJiL
U8T431LUkr67at2b56g1nNGfY8vbe7k3hqcwSExEH4pa3bqO1OMYPox0f/Fyx9607KgP+N1it77I
kuGhFSC/qjx37vS+2Ek0t0ZGnpYCOwI8aBzJa/GPFfZwkRlQ4xq5XMMG3YIqv1eFWSNgV4jxoi2R
e980dX8E1BoGrx/Y591z824iRoNLDhVnAiNSwtWJRT4JHwTPGq/p4gx3WdOZ2XEWyPrpQ7xcJq1V
Hqq0N354+L3ScEjac6oaoV/b7QKXHv0VhMHiX30o9iRJXpbl5S+TOuxsekJWaxWSR7NrLlBhcW8Z
Bq6Qui8VfK/ndIneD85U20etYjIPi6iy2a+1Ktf9XB/F4vP/StMdvMWLK1xq9tDr4W+Q8KA53S5R
aUBYjVN9uPajYn91BWpBolqcC9jw5XPjxcaX3szHL68vzovnEOAYFxV9F5eSBqXj20FrheogKOn+
OqY9yr1K6KXBrM7p58kUo3Fq0HgVO0/ViyuNIeFSkXXxF3mQnIc/tiJudkx5VA1XT1QdoPpkPqlU
PE+vf9j2KABfpSgTXmOrK611Oi0p3ZaT7uXeT8Mj9O30Jdp5jJ6TttXeJpaQfR2eP/opq4+p6gRe
I7zpqzk67qXXy6g5itDWPuSGwx+ddOxUf2yF9bgkZfkBd8HSPRKxGbAc884cj2//aipXAF+lugCw
vNu5rc3cFU2SDddmdK1LO0wl/i3eXjl8a249qaYI5FC+/6ud2s4VToboA19FVSqHSqT2YXYbZyfe
frE1Kd1Qb8cFUjq9QF66/ZbSgVvtaPUiSeOZ7huigxHW5WoZ+7ZX6goZz/TmkpEck8aYI3lvSCSt
sriuKuOhBbl5VQhEP/Rm1z4WVTju7M3NL2P/U+eQvJ+1wABOfpY1JNjER5CZDqWJC17aJ/VH+pD6
RUtib49i/eL2p7GLNhFAJ+46ilSrZy+akINGwGG+LrmZnjxwqA+OaNJPkxFX/qRFzkXXyvoadUn0
1raUHFlmSzx4TOs6YbETOgw06NWrotTV2SyM5MmcKVDbntK9GXUgx+J1BVRMnM0Fc7thyGxdp6uU
5Qou0zw1oTc/dI0dfxobs9hjob18OhhMoom5WehjvtgpE20np7MxKxlzpf5mjHp8TzzqJudibAbP
H0wEkvyutbpfY+SZj+7gTe/TdPLanVfjxVmkNveMnuaHSPG51T2nKCk4ZnMwrkLJ4qMZ0583+3aP
p/EiDZSjwCR+5oGhdrM6F7KaBD4ILW0MUOuDPufjYTSm6lPSm2InXHh5OGhkkHLSQAVmBenldhV5
GY0JNqRBg7jPLvPSuqeuKJKjOcfendFZ3psPo5SJkDViNJalCsHteDwK6FL3sXnV7byz/LJM0X2M
qig5pTnOrj6QL3UnB92aTZhYhA6E9BqN4tshy77EHaRAPRvAVXwEVTIcco2WVKkY6s6DIH/9zftE
RihrqoDiSKthE98ONTqeyBYV6lBl9s6HGtXmoA9N9Sn3SlH4pTNr72CMtQHCk+OPEZ7InkDo5g/w
JPaeh5glXX2rhRBjUsXQpEY9af5G1dip72ApAqw1qqJEXRNNbeuSNwW+TlRkAwFc6dfrj+IzpebF
JLBxAAciIApd43YS4sLtS6v3vOvQq7yN1phI7FdHuPoTo4jR+0ZkRzkj7/u8+SdSOuthmczkUatC
o/q6mAjPn8yhcsbHEW3+6Tx29Zx/VcbBaYKsmx0N84IyKt4VWlx8KisqDH7aNMujPbS9cpjHJlse
hkpTP02Au5uTgjNmf1nmcP7tpRUKy0nY6sZZH+f62CMGIA7jzFMXlDlWrxJ+rFHOInSM7+Yx9BvC
me+aM87Tk4ImV+rXXYz9ctwWg3YUSZt/0pYWc+EWGc/hqLde+W9r9jkaF1VLuJUWQsfdxE66v5Wy
1kP8MXqa+G7dxh/tzJ0nv7IzznTkWUlyL8shv4w8VDRf7VMiGdTA6/GkFZVFDFy55mPqzWn2DXMU
Q905l6twmKYPPThQo9RNKD3xdt0uGvRb0BVJVwVLnynHth/mAJeb/jSWZnFEqZDzOXXGzslc3aZy
UAmFApKOCwxQ5PVxScsIV4ihDMZINc5G2Je+N41vRMY+jwKUQFbVOP0UMm4/zUCClPpXKIJYy00/
S6rqUhk64h6KMuzM4tYHUaewJV9aIrnlVfRHsD0VcdQv2sxQwyR+1frYwehBc2AnVtschs4NMwbT
E82p22H6qUVWIy7KIKvb5ikaMyfAQEvZucw27k3yRxVwy3PgtO4ShfrY5lUikIAKNcXvPQf/wSzU
Tq6bvlmpi3uTnBCIC5gAMiT5wX/M28zHCD2CmI1uZXyBU2YfF+oJO6uz8dYxZbyroCRxD1yDto0G
z6qBOi9xWe1wR1iIOVRWfwT+X10ws8BY8/WrcGOd2HESloDiLzXQ1aFyuPoFLb08oIbkPlghGsad
Ge/l1RujoIDChU/BWLYpV/dt3vQ4abZ5DqsjE4/YHzbHpXT3aIYbF4SOb5sk0MPThml8u0SOWWdZ
RXcjMDXR+3mfaSc0HH46g7bQa5pRP/Ejnr+dGVy9Z/LsSiA2qABZF6cNeDtq33UaRLAmD0YrEZ8x
g2nvhhDvUMRo09Lzy6yWRNY+AVCM6IvxIXNpYP6X34DIsDwJMKHWGbRimPNkmlMeIOnrfqSwN73H
Ysnx6yhMD3ayNO8Uxat9e06L77nZVF9e30RbE482NkgzJh/Zq9UlWeW8QUPZlAHvHVKL82j8CB27
9rtq6A66oot3eC4Rzrx5VGzj5QVNkx3U0mq5l7GZWm+uy2CBkvQUdap+qe2p/dqqk/surbJ/EjAU
318fc2Mjw2ElZHAQmqBqtsootFLk3dIMIvDK2nhfl0rtx4qaX18fZWNLUcaWJpeUoQBMrO5otIJA
fdWKCAAZuH+5dZpmp7Ees+oqwCZGx0KPRImVUJTaflZ6CGxUbdgkT6//itXlKjc2MDCactSBJI5h
Nb9j53o9zsJlIMKw/R6aw69ZzJavJL3++fWRtmaV4fhYrB6BMqyOUKxVC1Z5PBZ1GHZnL4+sM1Ya
2eX1UTa/B9gHTwWY+hcQ6rhN4sZsFhG0KUk2nebGL43QISdT9mLcVXr9PHWS0c1xhFlgrKkTrWWV
qcD9JnCcSf86GjnEvV7h7L5DmNVqg0QvBzuI0jhFMhOPqr0W01pX7H8/AMs42s4oPVHnvb2U4DOE
rRWpIrC6pKv9VsWv6x4XkeJDPlK/OVegnB/aGuuBYxMu7nCvQ4dVTrh5Ttl5nLQpPhRNtUsD2Fho
imIymZPEpxe0HA8jq0hplwZJYtv4rFjleKd5vb4Te6xrcPLrSTCApJJTqSBjVo8aVfURC/qiCSLF
VL94ShO+rxrVuSiN1h6qzKREhUXYAfP57oxPk3fQs6n+bClFtpOLb2w5FDbAhpFqAQFYg8mTqW/0
Lo6agO6/eMS7VnyjCFGjnRYNO7t7a2plF5gTBEuATXe74mmVLJOW2nXQ0zE5DQIVAYKuNzb4uAng
qZC0UdtkjnHjvR0FzmOokMZmgeoINBtz7mW+ZvSG1k+4slRpmtF+iPRwfKOR6PPI3LtEKrTZgIuu
AspcUKVLa9g6VMOij0YHzxG2Wr/Dplxz+J+H4TmnNMbli+LnKlIJK9HqTtymgahmYyK3UHm3ZjMq
aD9N4P1OahHOQdWUi+PHbur9Mnh2Qx/shZreh3EiOxddlvlqg/ueP9lG+0ObITKcsU+KP7dNlQkE
OrJkD2H+YvlZGGg9mBzK54m+4O3ChF7TCVfL0qC1nd4XkMR8Mdd7Uf3LkyWHAV+ChgtQE4pdt8MU
eZQQzoRJEA010fxcAPj2rabwqschK8bwix53i3o3jnprnAd1SAAOF5ZQThSil8z10Q9I9eCN9zq/
iZBHxh5UTvjj7W8y+0HEGKpkAaoI031qiySYyhwbvrzwdrLBF+dZDkX0bz5L84Pkvx1K8WhBFt6S
BQYi1NeljXV/KjPnmiz5l7d/1PP1TaEbgO3aRjIqyiodoi7loBW23xlNF+ThZEB5zpXT60OtvXye
9zyCFaDtqAWD/V4drQGd0gjfoCzgfdd/lyZdGBg+hvdFgfgy43GaF3/VTMxfaapm6Z0NCc71NbyS
fsAFavJD3fSmQa8sU/p3VjVYTx11M+Xk5IlTHibdFT/VMDQ1f2gn42vpYjrp63lBkWGMjHnva7aW
SHaOkbGgwoVh+O0S6TXgYxp4aeCM+BKBu6Qgojb1YaBsvxOAbp05XlhJxwJ6BWr7dih89WIB1jMN
zASvv6WfkwcgQHsdpa1RYMzioExDEvDxas9Rh+m83HHSwE49F4QeMiBlMtvH1zfB1iiyIAgSkdAI
ltntt7RoMqFE0ieBVczWEfiBcXZN942+CHKnUb+FVUUyvVFNSYDYxyXGdQHa7dGHyUWLF3eSYucS
3/gWRpECGNT8+edqxmbFHoXRR4yizs0JlkZ2Rh3a2IkyNjYatSgpVPScfKxHaRSvnFMyzgA27uyc
HOl774eT6wof5Ts3Pb++QHIz/VGyfJ46Sl+yG4zZCQIztwuUFTHCa92SBrSb52s/uFRrtRwikYcf
6rdJi5ECVlPjbzVP96JZ+b9eD82FR9iM9jtUMDkTf5Q+ctp+BhL2WRCrQ3ExppYrSPLOP3ZaKj7F
WZrod7XZvrFSLb+YEhXBDPVmia1Z3et2aGVCNF4WDKIo5zPBntuAS8x7N7C9LIuwCqubpxYwVX+a
58UwzjMFjj3U+sYyA5cllGaV6QSuQ3lkiEc0Jy2MAEfLmAGhitryEwR9QZVSQ377AwNpFdgi5Vte
mXV3DC/71oktIYISZzrd17Dg/Vi7dfR7MmZ7L6TaWNebweQ5+mNdMzOsLasJyVL6rLhX3DQ6oo6t
+m36RUnV72VolTubWJ681U4iu5OhIzEcpgWrJe2Tbqy9yswCC53Wwc/ydPzcCjQ+sbpNVFdqjBTT
u9cPzstciH1EBC5F2cDiom90+5lli4jegLV0ULj18oS6coQqzjRf0V7CrdYW43nALPU4pbaGm105
HNKobk4ABZuf7Sz2IPsvcnv5a+i7UKICnYcIxO2vaWPHlhWhNCi9xjg2RlQrMJ802lsTrrfvtHga
vwrggP8iAOz8rlXr9+vTsbXovFjE8GhroHOxyo3YvcnU6i6BhZUy4erQ302eWz30UZweQ/Kmc49h
9vz2p5LylMxNyFEA/KyeSktVM2ErZRZg/rw8dSVgp1pV3J+vf9vW9kI1jlwL8Br1v9VF1egL1tEd
gcwSu8pZ4Id7Buhcf2robX/M8IM+vj7e1t1AwV5K1HJekV+5XUu7I8ptPYW5NKjxDctUnqyox5jC
LvYkuTeHArgvjTLZemujCHWyJ+TyiyywG93yrXr6WZnacpjxct951+QGXJ9R3kzuO9k9hsVy+1Fp
myhKDhw+iPtUPKiOMt6F1DOur0/dxnNmPGPjQaBxxb/Q+VGbtndG8hXcu5fhvQjbaPInL1nqU4IW
d4PvamToRy+caudOxGX87+vjPydEq880CXelW6aUtV9D5hezdZx2IZTPhIv+3KDGc1DiKuscczPu
njgOyozpde9V94aWOPk3UZcYu7rUNEc/UWbkp/3Oc8ovc5KiOIq7eNMeFis1xUngbmefvcrT9ix4
NtaGHy01GOXyIFt4uzYAWoURNxyjtiXByfKkuKfOsXOKtgZh6SlfYaxIAL3aAK7QHAVYSBS4+KJe
wjjr/S4xop3SyMZZlc0AyU4mmGFH336KA5IN3/ghCpSyrI9dgjBfN0XzO1dZfhg0+U876y0rXuv1
pjKuS+YS2Gt1VRGjupWADkJnQw0bJ/AwkLmKyTDfDzZSEZY3Lf8i+KTafoL32WNuILl1RC/Rfnr9
Z2wcY7oskAhR+iDbWt8YpS5MN7JSiBqzOZ9GFxMRKZp2DLt23rmctiYYTSjgnUipUIVcPXs5tmEj
3TmUDydNufR2F36q20H85fRIwSWZou8Jsm8PCI+fq5fu/hqnETJbZhHhNThqvXOMSuMx0kyyL7Md
7pZFqXa+b2ubkudBqJckMQL92w20FJnaDyrsgFBV22NiWNGxwqBi557aGgVgFmhInmy6pquIBXYQ
sqEuEh+tkXcHU8mKi1Miz/L6tth4lKVG0/8fZXWucYnLF3NCbcxQzOpQRaP+0xpq7b4tGvSf55aA
v273wvrNT6OOR1GN1SKTuZ1A216meJAnIsqbxs84ohc6CnsmdRsXPfEepw4dJkKAtYxXnsRTjoR6
FISOgTx+piknqKXJGZSBflfYTXyJ3Fw9Rvmc7GDYt/bjc+IADIrgfe3316udDs2Cs9ZPcwLPIsou
OM5rvpfxueNQWDsP5zP1ZXXF0FxAQeu5QQzk7HZCqxCHjrEc4qAr6vLJsJfY9AFxxNYR9JD4pI3h
UL5zQ9UGJcLPvY79MtBPMcf5zp4X3TobfeamR4FIrPV3mhZGAboqjeej3RWD4atzFoWHLhWTeegn
XQOYrBlxdLK9xMhoI7gGRVi4c4ovilRTDiVfjGauFN4552pRnj0nVZq7OnSNzm+mPDWOReo02Zdo
9Ern3GhTmeyc0Y19/awpSs1YOr2uoVQeuFZSVgdJJ3NWnsxWc88ZRdLzHGFBhUJEDvRm3iPebQ5K
R5Y8mbuI6/N2GTp6YXlquXEwanp4ysZlOPRNbAUIbjjHobS6q0cV03/9BG9c7ETTlJwowgK/W0vc
Oq1dh4rSwiLi/XysMrsjlHf6r8rgGef/MBRQFDQeCQMI4W+/Dx0Oe3Dl+yySxD33dpj7hVJEj249
/P4PI1Hkl8BeCbtdbehUeIVVVKg2uVZd9wctyc3KT+qy+FFgn7cHgt24KWC1EBPASKfHsJYuiKra
qcsc+dxEq9maWdzhOBQr74upHhhWK90Dmj/cxGHf/IfoAHwPuaEEx72UvpinKK66LI6Dtuv7B9NV
srODOzYu5W5kf2pHJMBOVrEsxcEMW/Mv/Mvrh3opir3G3cadJYMisiQQxyY54u3awiIQozWh0txm
PQzO1PldGHqLSk1mkSvazn/YtfR4KZ7zAKAttVrgvBxNPSyl57Os/x3LqU9gpXXxzw507p5a3sZ7
wwtAQ/k57NbWBbOpXPB+KCvlmhTjeIAX1tzNmaoGb9+z9P+erYvANq8zzbmo7d7KIZlOVdIORwsM
zXXOIBX5A1Hsj9cH27pqIEmAMYbAzd6R//6PCko8qnZZ6vDdhgaesR+VIro0ZTcd2lCbA40M+xj1
MHl2lm1rWCDGtHtgdFsQJG+HrUxnAgUCm5vExqjvAFY5QTH08d9OqdVoKFS1Zx2svHDUnSduawlp
gVC8QQ+QtHf1vXWl8NTnfRSkScpRKEwPsLq9N8rW5+EdRDREjQJk1+qCC+G4kJWQGjRC6WmT21jW
XhpoXGd3MLr7jn4FVsFGbF1eX82NOxw1TkAPwAyRalmvpjdSBouFyga1Uu0ujsvklBmj44ckDzsr
uPb5kMVNyfqiV0e5j7qinOk/dg46WsvspUMSDDHO4Be9CLv6WIg8XA79qDfK13C0avtsFHqRXIVt
KfUhFC24BX0JAS6oqep+Ul2AnmdkC8tr1hfDl7xoU/ucWqGl7oRSWzPz56+V//6PX9soc5p3bQEE
FQQkwOsBZa6x031gFm+0o/7fxMA7giUu9WvWFdC8TdmAdLOpFC3DZ3VaykMpaDIbSlu/L/vKPLZd
1++svLznVpEbFULQyM+p4QshP7S7m7psCBkc4aVP3ajNvq1o8aHHvvXg2rlypDRj/mB51OPQe8VO
Vrhx63OauX5lVdTgN9xO71DGdjemURzYujDEMWpyusuu1RX6JZoQ7vdn1en38sON51YKoJHUyHgS
fM/toAVqS8DkUFv3FD251/qyPWMLn/mLkmtsIorBGhZhALniN1JAnpeY6gJDck+DtF8FaFNUpZkO
Qi5QqtB+XzpqRWsw1g562jg7C7s1sxwum8SNm4njdvuRzmyDpCpk1yQNZZJTG9qlsDP9YlfUOCO1
XnZOytasUl0lDZDoCBLv2wHTvkgN8FtpEEdD9G1sswrkcJ2eGkubnbuk7b3S58r0zoT6SrEz+PPn
rPcxToba/xM0Xd9gVq+F9L9rZraP0x46pYKNey4obt0ZLWrhpygtBzqjQxQfja7ryhM9TFX3G8MV
75W4Hb9EjQJoMYv0VryHiNlYZKNaeOdQEMmewjDpnuoqF9/qpl1Uv6rcajk3rlWKnROx8dBQ5aI2
xz6R4ppyXf+4cKYmrk20HeOgrtLpPSaEWuT3WNScX7/xt4ZBxI2aGq8op0Gu5h/DQL/JUHLL40AM
yvzg9mDvhenEO6Ns3J6kPhAC2YIodKwplXZrLb092kVQWeawHI2o8pDtVSqg3iYF5L9e/6aNHQgK
gqcTlhXX57qwVie53kxeDfRr8DLDFzw/9tEo+lQ7d1E83kGbmRQ/HZT0Uup4e55eH/65wb7agxKm
w+dK0YYX7skDnjfIxdNVCo3Wjc5hW+FEzjj6p6Qwx/5gx5WIfE5JxynURs88RhBLA1x7BxgTupUu
Z2YxyY9zOve/DfS8loM56U1+dUqH/34qFAwUes8N20u5RNPTCB9nfG+qcTR+6mw7yg6mQJL/0Ndh
pNwhUFrzXg59fm9GvXjCZm2p377AGFbIoizixXCUVoce4Y+id3qjCAYtzRv6gmFxDaMpbwDEtuZu
7CDDu/UMSwUAEhUghnTtb3ftkotuwHuMGU4GzT3Aw8i1Q1+oTeELC997qntqRi9vwZ7YtyMnUQ8A
DVvXV4ZG62keGOjcjUtRvdGQXl7sBG3c6fAKoIKuS3JC1YplGgBgi9RlzdWqPyvT3PpWnr9RO/B5
KClBgow4eG9AMrdz0JllHOPEkAcIT2pnaDrdr7AIxaHXF/Hv6zt64/jSqYAPBjSVWHtdOY5k671C
5yRQu9I9z5lhHzuKyQc7E59fH2nr6PIqGkAGqbZ563x7DLM+W9oiDyiJ/ZUXiXvyUPPzVSrTT6Y3
Dgf0WLPjqFXpj9cH3rgHpdYcIyJaBox8NZthB1a0sJjNsuyqkzHPzrsZgNfbm9sEWAQcQGaA57ir
KDJvzVy0Tcv2wEHqumRKdYonLIiUXttTud5IIRiKcIqyo9TnXJ3IpFPDQlNTPsiN4ru4GMWhsUkH
k37WePOU+JBXavnl9Vnc2CgesRQdLT4RGNUqLQs7+jbWAJcimZsWpFYb3qcaHlKlk+wgXNZkU7n9
WS9052VcQ1tjtWBdonuNpmmAT5Y4VQNzWXCpHHpX/e5laVXC/prm6lAbE9D/JS2n6XEAE2t/iiJX
D3eSwq1cRkrN0MrhfSNNkIvxxyvazU2hRqUKu0M1k1+hQn0Rq9s4/azZeQ742LGLz7CnKY7VaZ82
H5W5goXREHDbfm+ZyXu9w2L4MsCKuQeMhslmNUaR6efhULxRCO1/E+eADgYhTNtxHfUmjjn0aUbb
D1eE8FLok+2XarZcS8tYDnlBehEm07DDed4414S7UpWW3IXEcnVhu1U5qqEzZEHv5MYPdDPNz3M0
L0dUNrpLmFvNfUEvjvdNtYLXt+TWyChakEnJTemsn4pYq2eBz2QW6M4cl/5czmqgYRXgHXOEtesj
93mek1H1KOoNsds3O3tj60jIqj9FccnSWPcY2JH5wBHNgyJyFMfH5FX/nkRmrZ+HsFH2DGM3rjHJ
AyF7JI3nJrNvNyJ5fRGXFe8PsETn2PYtSojIyh1fn9Otb6KaDRBK0pm4qW9HiYhRKBf2jJJrzhPA
E8OP1VmcIp7F0+tDyR+8eulRi0aEgzov0L81Kg+nsKxWOhtGkxVml7YonORgTLHzbcrG2KBn04sv
r4/48uMkeZx+GuAjKnVrHzCYwdDVvbQIBHBncZhihU4CHE8aFQ1x5c5oG1cHpV4dSAMpGny3tQqN
MClBKiFXhzu4iDT3ZSqlecUYv49AUE8Xs2jd+tBBGKuevHKMIz8MPaDtc2Mp88XmHZ79xOmX8DRW
Xpme7NocxakWehf6hWXU5psXhJqEFIGlg0sjeX2S9RYFDYHOZmCBzDol3mTdWVmFUaurZ+87r1t2
xttYDngDXPP0VKH9rQu0YP0qKj1lGoRNahyIOppD6qLML4zBub6+8huICO4n0laJASWCf7GvuxqX
Ja3LAyZgbo8KwbV+oLckLlUDUu3g9WqR+WHe1uVlcZqEUD5qOlAbZZ6hyCjqKoN7XMT2fYyGUOYX
Na3uox6NY3Sk3m+PxyEdeYN3frZM4W/PiKwRouqMsiVP/RrIMaFoOTYVT2GhpmAix5DbELafvtiH
JrTMf8hOPTjDhcelkzlm+qnIsmJ+sEUuZW7JgfdKAC8PLRooHCBwOlT3sDq9vR+Ywh5LKn7QqJXV
Zy1RbN8YPe80QMj+UvXTt9cnYGM4AAVQamRURZt61TJIFHUc8yHJIU8N4yVG9/mxTxfwVZ5N5chc
0r0M7+Wbwmkl/6BFST8CdcXb70vNThhKZgFFSrrk4xgDEdeyOTxCq/JOaYUb7mLXyRdUo9OdsOfl
/Q7OmmsdsTV5u69vC8gZJbTvbAiqTK1Pi9vmh0bozs6bSYosH+TVnpLtalI5rkDg/qs5tYskVIcs
94I2aoz4bMOsiR7F7FgnT5uV2C9GbJYPI3YpP7RuLNtTbE2tc0QTY5j9wlWG3/hnkHzB5La/d5MV
va/CHFyJVbfY/jVaMdQPdKG69jCKaS7BFTRxBLZIjwDczCFiY3XUTcOHdhQ5kJQFe/DDlIU5Pqgc
wgbhcMf7u1Fz5btZW8WHIuvsiIKhHn53oyhefDsngjoCxVT+XVAWm49iGcpHrYi6v+d5yosHb5mm
X5Y2DClMFWsQByODsnHgU+LcR2MOlTxAbO3XxpvU2J8owFrnurPi+bB4zpx9QCks/6yKIvvupHr5
XZuWtLnEet5+jV0q6CctWZbFz5tx7Aq/D7PsH0RR4jLoqUIpvuvl8ehXFu6Sn8ZQdPgwwJHLzMs4
2rRrPKWfq7+jxKAaOc+19VFRS/dnMnq1dUpQCBovOq5ZGToZWdc8ZAo92YcCCld07K0pz+77QpnV
e4DshvFzyD3cHGH8jMuvQa0y9KXqXAdCry0iPCTenFNzsBUafQ2XyIdchPWnwlLCaIC8M3nq72Wq
PYFXej0a71KjpIyLXeek6lzJjiJI8bHcBaz7W3fj3j4ACBMToa1h/aaHIex7kvX5ks1L3R560KDO
daK2NVxzd8h/x6Hef6czTYRSgPT40qtoQlwpG8SDD/J0FMe0m/XJR1PQwfMFHkCFXVc81gegU9G/
rqgM84BEQLr4vSjyv8o5GiH5FtFIe6R23Y8oCms50LQi/ob2dlVDe2vyHx1qpflBd1vC79kgvwB3
B5jwhIdDUfuADLTFL5acd///ODqz7jh1LQj/ItZiHl6B7vZsx4kdH7+wkthGjAIkkODX38/39QxJ
uy1t7V1Vu6pfxqzLIzanP6oaw7HC85DcsCJQ73WJdi7rSxol+0oiufcAhaz/Q9ugx5OYVLectr42
C11Duq15jG17X6QZzr7FEh3qCxImKjf0ND92lY1N3uw6vnPGNUX+l0B2DtLrvAKipivaaorXYstE
88NRCya/EUbGa86693rbtWkvCbyTy2s9d/1tG/FcOeMw/d2DeMgufrd7U6nYJ+uLDM/hH42WcZs7
o7/ZguPftSR6glDnyxEln94WVG8HkWE3srWNPbHpQ1DR6PZBX2r3qII7Mc8+Cy/dFN4IkHGZu5NR
t2uD91XeJXX1wzvc5i1bmQLx+Wjqn7Kr2l9uNB/vwmnVUUSN8Pai9av6HyE2gqBRf+ubosMqoc4d
MpH2suqSMb2aPG1fA38OnrIJOVreyLp7td0RvWR1uJrimPf4YR1Qu5aiSc0/GTq7n6+bBCld0lQK
lrPWgBVwNbU4ZyekqJdCbvuaZ/LYHP75SrWm468w7JftI+K32uMna5K5LVclo7kMdtXs/1gl5Cqr
rIlEKY807K8cPYd3A+Tc41GJrBzYVMaqhnzUPUf/GB4F/rubLCVYypAPuNUVQ6/MsxPEC6loaxo+
urZr/8OXvmrLrB/7mTxHXTn5RkzqWzIn3Rcuz/R69fdaHVE0daI5hSOp5Duh10W0N+tvUfeqLmZb
D0dOjAQXZFusxgc6Gue/XUReUV5RzIZSzUCFZy3i+DV2W/Ol4rR/Dca1sycdbzoqMhWLpwgHs/qC
xp7lpH2c17oU/RJ9Q2n05yWNfubR3NSVyk3t+JdQdUN9DiR0Vb7Varm3ne92VLrBvFS+D+Y1hpKv
TSZt8K9xm1qc9mXe1bnr9hREB57nv+AYW1GmIGTkSLIV/aIcUa3F0MTRb7C8RZ9ap15kzq7o8eWM
Wn5vFdr0yA/P2X+TXzwuRVY7w9USMj8XZu48TAdwIu3KmDOT5Z4zjU+sHLZvKDlQ4m1KbzbPMle/
13U1k0EzSvdPDBL7u0fUwSq78rv3Ptrj+VRjHBfnmdH4LiYNf1fRNs23VJ0NuChvq2b6Mg3yrXKJ
4nY4bZtNkmJO3f7RZ0Xih8e+iC20FUIXcSuCVyz5gB7dZk2nl0q7sUYXuI1/jm8lC9fRc5bTUY+k
q/kJkW+hN2i3xNRaLwWu3/Z1YnNIlbyyTkRozkiibEd7ji8Gtjpefiw+xpVsHOFqG4/HkZxSxySI
fRIHyQSCWWxDw3BC4OtWUXVRcvpewEzChi/Ft3ALRdR1vlPge+gNp9Y4/itIgJxzBGTIJFcpgw81
ZNk9G1FsfyY7ezf5PMh1JOSv338Edpvuok6oJA/rBWEZT2T3uPvL/hLK7niR/cxZrcnm+EormrmT
POiiqR2df2PbDpfTfqnT+RxaHLrzbFr1jtoLO87caYewvwvmLbxuagj+WlIWCIgToiv2dptfVBiI
7txu7ApsEAryBm+lY4ZoCtW1JU/8D0loWL1vE3/CivN4Q5lf3fo0Lon5mrYjwC7aC1lAHwdFGXSV
zO5Z/Kjqcl/35OL5o5qLoIriscBzU39GI3hFfkyuEOd218nALauzL1iHhbRjqomTH5LXsiDR+hDk
TTZkIsJ2D19rE28HvYWQQNCyD+kaUTHowquXus89M2aPohaYZ7h7ZIu9JyMoD4O5fdv6VXzKyTdb
WSVDugNmO/GPOnAl9z9ywhFuq49oMHAVRQnFw9rN/J7zcB3V45H6qyp2uLpnwifW/ayo/ddrbKus
tENFhzzxEvlAhPuaoutucPdkfZBXN46r5bcfSv9gOaXufi37QRT8KNHl5eT/pI8TFj1bmdiKMyl9
bdVVxwbdZzA641PnjMGQR9hHm6JO06krTJtttty776oFY7H/sLVs4qvWb5t7fMiwUlIkrUXFGC3b
U0d0w37ZJU49Z6qE+5QS4GxpCrz9JNdhyh5w12t/YLXUitMSzslQjtGOpm53voUZvDc7Ffmo++nk
NthK5lPt8uwQfCUSjFF6t7lznBqcUC+ynwrDAgjv42YnrijV/nM8dPt0qB37My8UhGdik3X4V4ce
7UfmrfVFxWOUcV+0/SXjXd6KPdC/XHfgGcRgvzX5OKu5yqVPhS0IchhMPoQuj7/TddhlpAkKh3gx
8X992nLD3GMJbqp2SDU/AYBnXi0U5cLrzTTmoSM2mde+jO8Z6BqbJxjITmXYBqt7Ojrp+8AUM3Vx
CWwUlUiikS71eB34XJEsfUR4RCRGUomqyx2zVyPHTzh3Ch+nIZ/QRPMvmy17lD0IHu9MMjh5ZTJj
LpuGnYSp62m8WjICPic/WhvcAmhikbIOZDX2yuesVPvafRAEaivsYIX3cxim+sWJ1uwtwXoBYVBP
TV9bG7kXI0S1nJdDD1jUIM1aAKYnRxaLsrHDgR8dmJN4lG9b5m5T0cMJXBHAKcar3jbBr2FZ+4D5
w2uCfFp8xJPZunjj2Z2dEJ1phBqkxP5f81aYsXoM0yOxuQjhpJl1I8wdmbD6JZ92X5izgKHRmMw5
83e3m7hrjvtr93f1x2O5GkPhPA+Di1mNQqL/4n1LUYpowR0vb2NUrTk6DP9qJPIerg6PURKcrFl/
Zs00u0VHAve7cr36TiRcO6Lkg36+wsLeawvWPHhJHIadjvZwCB+WsBrbvEuFd2N2xzOXAZGdyvvU
rL+wy4j41G7Uk5e0x+57N7XtjYkr0xVjgj1noefJ/p6R6OlceCo2JKIG1hZiXTad4xxVTeQTm06c
vJVGvMhGJpuSo+qNBQzS8k904YZrTdYkbc4r47j3noPk5JbhIOlzv/VpdoPNH57nppEqxwLG/4cL
QEQLko2YRSfzNJxMO3LIQhJSTO5m4/xUo52UOW4I1d9g9fTrMQ2LLS3Nx8j39D0JLHipLeW2d98G
HantlryCoETnM8/NT9Ue2SOyBt7/I94Xc1ZHOoR5O2f1Pz0H1R8oTm8oonR2tyKuwom/FuPcBwl9
9LGEER22cOPnATfIJR+dpXuoJ3cirX6M7B8c7vBCzzzrp0UoJ2XKPVvHv+yGL7+/naacs6EfeXMO
b/1iRv5GfSxILkV62HXe0b38GfqNH89X+9YWPfLkh4o1dnP2nb75x4hmv/qpFwrsv+eIhsO0dEwT
22zyVoQU4cpGfGBjPHzOemaMQfn/VVWg79FORGHRjVP/jxCg5V9YZ7wafYjRVz4LdTSlbp3wLVyZ
zQok8+aNgZZCRsFCJJpSnu+6egibYveaTZS0edP39zPAgeuj398jG89TTm4Os2XkH8E7+3Z0Pk6z
aVt2UQZ9u2ebfGuqxnxE64BopB0YnXJkMM4jHXvE+LrOfXXZ5sEz+bpqy6+5j+bmRCy1QriKtlPz
Ktr9v6HBjCzXyeI6BQ98e1ORfUK1Wbr9r2Pq5lb6VrU/Rg/RkXSG+FWwvN6dJ7NnrITIKQtuMSBv
pjJVQ31JK0SGJX3nhFTG27fpMmw4L+R22YOaPruSIwIXf2VyHkKfaz3YvnCr+BsoHmqecYJYlk/y
QdIuN/vRMAPWeu5P34/2++GEVucxIqSupEZXD3YOmq841mFbRsrpnzffbcby+1DfSpJTFtr+2J0L
tjv8uwAdOWib0uj0DN3jz3SPoRKUMdYtEJ84PH9Ot3501YEWMnMOorwZcu3V2Gazl9NaLS91uqe2
SFrMJXJnWZw/PY/G38rG8r0L6iPLTZ+t1P5IRkzEMV2XF1ovpfxNTla0/aR+730SNfni2CU58+7v
P1tXNn8Q5Mw/8OEZ3pf48JKL3bxZF7BrDEoq3idejGFcZSGOIaH8D4h/84EJh+G4E+GfdV30Q9Dw
9+YNaRcfduqGnqn7MBXeBm3AU8NbHRXubM1Tz7977hsncy7x4O3/VcOQPVebbrOycpB4cRPmhZc5
BLjPEWXRcQkkDNdbWx2icPo1QHiWHpFfGjM2Lx297yUb0uzdHHFIHc/GNqLeYROP9qbKPjHum7uc
ZnBZTtlShf0Zr4a0LYJUUFD3ygy/6Rq9O4Nj+JqHU+QxgCWeUmfpzukfW7X7e2h8fRN5315lJGDu
H5RrzkqqI/7CbFhHqiTaxDr3gAA+9B6lj2tyzEcRxG3zl/4oC/M9dcYb9lV0AkqxIjQAD5irazEd
4Ehqdg9zaTPTAtW7La9HfCxJxkAbDJeWydxeLZheOizqR453EqpX9yhk9r1odNpIHqYZCIrkUX77
ePIvfa78sec5C3aT3jqTcV9WsayPbM7SDB3hIO5omhnXdkGgB4oItQ35vvkAds3hBPSFaAr7XEz4
35+GyK9/uCRlXI2+L5/NoZRDfAORKnnlpVaWphLJlOOQZEZMK9K0KYTYuR0r6yzAZZu/n9JQ9H+P
zcveXUcvLflpmQf3Oh/Zmm/p7pPumoKNF+s6Bb8Cd5Pvrc4sCY5LakwurJrca+bG1dCxmqUpSClz
vUKALtd5lNrpZx1OzBvxNosH18mYlunohHNmWRKWg93M6LkVsTeWvU/ED8dqxtwz9GL8Z9rEyo+4
37TK6y05eOuzVL12ra2ejQ0qAp8gLj4VP81Dl/ksNiZen/6wjbZ8xqH93tD2k/cK8deQdy1DWa4q
kO08XLL6j8bWry4GOU+8MLVI59M0OcGnH5hUlBhnS54VvQVHHk0Bq6oy87OHKhh4U2cAGnX29int
b/Qxb49O3w4C5aHOnqZ4WSnQjnsAbCRLoEsHtHU8HZF0OAzkfHq5Oxz+jVxlHPKBq/gNax2WbKAa
hx9O6Il7AjHgddPFyt/JvqqwcOPG/jKtX/N91Xt84yzSSW5YTUw9CKW1tjgY10l8Qxa2/Zrw6CJ2
AaXe1xTuwDJ16GLgPEQZhXPR/foxbmnH+FYN6p7ObF8vw/eSY541YDyFHSf7uNDGvo9ZvGIbBO/+
kpHTJhjIVSvxBVzT92nM+l8b2QY8FRbfWxSXKbNYd8jtKYPJEkza0vdO4XAMMYttifsTItBZrkc8
u+Y8q/z4oY+q4Cbh4vp5utXru62j4S8dnP8VDDuEgCCOlVS4KcCjZ6oSSBqtD2+5VGPj3rLMOi1I
uCtpy9TU058mWPcU6iyrFcYSWaxO+qiX1w2szad5r7vpRC8AtAjd1qhcDGL+6l3ytKB+quHfttSU
zx7MNi1NKh1u3mGHJ9V54gthDjO2P6/br8NT9nEPhfmP8xE8s4Yc/iWn1u9yq9ChYpFYze8DHhb3
dS1r/3J0W/1np2NMi6XdwYSyhGEsPzpf/q7NNv53dJ77to3e9HPBuunNGdQSXwxKxUc8DJI/TVNX
02lSe9eWMwjcWB4OvCISNNcnGVP5nwd68/8U/kRv/WgHW+BixOBKp+p/DDs4f4m7VcyZW7kkaxp0
eM26XvcrDiscZzu/QksS8v67eYbvdpbvQ58tReRaay/ZAsJC2yL1K4S1/6NNMvlzjYS89eYm6a70
4Lqi7PArCQvDY2JzLQKXFBLfO1S+m7D+VTnzXuc28dvfJhMOZdMaNzhJuUSfo5PswKnwPm9Hs+K8
KPpmCoG2O3c6QfyYmyk2NkHgkOhXr/bFTFGrg+Qy4g+e5pxLxNX8dNgv7Kt7RyGivDWVrGBcJ2/7
QrRIVXF3gaExDJN0znxf3yQfx/zXPiWWeUEz5VwHkzUR4gL4w3zKOpvmtB7b+8ySwpiT3ZOCxbX0
snkPKzDm89SEBItoKkw+IPVuoExWDlZQ+/2nAmAAz/ZcZJ+LCsZziIzQK0K9BozPYmmBExCw1fns
9IzEx4TTSx6NE57ILF7wXfVV3z+t3UzyrzBDLHlzZZYVdTsvN8bHco6P2G5tOZADfd/PQxYXxBO5
r5Vd4i8FffFzrDd6DN1xPlf8iBdwwkiGlCflZGXQI3/1tcEo1TZJ87KtwRa8EKQSPs8oyKbxnE6Q
3b/hqtXnOvsONV6lKwmXF8VbF11wwJ/uOx82tQjmYbnzGrQbV+xgbcNp32T1vlI7rukM7XBupyTq
iz7W8iNsqvY4yapPF3w8Y6Bngu0yRme5rS+zMgKUlZotLlui1/tMa5bSCdPevsRsvic2BsQf0d5N
T3vjJSPuC0tgaP7b4d5Mnv/UbdZtTjObYE2eSrV/tUMc3EqR7L8iyNXfA6c0wvF2Nk+7DZY/sp3j
1xGCHQStiRk3x6BdX3qE3fIuIbdmYSLqDWPl7NM8b4PXAgltW8QsQSFt5ocJdHXxrnqZBlsHCBPt
UQC07+5SEyiPbn2IAQsWVZ9gBcaELqfd6dxdJMjdSSxexczlBc3NRNof/3gkIix3Uuu55UJ9fWmd
LnhKQU5pN1DdfBrX93+vnXLeFj6Ll49uVu3wQspjNZRp/SPRAau3PiMyTLc07Y0G05pKoaZvHJAq
84DBaC9ZQfPNfGorPg6sho1vWMIYw7Mrgsz76D2WKPOwXVZ9TuNqo5PJaChxCWOipzigPtPJmldx
Uz1ENnRtse1D9nM0s52vfCxb98s24Pb5DS6405VvGOJOkT/Y7dQHY/17dNDEAl8sQDr9YURcuNh/
tqXYxaFv3bhuq5MNjiQrxzFOdd4oTMpL+W3kT1uix2d2Q/Y2X/AgRPSdGL6ILlvMT4AIqYo26930
Q7h9BCuYisW9Uat3RHnC6ykKNQW0Zzqt+o7LRJt+gRg6rny1MjjM8TQP5TwM8w5+ypLIKfBGlwGw
QccBtLQj7DjjX269J9YwNhSbvHG//b1KU3x0om8Z8hQGg3siRsS+bsmqM5IKE80eeQyVlZM9Y45H
fn2zX+gYxq3UWzrd8mgPb9tigqus7ed/HS+YuNpUN3bn1OxDe47nOXscNjV0JZcFCKH1k+8NqTbu
spP0WEvNmzWiQWwA2Kfz9/PoXdemkcl9y6Dwr+pDjAHmLfhParHLsu29ccwtjjWyyHq2YjABPLyv
aAzpbHLgMB1fvGTy9dMeNevxBuhh1f0BBB6fQtoYgX7C1J+sMNb7xYO6G24HQn4YCVaRDK+SpSj/
7M24GJSAguF8HdRhW5+3ZBHyIdynyua1OZLx2gCnL0yiIYHL3AuaYNDoZr8ZglB5b5QtJppsYt+h
yRuzrHHeN7zBD9btm+jJyTBjCXIn260+saXa/6KrquJrHxi/foznjcGuS6PdLwdXHh+yAQr8s35v
iV40B01z5V2IO9G43img5LWnpkasW2ya5Gmq7jh4Z8QfK7Mp5wcq1TMYyzVYyGr+S1mFNzhkxfoW
fbIvX0jKSO2/tndWxQ2m+OQd4yPfl2qUfejDdKW0Sbdd8Gztg+A+sTZubph2h65weRjpxIwRSN0r
Xvz4n4yjKbsA5Q910acKfkREdbad4CayV7FnDrK/+fD/BXuo7HNfxWo9SdN1GazqqNW9CTfWqUUW
zu6lF77v3ePJ7ngXp20g9ZyF0numzs1fNnAWl3zfCsMKDRd67g/PfEx1Cw7SVbs1NC+Z97Xxh293
QHBzdw4AMfUL3mdjn3dkAdg7EbVbUEysQdDc4koUFPzQ8/aGZdF65+FQsXzwkKSmgGkavSenmtOg
EOmUOU8hDdt0DtZj3R6yyqRQktx388OT62LuwaaT8M3DiSQ5KatCmBW5++am3VOj7znzni6YKie8
QjUXoAxlmvj5tqnI/efBay9l2gDFXwem76drYFw8HdDW82joKPUVdYrH4WqJ9CTKKG6MuvgrsqGc
xJrd/9UDB6l86IwLmOMCnRfzLu14PyaK2t8zt6rSLCM6dIt/zpD3OAD3OcII99b1thaQqQmWvfCn
MNOMQpi03mQAbR/HtMMps5yo9IlBtQrO9VzhRsgKgdnuxmzm3EBpH7bUtDryZ4svgM/b1GDNY1e7
OqUkzaDjY65Vm53QAMS2qKTe3v3u2MKC5ZrwyDlgOr6q+6TVZ9UdMVNDRs74yR+3URdLSDRtqcjg
208VjiN+KXQ477+7dPBdyMlwjX9FavKSmwwulaEQb8UicEY+OElz+mWZbeUXExEJsti8gA+gCFE+
yqbfNqJt9a61vfn2c95Le4RNe2Jfx+fHig82dYSzGPmQmTF65g/nQZT8cK9KG+WVh14zTEXg8T+Y
nBTh9n69Xy1c9te4wSc6J9oide9cYV1znjJDJxEZ+ksYOoe2TsT1MN20teYd7IRzxCWKjwO2G13z
tBfApnNwQ0pP+DNknEVl12pM9nLAyW5kTKjW4xV56TzkaIfSCjphNP6jzNaqOrtIXqcXiAfFL2Zr
h/oW4ALWXzVagynDZ8Wn3gqPO9wrBXVd9972Cuwu6vNhK4xDsUuL53JKWU6+EVGq7cO4Js59hJwi
vQY+iKfcmdzGu43AOl54jaqt1OAK1HcwpJ8+3wJIXNiFRAAlIxSd263pWtS+ms2NTup4yNuGsfFm
OiIMiYnf856BYJkl/D1jgUXFDmuX/A7adxF68iilOZqqGOJjIsp8lmFTtiNCnf+mYaDFDeCh2jwJ
ILevFtko9zHrWMs8D9uQuvcuiV2U6g1sAPISQoT2Bul/EJ0wTG3xzITm6k+pHVlUWxfFtpBoe9Bc
Dzmv8xBUyMt/RN8GKL87LYSA9d2gZU9TWzHghqipo59T3LhbuW64G3+0ukpnWAEKZk8jDlADCuty
wnEXq+ZLuIBNPhy+1zalg7I1OOnIZPpqrEO1njPkyuLnutiFvgFJ1ni2DikbU7/t8soYpX8NyBdv
l6VNl9Jv9AF9iKCjDIQXjXdJ0MrpmudsqK5i24CFNFrBCC5NsJGbEjTDG8BWFRfNnFYiT6to/RoO
HTdYDvRreD3VC45QG6seH9PkqUcDy/WGJ4z9P0DigvhrvQdnMGHHv64b3xt/8rVpKC0VJnPpT61T
5dFB72txYIbdQkYQnMcRq7VfeGcgQ0+I2ftsV2WPm5HqZ06OaVLkHtQ6jM8n+BnDPfOfEVpI6RZD
B879KXvTtxfMQLqhWCCsk9Ifk3g7zyF8PJtq1llnmSeEMROw7brbNt3XzjZueCWDxdwham22c9zK
+Z0zSi+HDYpluwNHUfJcvJqoc+UfPgzIdiy/GRiG7XGJMnHHivJSX8Syb8FZggMDBGwd1KzKDm9E
STMGVTn5XRfnC/btCHjiBdxPzW6Y5BErbkNuncDcN9Dy2aUx1I/CU7CCRTRYf7/y54WBbXVUs57H
bp4uGj1VXQQ9WwZ3PrzYUFYr68dXKb5cCGz3sdtL9qjXqZD+7h2lriO5FtAIPMq85E0AdR1+R95E
SX1viYvCeXw0KeBd1okHjVQTsZBYI36wxjtOcePp4LJn4/JfOy71w8YKNHKXhs/tYcE8nA9GpVch
5vhh53OPRVYR5ANs2cjfxvb+H7wVuucw6qf3uvIGxBXbER5P3+Ka9N4LNnBV5EkKtyBw7akAf5JH
bjCufQ86P+nOS08YUO+iKbwc1hk/vYa7fO5tpcczKXpRdOH+6fTki2Trz3hAIIDSct+ni+/Enb3E
qAVUoZo6ic7s+Kjq17YyCJdLGH4X/1G7v/nDvOVO04x6f0hQzaKLlI7nl1KYQ5ynNFbZeW8JrHhe
q615CduQ29rIpfqvI5UJdMKGwTtUDhqtdunMT70DBp5sbaL3pWYpJJ8Z3uCBaUi45dSiVwWeJopK
LPMXflDuUDbwPg+gfR2SmVgnT7gMLAgX0mhrzzDndgcZEJWbu4Fs0BLJ1R0xR6xjUO/BHV+EtNlL
u8fTF0LgsL8Pd7dBkDywwOBvsh+KRArws8gl/IwdPD7ZTx3NUlwhyyKpz26g0r/W5JuQoItef8Rm
3v966GwGzDVT5tGUHKIPyLe2uSPij8e9imMV3ga7VurNoIVMzlXnq/CyCErKzT7Kubl040DU7qyC
DT2MbwYWWSuGlha4yF6vTaJ/YgXM2XSceHofWE/7a1BT/3AynKOLscapBkSYbOSr1mI6UMaJmcxL
UI8b2qlgbfYrsZPpdHG22T5v1sD2AOTjLKNh37PST3d4odrp2YlPRbPt5TQxuiLUMLu6QqS0mpL/
1X3Csx4kTLKSiKEps6w4o5QePuWWWoinPYFonpE6zLeH72tZxAS3PQ+rPj6qarPzNaI+vggahylX
REEM57Tbx1blQGP78AqLjTpCpd3CJU4lXHXOeofEiXnylTitQKvtfSfb5lWYru/KWWLEchqTOZVv
fR+IN5YMRnRrS5y16AOH1Sv2yquo5VhY6CvX06HBvGlw/+rKoM9Bax8dKKfM9ldp58CeYW5WjSlF
S85AEkUkaKWG8JUy8bvo0U3EYj56IlXDfA1g4QrjKlaS+9ERsphBX5qzCL8l3Bm2LxgDBtP0anxM
ts+LWQiqpS51wakL+h1N0eFmfaFij6Ot5kGTzlvFk77rR2+NEXD6yARGK2uP0+4T0upmTnzjjbW0
99Sv77YTt088MpII1UfNnjoIae1WyIpgUcbrkTS0udzGtAYc1f4iytnz4wHfIvUdQTulQHy7zGaU
wMBB6Alxs47ydWL/C24eAre0m4DoQS3pImOgABNOWdvDL4+1T5arBnr8z6EaALAE9HejM6s7OohG
zL+2rcm2ayus9xkrEVenBQT7R3soZEK8geIaNjWJvwnGYT0hX49ZBrEiLGEEo18zgpj4xDJC9YnD
Ieoa1u+9pyP2h/ayNlWcXAtyOVHxBirweQGmmZk2OlxUQEzk4lzTCKaXiN/pl5vMLG/VrU6aS4/U
uP+jFvz3c3oJWGW2Lkb/CmC/vmGL3lmvQz/Kum8lyzEV8WCZ0H1AxPlZxuDhuT+mwHSqTT17S3Vs
TRFlU3pKvxe9cg0n4F1F2NEOF0YdwZpe3Yn+Bu1xZ5FVRool9gSs7MxpHrt7D4nowD0Dpzix3F/d
jMu+3AsdV3SL8er+hP7anlneyN4XNBTLN5EnpAvC7Iowt4dxv5olc7pcQ02KEirHC85dZqEnwNF7
NF0WKHudm+U5MaFrSvJPLLuY6ziluUb6ZpAeK+OfwM07aDuv8VGAg7I3tx1BXty+xdM1VDzI1Fsy
BtK5a4JpbcpshsgtQrfD9s8XvnP8QHUBdqbnKotL07vRfY+KSzzvkk/ckgQ9qLVAV9Lc99p642Nw
mAWaTu0iuwRO03xHEyjv2WWBEtcvp/HtjzmTtcljd9KfVurW3FpQXPlIr7F/+x+kFY3u6Er3AnlK
txHGevafwJYkSACKBAK0fDvf/Y+zM2mOU9nW9n/5xpcIyAQSplVFdepl2ZY9IWx5m74n6X79ffDk
s8sKKXzPYE/2OQdRZLPWu96m6sbM3sgQE9ynBQSXOimLQHdDCgXjs9U0xnA9E0dXwvbyDecWACsf
9lj9O/ZHo8oXuYOYNQH+uon01r5jRIIB7SjedVSsySYb097gZ6r9+5SWCwCa0aZ5hJLsf5Hwt9N9
r23Wje/nE2REKecXPfgzN13WMDyO4MKwqMI++mkgThkeI2kwbfPCrJD3duzN8ECBe8b7RerhK5TY
rIWUCvdu0wyLWxzsHjoTKfG+0e3kMnfdtprUcL/oVAxUqGH1pafOiZCRVMYXwm2pAnNH4OXgy2IY
nwi88PsXF1gXMrg99uhbqqWePiy4dZn3PZAPpAehbbs5JuPANRTBaXsQarZtkAzH/1xaufmt8Vv1
ScK112vn1nwpojz1P4gwhf6NqCX1r0ezjvL7aZEr5uQlXnMQkUTrDaoD960WjGsflgRs6Lptm8a/
tmrFhMDuh+yDgz7UvTV6LdIDBU4oApExCiFzxh8MkCojbOlV3SiZrlMHRCkYtTu8+Fyow7aL65pT
uKvMkvDShuY9tKwO9B73vLsUVmGxcZNaQ6Ao6W3vZyCgaoctWBluqCeKfm/XSz5sILa2OHsSLgb6
Pq3OBzRUA7VJvZDV2/Ye5LveXsJ+q9q5AsyqhJbbiN8dwyvdjBU1hOvVW/Rq7VqhoujcVYQrdkDz
sCDPIVvQ384JKOQ2awqvokqpm3KLuTN/oefXZvtzmVIp4pXhrOcAFZMjthbA9pckG/Nxg4JWikCr
WNk3Hb5N0c7usKS+wQMDEnTti7p7ykFZl/1M8sm6Gn1gNbQVab5d3K7M9zZkkxkyJW1LiusHrCYJ
GMC57zrPVg1UtKWQtYpDZnR1ezUOWfJktXXRbYcunY2dnuDZMlOVsI5tEOi7hXgMY0/8XCGDso6i
+jxaTRpf2V49UI/KAZYlPw1VZpmM822JxQHGYE1eTYduSquUbrIrOyprfz6j6EjzZ6TK6ogVoX5s
yPZNAeTr+tvoqPwn00TvicwbQG0tQgj0i1huUCFmdzmS5fuxrMimnJg1wNHUs3jMKXeZWjOwfrQH
LiGmktglUQGNbb8NcwGB2dTdsB/LTvrXAI2W2mkv7r6yG5ppV9DUM9y2RrIiKmrNL4U3DMgd5hZC
2xw53s9o8kUUpEmXTVuobV199ONG/iwMCKqBm0OLoEMkPQ0X3iatXSbK2fRdQ+L/PHXcEetU2u32
9tJk5p01c85vGUSI9iQTHS6HzI7kF3hOyBjEXHhPFmm97V0Nza4HhFLWCHLihdWd9mYO6c4bcLwb
Js/5FidZqg6AF8y7qqhLzlLNPrIErLzzI5d6D3lURWagHNUWAaxU6G9d3lpXS70wY0jxLo3PBc6Y
D1XfVcewrKAkiSbkpeZkDPsgrEz77KmCU1a2VfdlKAxh7lWccr7TkHPI8kfSA2VJ7jbfLC6Uj1Ps
du02xkpHBqYTS+9YJJTxAXomu4ZrUjr4SIVRpVCu1HDDUncsXqbc05/n2Wj02VDmSFRpNNiPteXU
s70JCy1+REoxH7NLAZg/Yj72ZVgEOF6DI7SxXzi+8MQl2QpVLRZj+0U7NFlgsFNc7C1jshKkCKO+
jw2j/IFLB+3ubJrt1yrJ02oP5QrecToMQPQVOeEOtXhpfiYKq4uf0NOMH+lGEMhN3uzv5oXbE/aD
NFHJtNzGM2X5d6LrxglhouY4I9oZmpUpPWjMBX3kbQp38iM2lIzN7CZuXtASZP3GyzBwVrIi/9kL
NVhNt2TJFcgGqwhDzanbekRjfSXyOv00J16iNh2Dj3jTztA1NkmRLMPGzuMEPtU6BLz2iPSZAivs
4Fio3oLxPTCIbLajNAQASTfjF9ZjhPFkL0XE/AG+w4vSqJVPahiX/JSZi9vulYDwvQ3NSTYHSbEW
rvN5P9kODCSCxoipwXDnr14StmN87kvkZ4CEQuQ7Y5Qcs9qobNAoXii9LgpGEzDyGzgiMAMhwpdC
D0uQd57RBbUfTbd4LY3u94VfEm8U6kbzqlZ2gdop1WLYx4mvZeCOcs6OuZrsht/L4aTIl7xHuTPE
U7KjhcGbfzNRTrIcTGYagO119RW3LsRbfAqZ7JhxrsSh2vS/mzUMqg0M8Dy5XcwubwLD9eBoUZfY
Nj+uXXJCl80Q6n2L6KU7egbgOSPZBfZr21usuQ4Oa7dD71n5MGdmqLpJLQG5/Aj/mgC3cAFFJe5v
Mzq1G6X6LtqpuI/UtStn67ucsEZlQjqM9gHcaJoPXeKP9besU53YJgNc9/PK+qp3FhTK+gCC5w07
14hQa1FgeN6xs8Y0vVkaq3qhEZ4fOdWy5IAiJrkxOleTxjlFiXMF2dt/wtAqeVFjD7O/Y0A93lCm
JjFtO27gm0INXM3wosokmGKIo1vkAgiKGMBGoEcVzeAedzUybJtEcjVDpXOWw5gOvX2PNMpK9qHo
02v8XZc+6Ch1s9uODmNfaolHl280LaclYXY/iQay0zPUweHZt8PkVgyM9nZd4egXGL7+11jBSrg2
dDoO52KC4fwtL/qigzvgNS7CTR9eshJIQHa0hIPPFZVP6kTQVvkfx571cbJwC2ZYV4b2lmt+yTbc
fRrzUZqlDhdfq7QPxqhtY4fOoHwEjE5+VsZgvNRQ8MoN/QvcrTbWxTejKKkNsQ1oliPzHjcJnDjP
KJzSKQ5Ix1zHVZ5MIBdRx163IAblrjGh2G48W2Z2kFnKcEDgF/W9nGIGb9aAyoe6pcmW3VSiEA1y
lcAFHDBrk0fXgP1xSPUivigNG2pnQarOD6arwu8u8cqPrQ41amZmaXcoPqBJ6QlKy2pgAw+nL8q5
Pzng2PvMnacGtgLrp0DMVraf43QwxBEKIj6FrXTG6dAAZzYcBIX3DRGwfIAaIb5zng/uyoPKoj34
YRN/sGJT1/DyuZ37hzgbK6YxMETDIC2meeTicZLsaIlIUGG7M20lzX1Z7Qyg7ueqiW19kDNNFvOo
qCpuYkGOBLq8sNL3ZuzU3W5o5uE6G7ISrijERpomyRTvBtFEZUJpTRYG94WsCVK2+0RPR8MCsd4A
mlpHUeeuCUdrQpmD4KJLd3j4lFdOWjb2HRkacbt3jRVm6QY/uecPKr/CEeb32SzMuKjUZisGJyAt
t/4gw4kBBj7HPRRdfPFRtIzV3J1TVflFgI2a+pqhlYNHj/+xd+BcM4ejEUM+hdjgd5yI4N9PkMtn
KmenEdFN1Oqyvx39ZdFgFIpViN40ohFqCd4+dBp5/KFow1A98keVQLLIbsLtGJryY1gxlN3WVkKj
q+LYDyHSlRzAfgzdbzY1uvGB0f91KAxH7UsEC1dZxqJ/UCbBSUc6dMj1dFcQ4NzGMsLnPJs0QGdZ
jT8dSATLiYarnQ4GI1p5hupOiemWmdxDU89ZSGmS3ejKGmGWwm9/stcNsV1KzqIHyk7/BbpihuZX
RbrZIscS9Kp9FcVPbhNH3+AIqXlf4/rp0EOQ9YfaylZi3xS/Gk789CT7Dhj9RYx1O27gwqY3wwJs
eSY5ohi2U5F1PycRA1xnCliSM33lMxhNyddOKNmXvenoejlXbOWIFIQkuU+iIkVdodjKn7iRS3j8
TPWjmxims3eGFJ7Inc6QkkJ0ZAS7C+e+uSpymYZbEDrvc4NbTnZA90cNowucaU6qtbL4bImkGreA
9jniGsZFeGxG4H2bKGRmvW1zu6s/j1XGLhMixfoSL1KyFJzS7PsAGNvL7yDZkhHgTjPKklnU0R0p
fBU37ZBPAbi+HQZFOoJd14b0PpYR3CTelLj0GzYZ9Ii1jftgRralj/niUa2EyuOIcB1ERi5CXW/X
WR3XvS/ryr3Wk0IyoAAAOHatUd2Mmbs8J60D160Dbfe3hQyZoPmZSTcj0mG+L3gOvwoqg4QNXNOD
gDCXydZk9O8EkiSPMSgkmr6gtGzDpLDUFedOC0sKWwVhZweoNJm3F4lX2IfJYPCJjVbZHkwvgRrb
dLNMjrYbJvZ+SGK5cr+c9K7vx7CCn5a59d1StEn5wP6t3FNoGeN0QgQBHJzb+i5WqGC3VR0PkD35
EanCcZwSZm3pG4x8Ju/s1215GxFJH578GacQqCvZQveQzB7MlTD9uaBSbU+MKmmcAKP8xLwvDMer
N1ihZTarLV3yXdHHTrVrGYl+7wrG8IHqjKrdNgr0iLJqiR46OP3Tt6aXpGckVGlZEELscA/1wADr
WA+tolrExPKn5HJEn6EIftqZrkjLw6DtYbzvrSpzEebl8yc1koTAI9zCQ2wg2yuvmiLzYPZwVjd6
iZg74NnAwV5GaA1BoBpuniKDxrKZMtfiDw1TBhrAcjlUY9Nwf/ixilqGhFOcbL12bqygwPf6NPkc
n1uYkpihOlTILffX1HYfuyFa3M3YkRZVUSjZyKsiPX/sstB7iJjdWJQL0PF3pt2Ty2xBKoKrXMVI
lkvsnlFk5E43bpxQNd+YcTCC90tf0r3aMTRBfpwEtIJaMDtCBLeyQEi1ANK42k4YbCEIDrC8idTe
agH3TzM0GOCqEuooZVdmdsCAUON2jRoTY5tmHXdbiD+kfZoWyOBHZyq8H8wUEFIZIUKAQE7NJIOl
KuaP7GImhAgp541nzZV1kCWOtZghDPZTA3ewuq78ce7PUeMMn9jga+LfoKOg8Kvqh+zl/BOqbYL6
qzFm+FweBTPQtkAojVh0zzVbJIHpVz3TawRx/sGYuqXdTlEYLkFLvO5DxXK/r+A3/WQg7u/g7606
IuDm9nmZhyXlj3Opf0daDGQhQ9TcMX1qKAkn+ConqvXRoxZvW29ThQunnvSxZ9gimymrgOgRB+7K
2uTsphjv+A2F7Px58J3+g2ys7stUqPmYYy2UnJsuF1eKmPhVgDoinMlJY4GDq8hNAM0K0+sG/tqz
iFuvpJysrBoKNQc3S141U4D1VAiWSWaLOnqj4WW7WcbIevzR9g6xB3HhUEPSw47BaDzYBV5U3hO/
1nzBFDd+TObM+GLpksFNobhNrrGwymUARDk4W0jr3rVKJ0QgJPjYkJhMQgJlpiA7FKEYj+tck5kd
hPlxg7+5vOnsqf5uEgQ8BnqyMRHADAG9t/KqyD1MRAL4zFOgCz32s+vT1HH3bGiQ/E8dPLoEzUuo
3Z2PNvTJgYmcHsAPpifqwuaza2fEaEmrir/1nHpTkBem+t4YsLU2EISj6YB1vfmNJYG/KK2JSS+k
xukOcwh7NblbHJtogjbLgs7XXXdfNn0LIVou1ovbcGFuEOHD5K0U7tu7aFH1h4QcGxk0tY7uE2yf
fnCZK3dn6BxNPI0pPgnItvLvJZO4Cfp4o+hlltGGISczRlbtUEEFWuQMCb1Gbwqv1cucoxI0ZNsY
zjywkcCpmUEt3hJbYcWMKewp8vGXSLAg6iFv6UMWVUPINT+6zzh0jmhTZOHcRSqi/7FSXz4PoRJM
9Cs1PaRJHuVXLiSUn64akufOqNnLBXvrFzi66B0mdYXaYmcUf1JVlQ7HJlnQWqhI+UfDl2K8RdtF
btngTxoupEjkfPZcGKMUjwM4SJWRibrJ+sn9Mo8Tk/9J+314yDRdi4XgLtnX5M+YlEbdChgjZrQP
i7HM17rpR30SyOf8nZvRqKIWHH11xRS0K9iEDX+FoSsgaDSWacaMEz+InWP1aX1bRiH2FKxe82PG
aVEeoFuRHWXIbO4eM1en91k3Ly8WSoXTZKGIZOqmZ6SEQ9VEJH/PzoKwyAOq9kPXF1u7pgo4lW5j
m9BKDKzh7CTOooODrwJzdseuot1kU18ewOJj6+vUTeNTZQ9Gt0eQ6N4sfVS0Bxc7hy+JprMAWK2L
R8iY5bgZHX44loFfgjFy/ueIPdzlscq1M28AD2aYt63hUZVYLswUbcxgTHT4c3SMQCcDYU4Jyzcp
LJvCZWh+9MKjSehhC/SbfnQnm25nCR8KXUhjLyH/v5iM2dyTPQr5n15qpwBOcc37cMkK6PKVp5/X
SOoOrldbUyrYpe+cF0iSSZDi+HFX4jdlI9KPWFqrocld40O/D2YiV5c9mvESwiuimI1DZNm3ER08
yLnndN98t4iNkwZj+9AgM0g3KJuT2x4ycLqzZG3fW+DhLLhZMhAQc5WEN8gIE+SaWevfdVaeTwfk
lUQbi3UsAz+m+WBYPeiUWQo/Dpw+b9hJRtvrO3+MpiiYx5yUsg6r+OrISUXx5RcWMcmszJxgksnL
cpaWwhIkKWGGxBEjMg6l3pOHWtgOeshfAFGxCjyBNrixtjMy7SunmgYWXwE5iRoqZhyDFYuG4Wcx
uPqetbF/l3LTYfLCnfLVRaXVnpM4jERgTAr4ATxilIHCKiTZoaBVjyJcLJjrso4L4i1add/HDQd+
p6n3jKJB5IqzTc1RjrOhz2iAbHq5W7KwBmQTtdqbDKegLpWxdLaaAQwgpGlWj9Rr1HRjZVoo1jpO
rMPiyPkutzhON8PMLG100mStpltA52VwU4CxKom3yQSddzOERLVcydrMu1VVQlX5nfZGKYw9HHHH
78y14jgmCWTMiucHG1+tz2HVdHgoxBI6/ZJwmOwn0+/bs0kz8xiNCnmp7dQJBCB0UcOmSmGV34A9
gINFVWd/Cr0svO+jJbwxGdeEV3blLmqLdYYxBr4/WsVmmS13vqojG/uzqTeLnwQr1l+MWIefZjig
y2l11/rJBCQhIK2E7bDx+mXARryJgcas0C+uu3ZVlUl7iL9jSxSrA7FB5EDOcz67dLi4G5wMVTd3
YdxYwPAuPVjgtMz7+AxxiRzJcUN5VAZceGT16Mh2Xtu06ynnik2PwOhslwXcVdLbHLKUEoYW0GDS
cGcvyoOYBmuZEJEs1+Uj+gV9P6d6eJBF1XFsQ07vYNbH0+fWXvsVtCDDGV8FmGFeVqjxijMvND+w
JBFFuLMsB+hoWHMGUejh16BauGkbGtXVrt/sx6vQm+BBOoaDySVjvGLrepFlRpuM0Kr/GsboKx8N
1fAG+H74oi0PNjd9S/sY9zX0e5xtriqIUE4Qzgzj8GCK0JaFMkp+RI22ph30b2xcVv8LsVmgeIR7
BxymR/wv/c9OKOJPGLxXH7IpYfckdtkfZ7cyTQYysX2F2CYSm5SVQ2AA9U8aOJnEIWJOTP9Q+am8
Zj7blwSdA3jflTqHfANk7Tz1vjd0m1rLlt0AzycEXoi4QW3Kye52CZPG30QYTznbzipXRXZEnRMY
kZU+u13aLPuGkYu+50+dHlsuK+z8waZAUV1H9sGCdACuJHeZy8/lMOss7KX7hH0Tc6A89+qXzh9U
u7Ei1+PqyDUqDEgbcETstjf6TbRGKmxTGRbJoTWnmnmBbon+AB2S3a1Y/OQJ0N91blmNOVafwtVh
YDUOdxxjAIbokYY5DXDpNFFgZiPuLvxPhybAwRgPglQtLf/WB+DY8tuinwJOAnzFpkGlu3YY+3Tf
OcqPabji4VaIwVwNAbz4Zlmk4X2IQnt+KtYdCVyR0vXWle8+mS1gJhSpOruKWi+XuOX43fPA+HM6
FOjlbwsuCBKbSsJ3IwZQFVeFHr/2Rjr+h/uBfW0bhY1NkfJCbxvZEKLPqNJMTJjrajrhNOSc25ZI
xw0ilajfLlRarFf6fuerBSj62YJ9SRkFxwhQE8qk+uCKXNbB0A4urjVc0NsOwdAJU4mhOfDv4mzT
jRODgly4tbmTqIRgoth6/pqrEXR7GWI/2gk64uIrwKwXINddIR4J8+BIu2fII5xBfR7kAK5keI3D
DlaO/405msgR1Fvxeklg8Iz2IR/lE65q5oepE/mLwTr50hVTdRPb0bxKQEKOUSecyxdE9+aqNraA
z3xc6f6LC4O8LCYx7rSZucSufFb6fJXbRX5vZGnmbBc4v+nGUZAOnnG5iFCuEc2K0gyHZbD7hc6R
y4ax866f6vFxStOlf6wY3KGB8tv+UwFGCfvTsZ1nuBajd4AuJhtYPyXHJUalytk0DY3ocTQro/vK
iNwst2JMmvoanKM6V9Rby6GF+yKC2IwM5AlQtjDcKab4YXXv/mpFIdVouUAggY/dQ3ZbzLTpscYh
L2LTMGGqAJhlnR6WxZ9Rh5U5xXTtmj5rLi5tymYOwGk/+1B7ttqK5/7eL+3sFmFMm16Pde4EmTIL
SFZZJEuYwKkdBQ6ock1JOawT0SZU9gOOZsjQHSvxyhNkGVdu4WGF33DTitL7WjttuidAQ5RBK/wR
3qUnmlsybZtmYyUmfzWiGSHOwoPaDQPbyw+5VeTxGcC0oo4j3ggSfNnN5nPv1cYPuvOSX3es1MPs
Fjbsyjlt3Q0OkDr50ERLt5fRNOsgFxMIwCKGDo6rDKs9LLr03sK1CNunqqqX26RpJLG2yGZI74Ng
GxW3/wMF0DX6pB9PrjfEZyw2a3UziCT0N4uaJ2v3PyKUrQ3vtTgt4UC8llWUdYl9jl3mwYiZ77SH
YW5W/F8t0BOqtJ6PdTuXKsg119as+XCIILLxHYfOV8xAXVfhBouVrrBseeEvzRh0ZthT65MxLObW
cioJQwSKrqDvfMe313rFVRPDD5PkhdXsFKHe//vD0zmdMCNGnaNPGsuDXYiBUZC4wrudMXrZghip
r0a40F/4FINMt6E8V1TniPpS+Y5r+Gumj0oSaMBoSBHScOEubbCkgc9MferU0u81BpfnuEuGw9su
muv/y6XjI2byvCz5K3jXXxiGGxGw7kxbctJh+4EPGH2WMb2jKT3jBJ5AU9XkiKvffujrv7K9Xl/S
xWPevni3EjnjGAJCnsZhsO4hNHgH/tvG1lY5ayw0cCGCaRMUnbvs6hHNca8Wf1uP1Xuhv68tLfXb
H7J6fv5m4Y1zUqtalx95KAqc9CBceZ6VXCH9HN7JfX31c0KoIwYbk1RktH8+SbmTmyu71SeXGfJB
svRu3XrxHt/+ZV/9nIDLvJIkT01dbBXZRy5MqUmfaqTHJzIfosBjjvMZv6vynLbwGKnGhv/LSv3t
oRc23wP0GG11kt6ZYFsgMts5VmPrBG+/2iufCv9yb7WeNpVlyoun+FS5AI+2Pim8DQNm9/2tzsYQ
IzYkfG8/6pVvhc88GRMuxCVf2Bd+2hrjJJghqT6RuCfQwjLg3MOYZID+r88RpjQ9F/Nhy7LV5TaI
S45z6CysvrSTt9Ui4IMuU/TOmvjbKJenoFCQ5DuRHyYvfHkxXoQA7rDyQqwT917ViI+hPxnTeUlS
cQIXDMU70fN/O+WSYmXi27x+KegfF08URJQovIW6EyWC/hQ7tBlGmmfBVLqR3rSrRX/mVji5hUK8
Y2L7y635zwONuYn0+EERnpqsmD/3GTZAEpFXspz6wXCtUxaWSGQYNfh0wXUpqtOgYCCeWk09dmRK
4Da0KZZz1hoZwj4z/YbmKkQfzJweDxYnV3OxRfUQOscSaSxEggJPTyavnh+dC+Uwia87rN1y5PVF
QIhUj4so/iVwBsm2fVLtIut3js+/lydO1WxvG+4MXv5y/fe/HVqWn1dJkogZTmvmPmH6BJdhic2H
txfn3/ttfQqxGLhi4zJ9eRO2mZHZzDhmRldYBsTG2G+NIRansV66dy6hV1/IB6r07TVG+TIh0UR2
uniR4lFDyJTbBqldSYTv7OrXXsg3HcfnNoVbKS8vHaP129a359PKfdrOnYONwUJTh0bh34MKMdYz
LS5u5J8ETV6cVaCbaaHtZjqBWRhAegXz02qEMEfbf9U0ZrpzZVW/c8O8sus8ywLkskhmdr3LbAyo
1SVCSG86RXRl1SYvRgym9Lh6IuGAKOJrfFrjb6OvYf2K3Jjjd06zV35fz8IMhAwk4eF/e7Es67BO
UtW38yk1kvwcu2MeqFaPgcTC5t8/pYc3PCeMbQpbXAbGRG6KEXzG2kzt6RnirkbAxeyXI7B450l/
X6h8yf//pEuX8b4xsIPRxXzqKUIf4W+5t6VfzUhhxHBqcCxhRuu5+3/eeh4bW5DevOZHXIZvQ1cT
0k1yBm7CbXBpKIxdDGtmT5LM/+X92OGcJtBOLGqxP88S1HX06h5akQ7eyHcJ8+KlqOmT4iTtH/re
sz7PDH2///v7ebSBsPJ8S6hf6Qi/HWD4SNOijvV0Gm0Mvke7QWyUDP/pafTfuYle+XxEj3jAgxxi
/Oei6mpmuyoHyx1PaTf09ziCyv2sl+ojo97m2gsjiIyJ+fL22736TFv4iMtMDON/BYX99nbJDKxo
rePSAYJwwRS4y69yPON3yYQJEnp/EyufGV65fXz7wX9f9NJauwVyLODwUCL9+S3hw5UZHkcNl54T
I41m+J7bQ/6jKnT1n8RwJHpnc/x9bvNASf3uIUPFMeniRG3ZeGOMkhRfeqOjZ8QXrsiS7p1v+OpT
SNcRJpMP9Vfmj9WVODVOfXMqqgk6iQ+B/8FPXfHOy/x9fPEyVOcepbdwCaT889ezgE7tIezbUzvi
TQabp1sOLnjiuItxIv759qd65WFrghFFM0clSX8XdTrTrlk1SdyfMM8xrnpCC/fxFBa3s1m/l5n0
97Ug3TVT1HVhEhEve+Hp74+Ow1Qh7E4uGNqMLYg54eWO0SDc6YFB5HAusea8J3Qop8u1uObfftVX
Ph9mRuQOYZ1IVf2rF/xtO+DkuIQZcOrJCWN9bfYa6guSo09vP+W1H5T9zWHNHYjkZt0bvz3FS5aK
cKhKn+JCxPtwKb4hzC0CZcM5fvtJr+wy9jUHCo8zHdu7KG6ZLoyxNan25KaLedCTF6Xg15g6M38e
9AHr1P7f46rpB7nlTNe0+I6XaUJ1RSiCxHLgZLbGdM/xjDuQu/hXAt3t/u23s9bl8Gf9LEHvFc9h
ubDnLk5MVH0xnBjMjWx0nsV5zZtrmZ4j0tmgrbDPndNW/6F/Hb8RKiACzkDzSWDX/c5Z9sr3ZMGY
DueYpMS9DGWB2TyJRqwcBji9T3jQMrL0ks44zgUk+7ff+ZUv6nNLS4ppkze35Z9rR6kid3WS6FMC
0+vKGGvnY9joAkVfB26CnSMRL7t/faQNjZx1ZPNPn33x5yNh7ZRlnqTdiagIHBocN2AO2+1M7Mu3
5Ygg/e3H/b0HeZxLFY89MqQl6+KWX0aAybj32lNsxfqEkQWKTt71naf8/c14iiL9EkUKQbCXT8nh
FdvhGLanpPeXW2xzvEMe+ZCrV8uWt1/o8lF8KVBkFiqUJxdwcH3h37a70dg48GuDYTrmqueukh2s
VVXtIyf51yivX4+iWpEeeAr/vDiqGb7AKGtz80QiSHmkYHlGPjiu2qzond/v8itdPuliHVqz9LOs
rwiaiOtxP+rQ3dkGthxv/3TrBv59g69P4c5BcAvA8Te4MaSzZUHps04WlQjOqY77CehVnajXVYBv
Qhrg7ujfkH3SBRNehe9ttsv7iOfTl2MFZvIXCN+9+D2hNcmkU7Ek6DqK5v1Ut4l4cDQhV1cYA2MQ
g22TvhKmMn+UuBugjcMGBEJqlz1hcWc++Tb31bYt0gZqJPb4ZbyFEqwQFeG1hVC/6612l4a99wn2
IvNMKxblz4V++cNQ0/PtQ+wTjSusIMMXNwcf3xhOHH0EfayKaw/GrbdJtRIWyRj4Pm29IXRfcp05
8kCeTPaiHIb4aDAN5z+cXOVLi7HbHb6b3vce7RaJNvHqvZENosYYr1HdIfZrrZ7ALzFDyaAmDI/d
lKflVYa8/2EpnTHbh0O9/MBhryU9tUIAvptHlhoyjUY8jUxcWdu4HVdbTozS2k9jhlMIkZKj3ETM
n1/yLIyHoJrTHjYKqbc3GZkO5hZFKmwDw8mmAcFn73/PEMM8wJ9o438s0H59UVo/lpTr+lRof27G
jLxssqVw8xRwas6l4eljsupH3l63l6f0+hSL9p3jxWMXXkaQ4bPm2gmXxanMHKwFCgTGibmMRPwk
/tYhqecfQ5fW5yEz4UQTBLX5v7KSfjti9GJQ3IaGeWLOaw5beP/pc9sqrALffq9XjjJC1Nfmiwcx
pL7Y9QNkrtkoXYEsSUPpD7G7w/6qB5dHPIUvxTuPe+WQASAT1ppXuzZfFyenUzXIApCUgII4qMua
NL0mGU+9A8P9mslcnDIczFjWs1HJJryMBha9m4KNQLLkGOj8T0lVxuBVdtU9NbUBxc8jcC8BIovi
fWl3M8EkjRBUUAsGptCTB7E1SEGJ972nVbKPfLM9clxZ3balxg2BSWN2ruamxFWA8exD1Za9scP7
yL1foGKBxOWGtPfumCX+Fzyz5+5rXIsBej1CEcGMkwya8xTihoOv08IZQoCSiTQAQu/8Tkn12gf2
2BUsXtNXnrn++98W0hQJLIIwlD3FppeeFoSkm9TIK2AaNvnba+mVPQIK7kiXPDvbBIL681FpigEJ
Vv/LyZzi4bMiXOiEznDcaVvX/03z8I+R22wRCbRMVSog9kn7oqzw2lGXi8njSE7EAmqJip/EfXof
I0JEtvgSizs8WYj/LoiSeftFrXVXXKwvqkOqNoBzbpHL06DIo7RrGth0QPWRc1WXdvIMvcV/HAzP
WdNvPewGYx3dMYdvnka8+s/INtynJqzE57EfirsBBDh4+6965UsznABuAPejs7vEnovJsqIksxe6
us45EhLYnfFrqT5CkEzf+QFefxRHLmUQ2+zyFvXtBfsJw+VL9yZ2nlULA8tJypvKgDT0f3grQYUs
HEXJ6l0sqmIQTUpqoEm6aIMcDf/yfpcbcfyIlUB///az5KvvBQhMT0y/g1nMnyvYjf6XtDPZjRtp
2vUVEeA8bIusUlGzbFlue0PIdpvznByv/n/oxYGLIoro7/TKQAPKymRmZGTEOzAnGZa6X0qjWkEQ
j/X3xsGMwRdWbTc3mIZa9gnDnDQ+Dk0aQVGuQbKDkxqNfwa4z8UTAPJUReE5hpkQlPpgexXGSdjM
wRFOTy3UTflc1n3yJUenaFG7CBa/bmBkLdB4FRVxQLXzlwQ1QEAGk2ECBAN+on8XIZxKF5KB+DmL
eYb6bdPj94DD16/TkFgopdr1CMy2Q5XqDgEMDROP68uzLi1x4BY9CVJZZzl1yrJ6f4USB7U/iAj5
6OvwfiO4xrIiAYzMcZ5Ddy9Fsjma5/uknZL36wNvBBZNYaORBlM5546/HLieeNsnrT37wHDm9C00
LPnLCGbnocuQ1/qpqpO0lyduHHDF0mUKvBqK8OsSeiTlcaikxewrQ2UhaoEKK2BTzJG6kHZHFu55
uG8sLbcwDWkip0HJdrXx2l6qrDoVk59GoeqNKjTjvgK1CAoqB6Ad/pQdzfyPj9wlftJdxH3U5HHB
2l6uqhMBn85Dg4uxsMpPYLAgUIO8vymHLP7/HGp17YsSmEiITI4/s8PjY4Ffx0ueAsE7SJmsTjv7
dOONwZNdowpJu9GmmnY5MRQAusKuWcwJed9bYEHTSS/omsWz1bk0TPK3hb1yDueqeuOwqp+v79at
IKJavHRhdhKP18nHAoWtBopdvgHr73FEnfNG8My4WeooO1nixmtGU2FhKZR4EOmQV1egQL83kaaC
oUDlunVuAfpzJnRxx8I566PS/eqjFihNY5bFTtq9N/SqUpO0DeoOhTMizqHSkAzL+gwtWYEenSLk
N5AaY2cXHgrA9zsj/3nJr29fjSufY2cSb51V4bc2qh7ESzr5Tt80JbmWCHpwxFPce2hsJ7Ybd4Fe
e0MOQBONbWB7BxTpbOUgw7uJXLvQQ1ThkSMQyD/oxpuBCDiG5J0BNRRyivIFzUUnfOgGhLWO/31v
0J/ielYJY7Q9LrdmHuWBMiEh6NeZnZ0GR7I8VDsy8nvZ3jkFW0HTWIpXZNooKq0rr3KPPro+zLPf
N/V0CsuoPeM1VXpyOM33KPNMN9enthXClpY7jrgMSH1yNTUqW2GIcrLfO4GjnvRO6x4AkwXhc6+V
qu3nwSLooqSt+HR94I2dqHMZ6RSXzT+n4HLgCg+QqBfS4IMWbX9w3K136HfpLxr1kOcjDXk/cJYK
yuRt1FPmuj76ErpWm1Gn5IvCA9tRxzb6cnQUILU+QM7fD3NcMFBwZvYH2LnR3u278T0pAdFv1w1H
IxNYxdAmpOkwNkxz0q2A1EABLC84ASdDGsfPvezsLOtGGEOYDsEwnW4gcJRVbJmHpDVlg4aqik47
/hpmPDlHPI+0/tirhrrTvt2anY62MjkXgYyofbmMOhpIUw2bza/F3CEtJVBW1WNJHT1LzMjFmCjA
75zFrX1jyDCSVJ6YVEJXQ9plFAotqmdgYOiUPoh04WibUWqCM83fUR59sApLG93CFsFO3N6aLTAR
zERs3bTI2C9nOyZFayJhMPIMJjy5aL1nFIXSaPgO/SDJTm3XxfXp+kbduBV1XEk0WbHok3M3XY6J
zF0htzxcfTLQ+kzQyY65AInZ2HriYwOsn028xryiSaT5UPV1s/OFt/aT6ZjAA8jhqPiu5swRyknb
FeYsihcb/ycfl4ofM9Y5O4HoD9RgfSR5K/AEJfjRuVhForSoIdPU9URREZIyhEYMOD9BM5EKD2Em
Wl+IdtlU8fDoKb7XbV2cAeLZb3JeaCBNYbP+INOtzdsYbJLwYS8E1U6B4k9Rf/0TuQUoddKiBUez
yr0kVcGLEfVNX+EKyG6CPu+qO0Dv4W2H0xK08X5oNFhOSnJnYWmK6lZYzN+opJf4vI4p7CLoC8WN
bMVQLiyrUX61Mrh6NKpVDbuYWbWEi7KbVNygmwTLhxchpmlBPsG4SRwnsX6YUotcMOLasnrHcy6b
znZbY1+N23s6oBSbW+gvV2KqvDhOK6wMBMHzvp+m5MdImfFFj8Pwt1qZufCCYTGM7dnqQGPBt8If
6PvmVgvxh/VyyZwKvIYG9VaT27z4dn1Xb4RfoP2UknR1aT07q0MMoktYTj7Ovh7BfFY7gQZ+C4f/
+ijG8mdW3wtlQuCTvPctC2j55eEhgiRBmVEcpymQNjeih72DiEmHDS6lVHlCZtRUH2e88z47SYQg
aKnb01dI7jiZAEMI4F7admAew3m2bRjPFR5UqMINEEMG0UaHaq7H+DA5Q6N4oJyr5tgOSBy6Lc5g
5o2dluOiFjDDfAu1QPmdO6grQVgKJwuLxcr6rFS4hR1mMPqPQacYv1NLkaKTMUKp9TXqtq9liBvb
ocelgc3ddp+dAWDVyaFiBb1FGBLO9c2EyGpvYU0Cm8VMfYQ0oNoadNx8E2nS4XcZQdzwaUjhOIWy
kVF4DUSqwFXQuR4xb8khF7thHZnGTrj8A09dLf8fOB2bh/XnwFwuPyqnJS1r2/QHBO4lFwKz8aiB
/dNdvVad1y5Wk9+8mzFUVWpnqg7L4cAJrRkKE1IbZcbDYIZWdQLpKJU3WEQMCuasYZKeeruDz4SA
WWN7oWNWzfOQC7XzlMWw47lAckR6muaZRgSP8IVyTlcdTg/9n8G1ZtP20QrGDKBKUu0n5fVO/Xl9
5ykbO2+5IKzl7bv0YVd5dobiNNIsoUFVh2n+1HWnGv7tEBX7ippD1D7LeqtrD3UeOeMZShHy0t2I
+nBBrTpyKe5Ovy14KLl3/WdtBHPgnBwIkAoOAL1V/LIVNHOzWtF9rYRYcwgN5QuVJ/0Zq9Jx5zm1
cVcy1ILq4i1Of3R1wmWnKYayMrDilegwohspanS7EgtL8lBAVf9ENzPaKQRt5LKU9ugpELLIKteg
1XCO1RinEA0Bmtw0z1zHTnwaVCyr/jEHu4KEFWNaSLIQjr+uL+zmyEtaQJkcGNu6QB61E3CGWdH8
XENBQoMjddOYmIfg2ZB/hSwynHK5erk+5kYiZCuQDchfYakRyy5Pl02VrxdFpIOhsUC7I7Cmtu5g
58Nzw2lC67+nihrO6R0CDOEevWIjgNsG2GAg1VyDgEUuB+eRhuIHTq1g4NH6h12JbB+ODHsXLn9l
FUBYTUodtB7pq6xRUUOM6xKivaafdsaAq62VeUmkJDtxauNUgD+kUEmlHQz8unyYCMMJdPJ0f8Q4
w3PQEMSkUUhHrQSrcP2bLcd+PSE6HOAkaEiRQyzL+lctzkIGC3Xo1uTlX07OCQEGpz9JCPLFT22j
O9KBAGadFRMJQSQBLPTJ0CVMgr1Ua9ka65/hsFlZWgc+9rpNBfcI9QIs5v2mt1DYMHPjXrdFfIwl
Yz5bk8XFqOfiH73rNS+S7MSbtV7b+bYbAWJB2XFKuRkWUN/lUpjwrlDUSyzfgGr5NUsMgUmDEpxK
ezC+Ti0OFjvZwJ8DsZo1+5VoZABT0egEXI5otxkXBVT55SlWvMqFAUVwLqCpO0bl0UPHd3TC3isd
RpSmw3jAXHa2diLw5qx5df4JwzIP78vfkE7yNEaZbCFM7OinFGUCF7cvdPqAUnmlZiV7VZeNgwqA
CowFpVhds9f1BMQ/MjMJOsuH55nYiCQ56bFGU84TNtZMVqV3Lu3r+BNgLxq/tty6jkVTbDKS5tDT
F/FopNs3MTpcb9ePwkbI5MxxuoldaC+tqUoGwm15LMemL6dKeOSa/G47Qv06Dvp7j/z4bTsIbeeg
b63F30Ou3sZKiYvHIEsGQcvWP5GHYGHa9eHOkmtb35j3N+8lChsA9Va3LFYbkBxs7v6qyTvpUFlS
15zKYqywc8LR/CCwoYKbmJHlPRVt1MLPrBBZe1CTrtDuU1n035Cqns64dAX9tziTdPxr1AIRsgm1
KISSQKciMItOQeg2w5B+CswBN7ZU7U2XC2NRDJGy8Y1Gp4SDaxi2Bu6iRmt5QU067Gm4lkOwxpEE
t6smUQIPUyUj+GQHIzDMUlvquyHMo9BrB6RtDq1p6HuolY2QS7dRpSugAenl+18eAyfulMUjyvRn
ml/HxAwxU0xUrACdXN45cRvXJENR2eLI43tiLV/rr5CbGilERsrNfh/G0a8UFuXBxlHzmIfN9AC1
djx3KJ/ckskZOwFna7sBVya35J50AIiuRs7r2kmm2fTbGYnJwlB7Vx/jvfbt1lLCgaBFLANzACB6
OQpSr1MaM3t/mEesVUMlJ44k2ldEsb9cP7FbIzkqD1+qWLTZ1gV6vHZwlNJybmMIsoc0jcv3pWj6
EAtAW9eH2goOBC1K48B3KQis0gupQMe0qtgf+Whpt6Eh1a9mnqv3MRWme3XEwMEym518anN6dMnA
19Ew+xApw2TU0iRmIS0t7KyjBC0qp63XV0cUnZJv1ye4PZgOepBSONip5f//tSv1xqlzzL4MPy60
5TCWiyOCkpwRldN3DsDHoRTQW7Q1yDdofP95qvw11ETSi2k7gdZRs/mO9yLS+IExf67maK94/XHH
MxSwFA71ctOaq72IwkxKCFMN30DOA/0FrtQcadXT9bX7wAQFs0GjfGna8rag77uKHrGQZTw7Us2H
HxYH79VShTzIdUSwwvpc0R/6ShuAgaQJVqmR6WSo9FPrRY4f4VIUP+zKaXZus43qFRBiGfqYwtSX
bv7lBx0xbEgF2CK/KZMXs0pnZGgSBPMwqR6bB3uyxFGJUC0iqP9Ln8PxIj1KUMTSNHo/UuqpiRhf
d9ZpCTCXCQ9Iex0XvCXNI+FZpVhzXqJ3mpWqr2dTlyJlg/X0fVygEQNQzQm/8hLWnfNYxLp8aFHk
T9zckWfpFqqYyG5z1jU56XGO/enOD/t4Q9I0hV2o2DLZMGyVy8XCuA/o81SiphaVZY9oXlAlx2wa
audhcuTufZacdDr0bWqXLmqjsnCxAcNI7aBjUfem5mKUzxJSZJrH0zOrUCkR4h14wfRUxUr/6/qv
3djUPD1I1QD5w0y0V7vNwDcWt91Go6mcy59TzHBHd9LQGd1ZleVrrL6WSrGKByzvA152q7Sh7+AF
2pGs+fJQON+yPsQ0BFzxk0YWgfQSBkk52uMD+lhjm6HJxWVeKDsN9I9xFwu25a5cLhMAA6u5SkgR
oGJVc4D5x2d+vY2Aca4igYOVQYja8uScM5C6OynT1hIvu0HjSULvdx0N4wqRsVbMVEvmXsXdOU9u
4YqpO2d0IxCScfDwohbFI8BYHYcgQ1gC3pLu0x/Bk4ZaoPOzc6rwRQe0n+wFqY2l5M0Klwc+D5ys
NV9JbuOkCWD1+NqA+4fHQTeLz0NaNd2dXUgjFKYxcnI3G6vutUfYuEVGTkYoHkhBLL5FcEoHT0hI
1J3praAfKMPfrO/qZLC04yQNiJYp6Mvu9Yc3vgS/mmSC7JUCkbp6n5An9mOByLxfVrnhT8S5l1kk
4U5TYXMUuhog2SkRQXe8PP/1YBcJWtSaT+oU3gY8gg/sxfrx+sHd+gKcJ6rMkCAAfq++dzELK9CG
eiD8Uf17KdA8GlE7Uc3Ug6OjoyzbEj0eCtrROyNvxDd6mxYva65BIsYy/7+u3GI2R9sq69GPJKu+
sXEzRICzSO5VqQj9qcTc8vpM/+RDq9ixvDdAdkHjAqq/WtBWw8k9HrXe71Psfx5ytQajiNcF3TBg
ZM0z64PnG+67YtFlDulcI6RnHEOjjarFdQGK21BFWPHEeZ4oXohQafg0IgXwZYhn4EKdnmUPVlYX
GIGkUaW8RiH3+mGECI8NecpF8a5hRJR+qyhivEsiUspzSqBrTy1iIdZpyFL0l3NSyPBTZve5eYjK
fY7zxgHHDJAAAt+LEuCaWhZhl1RpTiJ8hFYhWaImgwvIWEzhN3T0W/Xp+qJvbC/erSQgNvULzDWW
TfDXR7Yi0G96LYSfJNr0OZDQ4I9BbNeAY4R6Grn2cDZS6uHT9WG39hZwZtqB9Hd5R65CdFTUqDDq
EE8UmI/PWYh5gYEdqQtP3X4BWCB2rqWP7yeFVyzFe3qQ9OnXqTiU/Y6cFAZIPEbGy1Ao7U/U9yIX
qRPUgxsx/zTZV4s0c7GzqzeixELKB74Ngw/W2ypHNiq1rQJsdvxOxzqAloG4MUJjvLm+nn8C8ers
UF+ET7MEI1VeB+p6tpOhrkyIpXGHzpAwArk9m4mi+mZF/4HjUaYzbR9bkrwM7bD5zmjZE587XIDT
Q99pgfg1ZopZnjocgJvnQG1UsEOlNHxR8YPXd37vxrYziM6U7VC2AVi5WhXcgTAPbxIasjBcwPSZ
1fOUZXhn9EJLu0PcBJlfjiJzvOvrtDWuDUmcijOsTUobl9u9SjTUnvDo8KXSqs5ZJ+IXvSkx5e5T
5YlkokVVuYnfrg+6sdnpoGBZQmwDg2GsEsW+H7FCWEi/mj1XyJzKGLHZvX0cu/ItwAjOvz7cxo4j
ZtMnJAsBxb9uWjRFKus9XrJ+23bo9Vi9g4uKXmV7oJCtFwwgKLrI3BD8t76aZqOmi4yrrG+AeJ+9
IdTid6uGiIQMhG6I0xg1uq8gwt0DKkjjz7IU6epNr9fGPdJe+vR+fd4b39bi9YK5CteVgg3v5bcd
g0JCFFpufd6g9Xhr621NQVClY9qp5V2KNqB6VLKo/O+1iyWMQSiAQEtXXVtlG3OayjGVfWjAPWr+
QYCraZaG7bknCzlen+JGdr0QZy0gwuS2PNQupzg5E0DeuGr9co4U1whN5VA3suPKScxya1VwowSy
OMWcpVOE1eXr9eG3riZNJ62iH0jZXVtt5BHqEBqp0NxGfNc90wFWftDJAhuv7ctG3tnHG6VuYLAg
3BeQ6JKDrvKBZIYvEauV8NHwmQNPtTpUywrcTJ7LgPPtVlYexKfa4o46anGmU5RMlPCrHCEWvnN/
bBxhcm2AlbAyyffWujh5LcDiixZS5lCC+hNRd+Yx2h0cLLA8fC6KnSLvxn1FY5P2Jm1XUA9rSBLI
jApF0kZAzOyE20kKXheGUvpdokgna0R4e6Qc81IjqrYTIT+OTKkKNiiAZ4q+aFRdbjEzmRyV/zX5
aKJX+udF0MP5jWFaF92gew/OIcobSCZGj+a3q4PdKXd+wMdjvPwAwM+892XeHauqWR1GmPRZ0uQH
oZ3LrzAd1PohpFJ9Q6E9eQQh0j5NEIP/ub63P35h6kpcnHQYqNQ5670dt7QO5lSbkdEmQsgWerEy
roCHAR2c0zRwSV4f7+NZonG2YPfA+y91hNVRzlIrqpdlgBrUFscYUfqj0cj/ir4b3OsjbSzo3yOt
myejqhYxRiSyL/ClP4rR6XDT6vE1KDMs4iOcnIxxqm+uD/rxEmJ6y+ElEBMt1o0RkUxICkRMTw1A
Ow2xZt/2Y9rshIiNUVi5pXVsU0kDpHC5Weuynyc46XjW1EVyXpRC7ma56HZ25EYgWgR6+BjcLAbB
d/WtRGElIFgMhjHnEZXNJn7upib9hmcOvqyaKhSNNlNG8yNtuXHVpi5vWtENO7PdKM/xCCTJ05ZM
4iMs0k4rI06y2IZAGoc1oJzIPum5qr9jRm9+xulc+14ZRvbQVFrzEMehfWpD1RwOVmNE38O+GIMj
1oW2dUAVXdm5fTfOD29UehTwkilrrvsEkhmr9thJsGmDoHYrQ61Oo+OMd4XcTHdyXxg7u3rj06OJ
QUBWSHF4La6+iZlVuVlq2BVhMbkYrirp3ZSr4U4cXv7KZVr9p1FAPERyiri/nK2/nkcdQH/hBGww
KdMAXUD5D0bsPgbtscB4+q2po+JOBxN+jypk+Bm54ODn9XO0cXgdsHq8BtFxMSlqXP4AEWItJio+
ecJF/9JYuMQehK5l5yBasFtFbDqvUxl0b9eH3YhODMudi8mtisLJKqehHpSoomFYvC6E1+JzhFsu
8JoRM5/z9aG2Ng5pMfoD5ONogiw/5a8llqFYyWOnssQ8Aw4BpsFcdZJyQArbeVQAjO+c5s2p/aHO
UWEgtVjdL3ZY1VQBdcu3+glLktCsb+1eLz+VDuK316e2tUc5CbQG4anBcllNDbq1mqo8+3xA/4Dc
skF5NPph+nR9lI9bZEkJNXrNFLLAEq+CYDCZat0ro+0brSTfJUko4YgYWayiqM6UWkp3UNm11wf9
uIrwHynML8hEHgFrPpY523mc9rxdVFxeEIxDeZ7c2AC22Ss7q7g9FGCDhUigfyhRYDJQB/LQ2H45
4Z6NVp12iHRjusmTIDpdn9UfAbnL875Mi5chIZbbaw1UhsfZWk3d2T6CaeIBpLBFvxr3zpdWlfht
btBOEomBLNT6UIoSsYJcTgvNTwtJG+CfyKGC06o5v4NkhQcPSDLUDm2ZKOUB8pHI0XOfCxSsyZaz
o50mzW0l6LS7+HjFDzV1KDx/0q75ZvYEI+wOIrvrPVDktXwEK+z8tBWB6ANubdqjk+M4cwBaLpUu
nGNsIbW5QPcM3WJnJwh93MfEAkahdwAqH3zR5RHFmymOMI61/ToCmVsD8nuo9KzeKUV9DASMQtJL
sg/mH0Tl5SgWTkFT13Mws9zo5SOgrTA7aBDu0JBKbERmpkXK8PoH39pbDkotCqXVpVi8inONGeF6
oiWOr454huB2mLSKa+H87hqxUe8UjD9eJgu7c+li0tCiHrCK5RIY5xqmkOGLWZTfEfIIo/OAwTbg
nQFYmDeOmo0/9Ijr6IQmU+ApfaXkO1t841uCG0KWCPGQpa67+pbZbEkVCCKdbFCZj3Gi5IDUEZe/
vq50lvhaq5PEYwnJ0iVAMN5qZYt8GgTNoAWdlRTDm9bjJ/F97upsfLfQ2s7vZD1Shxuo/xZC/nGD
l0+ApwyWTBn65Ue9VZ3ap6KQ0l+DL5AcKnMSsydxyac3ZZnPxkFTRFUfMux3F3HqqkruEiejHRya
adWhbQn51QPs3NV+y3btnykBzCpeW3b/q9IDlGeiuBb4vETBLGG1pSjFQSzmtCeMK4r0JsQnuofG
PGndsxRZFIhgb0XjKyBY6YsZJ2jNh1nYhXdGb2PX7ARD+Bu/9dTy9AoLCK/uYlAtuhm1h3lAydud
kyJObmTZrB5BS8XZcWmPzSgSxuaTDjIgQsZPFD9L6jcn3QiUFxtW3XPDD75TB0eJvDAKZa7IZmha
b55pSuB3kyT1PSJBBqIbeCq9KUKxUzfC3XdkSkJ9HIQyJ/+0M+f3gCqIQGUkmCyHl2veVN/tpLOb
HyIrAwDafeZEdwZK3NPjLEvJm5imKPDquh3KExYCzk2vFpr46Wh9/Bkh/jy9MU3cV842lrjls1zy
fvlZ4NfVMF+pCjE8N1t8zsSsfsYrCwXeduiS7FjRLCqfkxptAFceDTt+V1v6u7et3QBpl1gYzVXy
RkUl3Ch650yYC2IfUgkGUTN2digzVQJzp7RRptu+puPpwngS0lMmenOAplxg0mbjqRd8M6vEvBVC
xSEXYRCkTTT61f9IRtP2h8xU0vE1myvV8WxortpTECd6dYRZmKeuhSmK/TaEVjfcz3U3mG8mHjfl
e5im5Caq1Yiz1qhsPwxZrPGgJ6ju30siwFiH80vonoFD6XfNHOvJOczLhlJnC737gNOGpHhgF834
YKCK0p4QIAdtn9kN+idyYmjV176NreErWVCrHjLUId7DWovauzIu8NYL2wiB0JHHsHyeaqkbXYxO
GNARWvlE0ZU3K+1ZSz5h+SYjkG52/cuYQ5r2+BBF4wmwBDGGDqaiJ0fRBDjvJGLObuUyz2d3JnP/
jml1gEsF1tQQoTIxvWBNi2u1DdDzh4MXisY/zfGhzNMJPgsaEp2bApT6EQSNWeMbnyfVXWE74y+n
teL8SO2Tz06zatTuqsgyJN8SMBEPWRJH8Wk2KXYcM3zXTG4zA6NrKAFq5ra9LRRXwxb0R2MAeDui
egN6LMB5TnZzst/cC9VGjr1ilOL8rOSdkoPNDrDDiisneSvHsrszcUrG9csOshfZgLJ6tBMIT7eA
gvvptnKUuD1ZsxX4PIjT4YmMIH7Ay08ub7LBFI2bTwUHi/sAKM0YTXl4Lyti0M5ZJg+fM0RFfyIo
JfBPzhD0d2fD7CJvGPrFnLKSElTUzaZLSRoQ3b/Bz2t+mBq7vmPVWHTwWsj41Mjv5IfJlgvlOCcO
9ukAHc3ubZRFY/3SZLkzj3bbYaHLIz1oKPepFEImo1jsqHm0wNemfvCrqHpT+Tmqcv82xqJ4VjJV
+WLAvw1v4iiL/WFsc8WbSuyC7+qubpob/oTm9zZF0UPZGIBOUMPcay5t3Og8/UnbdfCRH/kDwSxw
TIJcD0EGnwwjm4eTPGBvBzdkPDY4vjxfv3U27jYqVvRaqN9Q+V4zA3K5GXt9GCw/pfH7OGMC7AJI
sHfehBv5NjIjaLTBoMIlfC3642Ta4hmBbhRB3fmGw3fo4DKouN0MSMiOe+WM0U3/P2QqlIso5CAJ
gMKsvH62EDWzBhqIn424EcSVRA92CrG3ciJ7J+He+GyLki0ouWV2iMxeJmKUQMFuFLIDkGEoncMg
pelvSZPGRzhFsl91trED2NgosFC7+aNqtrBYKT1ejjiGNYuo5YHPhQr5GafJX4BntK8ceed1BBPj
FakghOjQxnDsqv9JJvzgdzKjP+T4VcpigTDTFqaPqSGxcvkrEjQWw9mpJRKO1vgZGXbBaZSQfugV
3OwO6UD5/WDZrfyvLFnpcwLTDJMWZ4qfZMz03lVlNubXPEqT4GACdohIJ415fCzjvMzxOpqS1gUR
Hi8Wzr3AaSCUYuUkhGIF+I8kMn4YXegQaDBPno89dIn7FvQ+Ih5dhr5oa2b43UTmZGMWjI18et9n
3POHHs0s41yFofIKHMcZzoqUwB3Pwl771A5t8BUCfvxJNEWmemmMZPyRVCYSNxNMi5cZoQkMQ4bF
4Vbw1psP2VTr2Cqmi4NmH+vjZzOFq+imlS6P2AJ3yhMK6ib2O0aefeqLKDc9XAGL176LLBzM7Iqr
SAQSDixGDC7Fbca8ARhRC6v18t6pcldgq2QeRKjgnmSQk33qZKVHWayKsNqJurEmlyrH4sUoIxxI
0BbHHNcuslF9LhK0BMCcaRgCJqk93RamqH/nhlCxwgYhVk1OmByHsMu/o8qVOoeR66R1ZQhrP2Cz
aK9NHuc/qO8G37ombH7aGVrit0mXzF9A8mLyZDPVBimRzr6HrAGDILGk7IT9DeyuYOFS4gy3EBIz
UOj6l1yyzGinxrcRwgA/INGNvrO2dJQu9yBOgXYmNZHjh22fHzWkHE5KWRY7J3zj2cPpBqeEbij8
pj+Fxr9qLkKegzxvG8tHoq17TYeE7FvV2vFAmlqH//2NRahc6iAgHQnPq3Ay4JTtNLFj+EVBm1+k
WYwNUgxHbq4zdU/jb1mf1Rmmeg/+1SJM2Zzky/VLMCsToQylRyLXdTtnnP7p5+UVb4PUftapltZw
by35PtbErl7QxscDL2ouSAq6okhLXw6uyX2opSbcjNpSWy+czNQVk7FXpNgahaI6rzgV+xKoL5ej
5H0eAJ5JbN/u2uw4paN25jbcgzdubBE+Gb2+5clKK2b5FX9tkdKRAzMcqefG6Ea4o7AIENQXnpJ6
GnYu1M0JLVAjyqfMaQ3+jkerKIHt276ZtdEx1ZPeo5U67sCZNif01yirgjGv0KTW9ZRlU+MZ3FyV
n8Ix6F8TbOZ2DvHyBdabkPoR5VqgXzKJ9OXaTWmkaLMR2v4kNekDYbomj1fa/odTgwGBe9951xOf
jcrCgnYEWkAtA/DQKmpAfC8R6CvD29KsrNLLrWS4m5NpRJQEqYa3iDaJgyNclEauoxYhsohKUcU7
53zj6CHAsSj1Lm14OGiXs9YN9HKj0ZGwi5pjfwT18FziDen28dSc4wgaGI+Yll2Ei+L16W+sNyMv
AROLODDvq09rRTn0eYQwfaHI83RwZCmfgNNK0+9iDjgZkRmVOyWxP99w9Y3/qAmQ3YJHokt7OVtZ
xFQ+ZF3yjVmnXkMv+tCZRnWTKljKymn7ME8y7oBK+Oa0PPgsgQKf0ieSGzTBC7Cq74GR/HeQPBUs
SjEor/OaRY728jdNnd1qStdJMGPjr10bo18sGZl81PUi3km1N04TIBoI0dR2WPM1Sq3G/RnItspp
qpvuhZKN9Gj1c+XHmN8er3/djfCACohpUEgiGiHfcDmrdKT7hqOe7Queu+cU29PHKcE97L+PAkFz
KWrT7yDxvRyF5CxMKJVAqp7QiZCsvn/IVBhm10fZ2Kk2iSXYIxoCDgSDy1FMvLyKcrBsHKYU6Z8q
1+QHOi34lC4WZpE3lnbZ7wy59aU4G4Ds6Mpx4a+yWjsalDq2GHJoldlL+3z09G74qclDuhP2tkei
p7KonS9f6nJyEtytIitkegJ6m7kpMhE3vMdjV0COO19fx609QRP0/w212um6KWWmGfG1LGzBF99P
3GWr4L83sblgOcTcSzCgwD9fTqgrajvF2dDhAdAZx5Yi8q9WspIf1+eysWzg9jgrC9qCFsdqf6tB
D55acDEB+Qk8KKQg9Np+RA4Kx/PrQ22EaGjIuAnwkATSu8ZWhGZBfFYnSuyUbiUXw04KdEFqJ6iD
QuYvjgW3GkYDWHM+KrQxXq4Pv7H7yYsArqt0vrjqV1sx0hAPymc6VdhT5wdpkvD4HKJKh9VWTa9o
CYQ722Tjqc6Ho0kLeZSH7LriPmeU4RNKwn4Ei0Q+dIbZ6MdwFMWTlAHOAhkuP7Z9E/wPyRM5oE6t
nycpNYJVFjojsBN3SyEC3N98u0zaPi2WT08UnHV154BvnAWqEXA6wMoAt1hzA1vOWTBbpQU4KDSP
jebkj3auZjujfNylaPaxgks1ny+3zml6rcMqsW0D36HYeqau2h66NiqfRmvXzWPjbqW+oaD/xNqh
x7Q+EWQ5CjWyKPCLmp6Zx3N9irylAxeTPWj2F1KYZnCxgTUHrxV5O7pljqc5IEe9wOR2yLo6PtQV
QpieFNXRV9mY8VC9vpc/bq3lN3L9gQ6nJ7nmYVh5KaVmHUt+PowTOJrE4vVaVyCn3ERuhe6qU9jE
FE8aLT5eH/rjKWZoHVldGyYPFd1VwBjtEhcNWQn8uOuM3MUKe+pRzQEifpDCtrzrB1n7WqpaFngU
p3Zvyq2ZL3iY5Qrj/bHuIKnIuU19QrEmgoiCgIvde7Foda9PdMmbpTh81atxj9KxUSIiv1uIYCg1
MOf1ejdNXQNKKANf1nBK73WRyweIvebN1OFi2ilCPhpKorhqZQ/POBNjHKkP1afrK791CMCWYsbJ
8Ub9b3Wu+Sp92zqN5EfjoLmTMyJhnoniqBaWsXPePp7qJZ/ljQd0ABzGGk9jpa0ZlkMp0ZnEgEJP
yOUtNdf+h63ETcA+pvPKOVpd2fhrdlVR2MuqJtNJVjIMGkWRHMcUBZcOYxQvSwfNiy3UXa8v5dYu
oozJGwkVssXZ8PJujToADcGsBz5SoyZvE9NxO5SabsJsnHE0kAjREIz2ahFbqwpTlV1LTZo9vHqj
JMi15PjeOhgFxbZyLCNkzc+FXHftzs2zIdOsI8BJ3gAyGCjBer/iIKcrhiEcf0bCYqmX5an6Ha2r
sP5k9LOZn4q8K75aQmhf5gbTbZeDWsbHGaXv6DjHeej3kJdetLIt9rAbG7o+/DYN/DBlXiBFa2Ct
kdpzJjcVoKLMSPNTP6TpZ9lMVPtgdlr9pjVROZywDCi+y5IT6gc02YsXLbbUxhs6K5ndWqqUdGfD
f3zD8jhHl46Ss8ELdi021KaLwkBjWX4Sy5+mLr8vAfHcxE5r3E6hkh2L/+PsvHqkRv5w/YksOYdb
u8N0zzDAAAvsjQUsf+ccy5/+PMU50qE9VlugvUGwUnWVK/zCG+L6v8HVl0OUN/mXP96MJE1AkCTM
Cj7MalvYpR4jzUpJP9LsN0OZHbK4DWjA5M95FdPuGz2xsz82bhJUDEyLBxvwGtWc2+1fDahBRVnj
Uc635gMtLZQNLS/6norJ3AnLN/Y8Q0loOpcn4MFVrDzUAgoK2lSXxCkQZFHa4QALpd/5fJsTQiri
/z0Ma5WyLDGoHVL6vtCejOj0OhnG9HqFWfNkkA3c/15bg8GdJMOlyGYjwna7eui66GY4k31GNrk1
PffygMyE5dt6uJexbT08QIKBH8m3lhB/tTfMKEncTuEgN4U6FMiv8av8cMaUwce9aq4C1U60kD3i
Rh96Mdg/sdmOPgtvSD/dn/Tr6JkbwyWrlkVbUAKrigNVXJcwjx+iuspycJFkOy5G3xwqZ8wDGDV7
UsZb+wZBVeAx8mSAN71dZKh4uiZkrjp01vRGwgURdk/2kCJbs7JdAD+AvQGW66uDIEaFth2Z0SUS
np1crUirPhSJwc2v1k44HCkM/jn0GuIRUDnw9bytKLfcTmzCL7LTIx4BZzJ+6mrXPtXFEr6hF5Lv
8c62NiouR6SRVC+I0VevnFCKwZvYrZe5VqfjqCPD3tIVCtQYca3722NjKMBeoKER0ZLMutX2UBfA
WYawjUvsAOo+LhONSpoWlvK/Ou6y4nh/tA3yD61I2USg/gXRex2fjAm2gwpN0kvGI28GYRHlX3FJ
zS1ESNK2em+004KkeNQiBTF6kzoeskxv06DuINkdKXMU9s6lsLFfXckolMpwEie9uucwvmmyIoJ/
nZtK+3lRo8+zVSov9+e9MQhFB95NYlEe0LV4phqHhobDtH3Raj1CqKZKLopAnuz+KK8PhYRRw40E
w0PVa01g7sJGG8yMPH1wq/q9Yg+ewAMssX2tWdJviYjMnbWTKcNtNZMBEdanWk2rwFifwgxJO6fT
0LGCXhS+722zgPOQdp/BY1DIjMcvyDuWgZda3U7tf3Om6MvIopvsAMgw8bc2Q6eFvZGqI2hc8A1n
AJ41TV/DDnRogCAGjD1G++vv96tMTtRDqCEldW7HE5lng9RsgNCH43yu5lB7aMfJ+ePXnSKsNIzQ
VWbFTrkdZdBR0TNoO13aiDK7UI3oqWyX754+Vn++fsxF6nWw6aFIyQ/72/qZzjBm+gR6Gglo/Vkf
PBAhfYeIaqtop0UFbHh/Z74O22WRFLUz6gzgOtaGfK0zprGdGlQ2pHhwaiftcYZuH4xKOF/hCXsI
hPTpXywnirVk2RgYU5xdvUQAbD196WqwD61nH5IKCwRwC/VRelF8uj+/jf0hPWH5fJw9uI2rocBG
DvTC5vBhtpP4/dhN7cWttWnP0klugNV5YxjeVqhWtLzW2YEweru2kVN9qFxTqQNF06oDUog0hlQ9
2yugbw5GNgncnXYU5bfbPYLer8nNWIQPQrXzczfUVPvsJnyItWaPlfELIH0zMQMTRQDUGkAK6jdr
TqiGd5pb2G18VYQLVjhGncA5qkOGhk0rzP6HKOppPlSYeNi+2uao9A9WX34rFy8tj5FjlXiJzHPz
ubSq4udUksSdhmUQFfWNvPoeEwRRawFHGwamNTh5gGUU3ITZcBXnrRHxzXQ/irC+9fMlNR1fmsLk
QVVWKGkWOjJIh2XIovBAE1d8Npqw+TmJLEW0FRws/gwFrUAudoGGqSTbBwY+bPzjUk6URgd6OEE9
hc1bS1morxVLhNB6txjFZ/4HvNGWthz/t6RR+wA+3NIOcelpmL5PQw7WTV2yl3lxQQD+4YaVCw4D
l2MBpJhk7vbjNhRaMZDSImynOyfok8V7GJt4r0X7agsB/OYEUoeQIsT02m5HgfHUWW0+KxekOpUX
Xj2wIOQU/2S0LXaeolcn8NdQDsNIJUuewNuh3BhyumVNgATbLjkaY6s/LmUxn/502ZgQ2RctWohd
xGa3oyz5MNioDtAqm3LvjGClciyB7u7M5dVtiWTF/42dJS0f+aLbUerFa9PRtcILrTn9GDp9DuJV
kSLCJWX21NXTQzN7yz/357bxsdgJcOsps3ODrVnCNLA6e8Hz+IpROHKQneqcQ+JvP47H3ezo1fvN
DClv0L2ghUHstVrHShN6E6s0fUNdxDFDtFMY9E1kv59rboljkg/5BLJ7mTgqsd1fsauLXlI9nV/0
clY/zJbRx7ihzcrgV5WeukcObvkd1E+7183ZXBYOCcZ2kmu05nZga9pHimMol8lWhvcKsKEvsYrm
dTsnzfH+F/iVU99eg+RqkKcQtqUXhvbD7YfXokzJG9sDWOoqCSCoOJo8HmaDBEO0YIUfsnF2F78L
E+QPBfY+ykMEaKp/0LXe/VYknhG/N8pIGdEwH60vWKyAGI3R+jEesjJrhU8Lr3eOk8oN+jgiXZIF
Vmy18XstnDMLHYvCTpFo1HvrTFzVlVxW6YTxSLS4HzxTdOkRw+zOOFrO0DSn2EBZjDK7CspN1RfA
TnqUteOP+4uycbBxSaR2ix0rDI/1HaJYqWZFjQgxLjNjrtlGXI2wAUV/f5itzyw5oYj7MdQrXbWx
0yerHMrw0phK+WOwjPhNreWz6dvJaP8xKpPt78BE4WIEtAWCfPWdR0QH1CkPL3k6ZmCtF9239Lx4
Aus67uyp14UIOZZB8i+RW7azruN48zwmHQnIxUUs3J9siOhFlrtHoS7jU4cC/lkpcfVaXBC2k517
QOmHvXBThj/rfU0JghlThkfeS14Hv4WbZVvgP57N1JLI3xK/Fpn1kBS8Bvh2NgHOBuNRt3MtGCfb
eurGXWOZrT1EUsnFRoHQ5fvejj9pCz7bQ+ddrDKMr1NsLwGs9D2OzNa1TdeOqoPEgaK5fztKBicg
bvXQuxAQ5J/mBj/03Irzr5J7+6Ao07d2crqdp2Jr20J6gstKGZSK8TrwrLx4wbc7vFjTYpzr1lDP
M/hSSGJ1ef7zE4JcB8unW3InrS6nzhwRZ5ObNnTb7KkkgHgsm8E5tfW4l1dufC+2K1R+7D8I3dfh
tJBFOqQZois6vd0/jRFJrHsx7iivvcpepeQaeQnSqNQjSINuv5ddRbGYTUS4jNHN/hfp43Qecwd/
I8PpDKgYWmE4vmGV8bnI6vB0fzW3pghak8hayjVwt90O7mSK6/b03q41Lk5n6EbGhHIA5MjD/XG2
zj/hHVKiVB/AcqytRWy8hKKuZ5ZV2XXjUWucrg6ipDPyoHEmOCteoSXWWYM11gedaKwcLmBZvJhZ
WxY7l+zGs8+LL4MboIYS7XU7aa9fspI2RnRdoAUfIS8+LMV49JJ+fsAtZM8zfOP7crdKMrKkzREa
3o4mDJGYehwl19iom2OeO96pHoSNh4ydfjIavbnobtF+6WHR7RyVjZuAQg/cXdkqofu9GnnOKg81
wza55jZY71kbrXOf59lHqPbGY760/4OnFO4UfzbHdNlPCKFBMViLcDZeqQ1TDs+J8jI9o2LRes0v
dG+y/K6Iavs8CfwXgzltWmNnL8vprK53rADRdOcBpc2/jr2XTkkQ+y3ia+oMeX/OxywCe91FpvVS
ZV37RjPt6buiZ9ZbQslBf0LQkp7Qzj6XQfH6R0h2JIcadVR6zLdfG990WY8vkqvZdIPyT24Z8Hxz
MH6oOFft5PkDMpJLoGB5+x3zF+vT0NeIa7J/OoQAGmf8AJmnNHxsZKrL/d/2q9i//m3sA/pE1AYA
cslv99v7txhJzboR7npuO4trgoSG5ld25fQ+eMOyfQQ0B/MNByVLe2/VlakERsZ59DtLtnF1MsTC
z/S0UAKRZvOHMFpMoP1Ai2Z/HtT+OmidORwm5KEqX8f0pDh5A3lykEZl3gbRLNw3STyQTQu7VhfI
blnyI+vNgY242N+LYTFerEpMYA17aFG+2sVJesz02bUP0aBY3aHL3aQ6akNj64dp5HCf4ETM/1St
UZg82yJ6qCpr6v0i0dR/mzoJfxZ1aD9rtsDDBYsw+yO+PcZ3GiVYovSlV3uPYQmFyq+nugtPIlvG
r+0SF4qfNQlgtjxS0ulYDChZPjlRHQm/mgBFHDysAz7Nca9kpwXdv4vIcvU/NyydyVfMtv9eNKMo
gooyQgQjAm6iz35NtDep2cz/aC3a+ieXHq51mFJhJDt7cOscELpjfiI3ID58t5/ZHICRUKeIrjp2
RQfZgj2mtQif85ymcVjYmGMqZXlI5rk9ZLTP/zxSpmFHBCJLwNwDq9s1FGM1tV4RXUuzbXxXEdZT
SKD/8f5m3og4kDgG1EMviSd6HUsJl9QUkDyjRKTAIMHgqTLKaWqWvWt0eyipXI4WDObFqzCZ4mXn
hF7Gc5Hp3rEfZvO9kWrTAV7hXuq1PRTGwEyLGGfdcamjgfgqjaJrWkw9/lGqeSjKZfGHcdjrWG+9
yKgz8f5RycMYb43mbKc8Livs/y55mdmPcIHLoxIa1kdDKbvnOamQb1JLUn4EFU/9rCElYIT5P/e/
4utmPk0INimMAOr2dChX12WDf1cSa4RYgyacr7Rgk8ivm7Z+26l5CrsUq8ziPGcm2Xmf8Xy8EdpU
LYcqMqavlakpnq/bWMzvnKCtRww9GKoPUgWYRbo9QWpWLA63dHTlFh2/x/U4Q2/KI/WTE/bdIwqE
+Cnp02TvxCW/dIVWFzSxIEVVKh+0wdZaezgtjuhkKMmVblBToLPn9d8ruErfqlmoX0t9aF5G4eTl
i56OFWzSRh1UH6ZGCuc5bxWMI/reeZktN/20oHGa+4WzKN+w4hvLoFwG7aNRewC8k7JpRl81JsUM
YBZrw8G1QUUdEqVuT2Nl6ggkeF3vN1yKyD0MqfMBVXaaY0YDSBvQY4tVaLzE3b/0Vcr8scBj8D/o
LOO/IPec+ojv2i/60tIMAazsGCqTyNMXaG/Nf0qaVFNQwQ2DNAUH1YItHafGMYNFAcNMiOpb52qV
5ieeaPDoSo3inQditvrSuVb1OIVeZ3yIljk7Fma3dI9NN6c/Gjp3P5Monv67vz03juPN91gFUNz3
rsgMdudkZd/0MXGOonWaoDSz5eGPR5LBEr0rG6sCGlm3O24QJHNTn6RXYQIFtEbcgsppdA5lMlvv
7g8l79/VJqNjLWvpsm8FMvh2qLJrEMZV+uQ6Vl712C+oq9hVuyeEtrF0lFxpHZMUAj9Yt3YccMG2
MOb0Sq1++GyGWfJcegjelbhl7IScv/Tr1jPiyWH5yDCkLs7tjERhw3B08vwKe6kOj8ArFKT23Crq
fGdyh/nYWJT3AIg5o34OZ7gs1wIyHYy5MY4+502azr5Au/UHJH7d8kczKesjyBccsnRvsPy8qzgN
xkie5nemEp01Zcaxr/VayyWDt9S3dSe68RF0Z7c8dnEb9j5BlasHCcrd/7mFQBNF8RJAUUOr+3Xl
Jc9NigicvYTTlzBSp/8lkYo1adTAFPBjVJJ/gHTOv5Z44ERHuxvU+NmyRPdvn1nmS48g8LNDwkZy
uKi2CDAVaD7e3ySvO+SSGUExG5w1IFaS39s1hbOApKwVpddJ8ZpvKraO/yKAuXyxKmd5N9T99HZq
6+Kb1oxJ/ZCo8YRXzWQM9XGC5vrv/R+zcR0Ty2DfJVFv9K1lzP1b3BpbEP3GJgFfYVrts9svcO0x
3CD2s52jVaX6F8/K7Z1jsrWBIaLIm1hFSnBNWZ4whOzLZImvoi/0K1RUdCKjsL4u2mIc/mJ+suFK
J5DAcx2Xoz0xLBETvKZJQkVRSnN/iLTS4Y95En4F3gGq0KTmaOw8OFtXAbkaEEYE3+F8rRKCXh21
XndY2BI3sZ+KNr2hHePsxIOvwYRsJekmSveFGgozvP18AnPr3qHAftUNYXxwI0fqY5k58tR9aKLr
UUf5OwVG/I+mDOdLN9Y5WiIdzrLHqZiaoO/VVDs1y9j8xReWQGCCH3Y5W/32d0U6dJJ2iElVdS17
nhRnOk+h6z1lS7bXMd1YaEBPXIUcG2DA6+u9wrvJzdFbu866V3xzWt04Vemg7JAEN84JcsR0Sinm
SjTg6syCGG+8xTOja6NzX83GcsDPOxBqKoIwI0cbMIPc2bobpwR/Sf6juisl9lcQoWlm54ATJQy3
8vxg2pF6trUp822Utf78iUT6g84srgj40K31yAjsY/y/h+Q62U79fklSRQR5bmr9aVmQ8wrun0m5
KVdvCpgEqYtLxYoi4GpiWY/3hlakHI2mrN43ZDAfOscVj1h1qteYLPbRsjtXCbKw1vYg8luLSrlc
UmSBi1OmWm1MtRK909jxtU4b7+i5fLUp9SiOCfdvNiZDQFHjfPIArraMyECQjfJsVsjOvrVV95sK
omQH5rG1+2WBE5w0wgRcyrfzwfJlMhbe2qvWpeXjjFhpfIwNs1XP97/Z1v6XymfUM6kQv6p8dzp+
iGk0ccpKY/LReF2uCs6PNRIBah14WT8mAczg5i/OAKkL+YIUYLC01fTsEktTrNS4RxQzfNfWUxG4
Gr4teIjuWUFrW0tJkAOfiTY2B271FEIHMrrIrvMr3NA5POlD16Rvczp04ujMfWQeDErJlItts/vp
6Qg/0SCM208dyK8fahQNH8q8Rz6oKC3UfyavdvZymNc/EL1FqVGu0v6m0rXau1qSmJ0oRH6tCYb8
agi1I3a99c7p3BqFdJEdawBR52a93VGuN5AjOBER31QmhxRZsKNosvp4fz+9Pocy2HBoxyH1RTFz
9WHrIabE0zeoCy12fmJ35+e21epL1kLduT/U1oSgXMMMkRQRigy3E2paN9W7aUqvFP6tQ5139bGt
ij2RutcHBBYer48LSFxm26tWQyH6oYj6NL2qPfJlvt43Sx8Uhp2/GfrIIJeuZ609jkCI9qA1G9UG
MHoy14c8BwRjXZxtu7ZHQaFMr5pbWfkhyWLzR9raoeYLuEiZr3oCHVLU7b+PXU6xVLoA/dCjBk/l
+yu99VEl3dqRCFran6sbD54AsFJDT6512afnHAfvo17VWVA5mbdz720tt/Rsl6hnFn1dYalDEU+K
MSfXGaUrH+Cu/Z12BnBnZ2w/QAnSAnfu/hiSDDaA8iW3EUUxCQO73Unj0GtGQ/Xyqi+69tAJ+EZq
5Wk+yF3lUFXz3u33+qGUHACiG1B8XPHrD9ukcaZ04Zhc1Totw2AMRfSR4n7+2ImpeLJ7tbmYejuo
BxK3vQbd1rdkcdlWTFkGILdzbYGECX1i7DLPPZhrI+ph4WQiTZYrO9tm64C65AGcHXYH5LXboTKl
IQgv+JYhSm7H2S3rh8or+p0bR26+26iD5x6kNQAPCSFa6wLnwliSfLGzq65QPs6L4hzS0PDVBjEo
e1dUwtyYlJTikNx0RoRJdTspm8IQymVJcQWEadCgEp3uBqM+tPOhxn8GkI+2mN7kxzlBOEA4L3tE
/w+b8Mgel/8cdv33Eg26kfBkgG2+kBabwYT194+m6DXTV5oowhYZ24royauSGKIBnJyfJLzzWwuR
PjuA72a+Nb04eWk0G4XRRvfawnerwpgPS6/lOCn2nJsjgngG/J040sUZMEMpAtYJLX0rHN0cmZ7O
bJEh0oo+cFspZpp3hZkEVa2a/yxGhSbQ6FnAG9JKUNEy89bFAcrir+/fLb949uvvxz6m8k37S4WN
f7ugEW54igU95hrpg25CRdZsqLOl8y4pJzM/yeHngxV1ELLdkXqY3zaZ8jQWAMbaJMmDUhma6sEy
isINnMprHlM1Knb0qvSNU0NtXgbRkqbKO3D7I+eIJQZdwbMWoYl1XkA2AXIykgTXoR6hyyctNyL1
2Az18DYKZ7MP2D1jdUyGOv+oiSX/mbVJrz/aalJdgH/3UqyxNTGPTVLnaCfCSw8qEHuIrblaV5ec
CqJy9SB6jIHrSruj0F2y+ViEdpddlTQd9+AIW/uaeJZMmnwTYPYqPLCpWyRi4DNopZd/NAvT8w3U
EXckX7feNCrXAAthL9NrWZcIhB1jiYLy4aXtZt03Y7U4FHmSXMDgqs9el1a0+fryTaH0w6Enfwkc
Z9izs/5Vi15vORsna8mbIIdfC8+ikW4U2STcC+pQhnn0ojGuD03aNe2znVTe4CsUarPHzPOm9Fz0
vH5IeSpZ8tClc2v5fe9N3hk8VihOhjEhtlk4aFhlSHdbvkW9232iFyGGn6rGRw/0wqaWXNCR+6QO
Vpc/dO4So40ZtdB4ZmVUq5d6cMf6VPXZ9L3IHbRPEXjUqjeuu3hv7EXY5qGN7fZdainpF7dWLG6Z
3MzQGMvnjl/eF0IESudMqa+g6vQVWWLLeVhis5he4DPThxSoPpbXUYAPmrpkwCGUfTYfck9ob1Vj
wRTL8XgAdx6AjVMjLVJQ6+dxJSNcvatmGDpzHpXyoIr+ySqG/qP0D77o9pg93L9GNoeCokvMKUka
6y4QIo2UaoZMudT0XX9aTveN5meW0MHP8p0ba+PBoU8PCF+SsmXn4fYuwAJHNau0QEK4I1EIbCDM
h0mD0KlkXXMgmFTe35/bRmGRK0FS/eHiSw/A1dkMK4kxbhVUDdBy8FMbwMmUFdUhqQf6XEOVB27R
gcLsuNdV+piPCPq1Z6MT+k50thG4AAWjoggUC1zaOuRGF7NIaYrwQ+DDHaYmW54Vfe6PbADruR/U
GQ3SwjlZ1l45c+PzMjD5KeIAdOLXEowOpV7PqOWJVb3yFHapGpDnmycpwHXeWe3NsTz5EsGVpU+y
inZbSzjAucfwojPqG5R08D1JXWDjfmcsdIftIlvep8mIQKrTqPQ4Ia8NycdhUpZ/EQePI96pcBKf
jBB6ls97agtUCUSyJ0iwcWPzJEGoJoYkb7TlPH4r8YoZ45JJKse5Spsfs6RYrsY8FZf7y7ERkEuY
Lz00ipFQt1fPs2NYRSGI7cD75ij0zrqo/gepppWAg8G7zkPmuH5qxcle9PgrcFvd0oR0BiKM9JFJ
O1bnjELjpKE9wJFeuMdAk9I6tlKUGpG7LcynBa3T97lO76yuNPVxDiO99YGHWgF0MPOZ6g+Sssqo
vPWMWTkt7qB+iEQ3PQCpUb4YZjef41zZU8T5hf9c/2h6sxJHQA5MU/r2o6Q5vuceDoYX10rHl74q
zOpoIyKf0bPzLHom7uSYMCP6Gul8axTfZyuZf/Iq9C+oiNM7LjOhYXQbG713tLXQaghtMBU4hE49
fhYg/OhVOqly6oWjX3iU4ujBrUU07NynG5ccCp2804TvBAXretrgLU7nxWCnuV3yS7oU8XmqzeJn
Os/Zx6RQtJf722zj0FFgIeGTZQMQCqt1i7MGckzPePDA8h85VJkmqMahfRdRT9ijUGwOJmU/6Ywg
aLEerMdKA18wW7mIeUgP1F5Q2k709AE5T+t0f14bh5RxZMWckiEiKqt0q0JDtFJq5kXjeQ60RR8O
lbD2uiGbXwswIlvE5mZeKwS6lgoYJ5YPbQ5UpW6W/GhSGzlHwGgOcaXv4fO2FpCeoazx0nGH0nS7
yxU4NS0Sz+FlLuzhYIHLOSqjTo7TVfrOa7s51G8P++r+QVpbi+coZSMiAnOiI9QHIbzhT1GY/LHv
BPmch5gk9ymkdhqwt7NyaHtOumqHlxQB8tgfhNEGepPMD4iPjDvna+NapagEq5R6tWynyGn/dnkr
ba+noDW8S5EN0bEzl/Q5Lsb04FjLv80Q/zQ7bdp52DZW8mbI1bs2lYuVzdbiXTQ7gRFW2vr8oULW
eCRC7faa83Jfr+5BCJ4gtxFORots3SZrNKJ/FZ+aS+3a5bOCHvdj1nTmY6GlQM2gyEC4Uj46YyE+
zwgN7cQpW1MF4oSTjUw1EP+4XV3+cum7IXRxfVSzqx0P1OmqRT9FOLzv7M+Noyc9bKFGe2DhoKPd
DiVwlNS6ntisGpX+sKCGe5iMPgzgrSUBudyexczWeKDusCBHKum1CTHE4HAYS8QdsmFMT0k/Lf9N
nfXVRPT+mtijt5OwbawkCEbE+FBfABK7fv4TLSmVvJVwjjjOn7hP8cNFb/yMou+eL9DmUAh3/Xpy
SLPXJ71K4CzWxFPcV9OTUVrimbKA/W5wjT3tig0MFaRnPht6APKsr6dl2TlmD3bItUzkcUImHWpO
kmXnmTb9WdEcQUS/QKqFnPbcGnX/TzFlZaBrtfIYRdRg7j8SWzOndwVxiwCLOu9q5kYjCqWi9XBZ
EJs+CshvD/DdlWNEXXIH+LFx70j5GRCtvBRkMas7bmwJTZ0RXh8WEOKp7qroQUsU9dQuUX5sO+vd
rFTpv/ent/EGMqZHg4OImjBy9VqoXZGj+yuUS9qV0dETZfaeElm7U6PZXMTfRlktYq0WlT26aGGO
dpqQneuUzlJP6oIlI/ig+1PaqmPQqKFW7AJBeo31GMJ8MXtcLy4asKFv6JGkx8ZZvIOJCakIeq/O
j46WLG+1JjOdIFkMgFpN+MfkdiA8MrumLC/hCGs3G6Mlo08NAplaqPm1t5386kXentjs5srK4w/c
Ak2UdclTUVMnSos6umILhs1q3mAHYcX9s+cVf9HTYTk5BLRbDIrUqzBwAq+XNg0QVXeOATjqXvmQ
j8WH+x9v8wwQtXDupVTfmg6D/oDXuqG0cMc/0BeOaI+WneGtkiI8PuZJFwxZ/O3+mFtrSCNJB1oM
1Zg+5O0zAVZFmx0kya+miLrDNOqVXy+sZhbCFf6LoWhi6FxtJLFrGFnFzZmjk0YKAv0uECIrgrxT
i0uIVtzp/lAb9QD0AakWoj9CCX4N+iQPaiu1IUVDSDU/DwNuAc40ZKcJaYlDMUzpV/Iu61MfzX9R
rvyFNJIqiI6kQ9+u5zRTo0Cenws8rr1zhdjWwUkGsYMO2bq5aODLOr8Eta57plkUa5PlcsqB9aIA
0irqJdP1PdzE1t7gMv4VLpHMr/XSdX2JZ8ilcK1HVVwXt81/eKVuHG1n1v5i6xM8gJWmF0g9abVs
mlBb+vq5comqwj1IhIqf2OpwrvtyPGUZ/nhFVaU7bK2t80azCxi2jCJ4B26/lVTFjVsVJI8STiPK
jRr2OWhwHzNLeW+7Alg9NKK/OAQIH8jUlVsLZPBqTIoVsY458NXRIvNDVrVJgItA+0M4y9c/PgMU
i4AOobhLNrQuFxXpotVdCoJIKdEYggRhto9GEmnPcOQ8rGmsqPhg92a9nOFXTjtpxMYGhWQupWNk
mdVd10ictG8m3KOiqzUDEvW1VgUMh7i/urOcm+NQ/6EZLdFEawlIswrtuOksGOZtVoMTsSbnNOEM
/f3P15KUEi4vFQDAA6tsOS6QYljMkZJabjVXeqTIQYki8WlThlcsM/rAi+DZJXm9l2ZuTZDZcchJ
/0hXVntUrxVhd+EUXtqhGF+g4TTQItq95+3XtbRKiyRrnkMALx2g72oYZ9Do8nmIICqttUQ+MnQN
xXnHjK1jOkRJKMG3+gtnl/5du2hzfWg7MbbnIl8sWeWdsZmhH9R7B1YPWLqulVpyskOuZwg8hb7X
XN0qPXMjodXl6lAr3HXFN0RD3xGN1P6MpQJs0XZDd9CUmE2g1GKh9DeVtXMsUq8IfTgfE6LvYTzR
MFmMwQmMtjTqnRB261OBB+TOxzeazFn++2+pc+XOkZVWUO0LUxXPneLNQO3nvZh8K0XggGqkCDRL
yCNXV2XVR1He5bZ3QQukDprFKoNZb+urW87VIbIhUBi5ogMQLKJn+sGz78XDeFF7r8GiKd0T+9r8
EARgYBSRnwXysrrQJmtQRq4a95IrCJgcihi8AKxvK2kOpS0c+wHloQH5RrXBV08nRznWaLO0J4O+
vutnij2ll/uHdePZktcd6wMjBoDV6jtw9RatsLLwkokkP7W0jJ+MdNZOFMz7v/jk0guUQSTHf13q
LpYqRFIs4XQ6any0+iY9KnOzR++RX3R9OB0CJomQQrR6XRacRRkaXYMdkJ3R04+bOnoYVS0D69KG
h3pJf/z5+lHclnQiGcCs812PPLrKK+lFZs9moLaIQdTliMHTmOV//gJjpkr6zrfCcXcN26U00SBJ
FSlIlyXhuTO6VPFNu62fxm6xDCLRWDP8zIr3hEk2Xn4ucXitXFjoba419iu0V3s8rMmSuHvP7aC0
V9cR0WOYupgNoXhwnTtj7876RS5bf0cZFUr9KBUR69XJjWto7Rr04StljdQ4dRW1+CCJEWik/F6S
jkFDHa4DLoaGnxpx+2NoXZxWnQbYxmikIeGJmiFtDMXDEQ89oP3MH+AbV0HTtmI4unE+vReLp4BL
aLN58rVkmFMAHkNZY3CUhFguFuBrTz2yR18wyM2ioB3t9qvaQ+x413njiBknOK6HtG5dJxi5yKLg
/uaSD8l6DWRYQlWBEBkprdtL0uGGTpq6pkKrxBU2P7OTPTWi9k6Nk1Ko1ehpn/s2N7/NVp2c74+9
dUFTsaXPjzwfF8Rq7NyCr11qDcrhup4ch8boz0US7sGot04r1Vragr/epXUloyrotKsTL7bSpPmD
pbYqeEZ87sLawlWqMrKdmuJWyk9s8P8HXN13bR3nQ4xp3qVzKlxOk64IjGqJ3kYzUDj+5PmmwLgs
B7Pn6yH6Xk5CY+H+0m5OWgZgvEf0n9e0HcwUUVGB9sUV5eC3Tkh6ls6vgTqa3ZvIq8qdO/71AQY3
y1iE0UTRgKxut1GVAgnxUuIVSH1LUOHc+GYplinw0DcK6KYZz+pSjS/3J/n6YbkddPXUQVoDzkUP
+RLX2hRwmKF1wtwJxiHPTveHkgHl7TFhKE8+Y7wt+Aasika2GwJQ6PimsdJG7+fQSwJcZPtT1iIe
5ud2V73PIip/ntKh12ZPexovW1OVbFLeT3R6X+mLs7pgPPoB2PrSWh/ieSmf3KGpl0s/Zpm684pu
DgZ5DVU9B9mMtUaRpU9QrhDFuNa1V1+dxaoeFCec31Eh0Hf2zdZQunxIwWJQyFlD/2YzEmba5sA4
ba8+9KmLrxsUrWOXmX8sDUxeziD4yLsuzby1aq3alrUa9RBPcVpWHoWm5P91xtgfHGHMH+/vlten
Dy6zjN0pLlDpX1tkYYGrCHoeoP5ImZWO58IypuiUhVN28HR3Od4fbiPmYzx5zEnskDtx5Sr/Fum2
XSqSaEIkF11b9+PYlqE/LyG4W6XQjuMwCOj+tnHCBkIc8BbMnmqcA4M504ydOsjr1wTNVxDqwA2o
KL2iPNj5FI8YjoLknPr0nVdZXmDYpNRGqjiBOQvLTxpcTZtytN7vrIG8YdYn9Peh5Q312xqgcJRb
4yCya7Ooagfcpat766haWfZmcdHm82ssd0effjz83EJrjetA2lVfhzxUTx0vc8/qNcaettjGa/DL
BoqzBMcdHdPVIzcj6NaNlBWuOPviVll29rlXluSUjjNZapHXj8bYpYd+HF0+Whuf02pSdx75rVP2
fzg7jx25jbZtHxEB5rBls8NwNJKsYMneEJL8uphzPvrvKv2LX80hmpC9sAAbUHUVKzzhDoR1zI3y
OvL58nb7ZW06U8Mjgz0SZr3lnKKyVf/ShqE/2RhKHnyHva2PfBuvH+mgzqa8H2pURUN6Cb8mq9cv
KBWU6slF+CVQutr5WFIAObirdteXAIaR0JmGALNpGhixOTZEjnEYpUN+0WONxDdZCsMftMgOKiMy
z1bbp8+VrsXvrIaiLcY9rf949+3NmkhG4hEIYIkp72eNRL1bdmJKEDpN3b/VtrffjUtWXhDl6Z5N
IrgjebHdASnOYVYAsoZ1vh/Q0dI0yj3uTc1la1mFmn9YFLzTnUmJAbu49kGotve+09TjBZSZ9Ctl
qCoeMqN2oWwVA0IQzjTh3laCmfPLIV3IbccoaFPTOHjgd2fJKZQgUOr82ypILAj90xF5n9Yb57/m
Ou79UonTt5MV0ahF4ejy+DPuvfIeGSo3F9BtsDn3q6o3baH2pRuHMMQwPJ1QutGK8a/FjqwnL8KD
HJx1dsL6ufXLfPnn8eB7O1meG+q7IGlUa+shYo2VFGrFqy+iR4Whq9AQt9Q0WNZXpbfXS4HZVKi3
unMReFK/0DswPpTjGjsHb7I8opubVDrUSY1N9N3B0t2vgt1Yc5zPgwhzah5+jn7BR4zt1YMweXcU
ZDiA9vIoozZyP4rLCru5S7NoSRrjH2ikn5tyNr88XtOfVMLtXIByIfqtyYLk1sbEoPDRDGVCQptQ
JfPtNl2/15OX/a15kkqZrEn/Mqh1TXGNYkGourHzlTOcZzjaznQDIaC0JqXvng+ixNHa+ovHtvRx
SSTQXO0Z29kMMncfDOUojX0rbOCPnne57V5NAsyTTrmT8GALKs9ljz8pNCZhm413UqZ4fZPOcede
q75I50vbrlMU5Lbef+2GunECRR3TZy3K6m+iH6I3dpW7RUBUUB0ZhuwcUDSsSTJ+FgtexVQTBPe8
tBTQWIqYLnPTG5d4maJ/9LxS/5jL9Ug1f2/TIKYGC46HFPjsZmuyaRxlROY51OEsh5YemaU/QLF8
/3jb7KgegM3jTZFqIUQy26wYYR0lpiAmwiJPc9eHwRF/iyPb/NytepP5ShEhZQjPSnzTB0ebX5TF
KG6IA7XjaW0oDr01lipzznohcyAIgfNfsWODEzD00hVBA9oPv2grd1s0fMblKxJLzvd2THv1qs3c
AIHtpg3GwmtRfKzcCE9nvx8Xt79NKCt452qocOS1oCq6/qrCAL1Ms2m1t6V3l9VfzKp6BhznCX8a
texjFDW9EmoplNC+K/S/1Dgdasq0g2ivOgiKvx3+uuzfPobLDHK1Fc65qwmeztAsGvHxYGV3trL0
yzNpLkms6Pbd0tesWpcePqe6GKHaePbbqevK2+NRdl4rWopsD3mPwZ+S2/aXeGf0kgqyOI2kOq3U
57aemme7TLowX7PiLSyZz14VaV8fj7kTY0ExBDEBM4x3efsi92Pd6Vh/gRVMMbeeC7N4amgPBwh5
HXGY904dqu6IUEEMk2I299MDP5jmzQqUaGmqH7Xnji9qnC0f8f3w3kXCK4eD8HFnPATNfqYYoN5o
4N6Pt0SuAGpSgB6IjEX3NWOpMRQr3YnKVetBeoAWpKafH6/n3qAAFWm9QzfmgpHr/cs3xDI9b5YB
dHWfKNp5nfTvTrx2vr3UiDXW6xFYf+fzSVEgKZeNUKS11cFonKSD10L/YmiriUhcyNucuqFlnqrE
SM+PJ7dzj5myB8i3Q4qKOO5+csI0aqE2EhVSNagJqHj0ASk0Dp5YeZg27waEbUOCJCCh0Ua8H8Uw
ofHWNv3iVqXJcpk79AT+dGoze/ZG1YzRS7T758Vr1+pct5Wwg8eT3FlS+KhA8aWXF9r8mxceK1ar
Q2lFeWomswl0p0uvgycmf1pF8ftDobJlQj1Fod9AYu5+pnm3pDG6YaBamrG6OKS4L3lG/HSayiU5
uML0nY8HGgxMGNV/sGFbYXVImbair0YeOsgxl+cx0iBI2qtqjb5lja3tJ6SaP9rBSf5OimIokBcZ
54y2W27+L8vS5oW7t14Do4Vrd64zHennWcTSBzJpKx/SNWVkCN4gFTw43jrvfd9910Zd/cdwhZ1B
tEunjy5uW0c+zXsToz+NgQMBPpenTLF/OXLmPFBGmJUsrBOvRQl/qYMIm5GDy3lvFCRm2Y80zahX
yP//6yg8T9YsSNQtc81v9eSuJ89Y1uDx5tsbBWwu1QiiWN5xeTZ+GQVjMJG4xpiHQAX7Nwk0rlNX
9fPvn2Ngq/9/lM1NPDQMM+ldHiYWMAljtuOLbjfqwSg7B4lrAvQYkSwKAFvoKJB3yJdwN8K6UJXT
ZFBUoktXXUzQq799ZYCDoINGzxmVbGpJ98tGx3nuujXNQi0SSXsi5WjPkV24H0bswkVgTJZzQRf4
ZjhZfJDJv54lwyKnKlUBTHizm33hETLa6mxm4VqaJXZPieob5riEsTIsBxnO64tRDoWUKY4FErSz
GSpGAK4kNc9DI4YTd427tBsurTO74pSX8Ml/6M4IxdYsjCjs5wUK5+PNuTs+4gqUCKnXIbNwv8pJ
m000rVnlvrbKZ3OdxNuo61Xf7az4VsRz+rZoPPUCd6s7GHl3kVGVocUmj+A2sO11p4deKkdeVW09
1XghfIdvZwnf1eujffv6DJJG8wKRTxOt8FbeT7Oc6nzokPkPE7JtHxZk/AYBjeH6eDFfB3sw+SjO
Q4kGi/8KcpIa5UQ3uIRyi6xdiYLebBUBtPyu8seo4XJt4j56sanOHHWWduquDC13LALAP4WA7yfY
qqIcOiMrwgrW9OeoaueXPE9t9VwgMfUj7q3xj74rnQDl/eE5M/D1O2VlXuW+7eI19h8+rUxXcJ51
Zf1ic+MJINcpNPCcAmj9qYkL5ym2Yj1ABzb+9PsrTt2JoAKjDBhlm+0LDFnvBzsuQqDrOcJrnvrH
AunZ9/K6+9RiYXFxwEoetKZ3yiOysU8TRJLACX43r1M3NhR4C1GE5VjVl8UWSC5o1vx+cnFUGRz9
n6UZvGvW9ggj5jhWUxg56hjvbWgoZhT5KK5Ix+P7750oUwQ13snClir6dWhc45QC/D0/Xt7dmUoF
Gtw/yT7BTdwPo5iu0NTIysLZa/M/sF0dPV/VZy/1c62Otcu8TMsbcCfx2bWTovLL2p4+rzgcHqGX
X8fgPG3UgFhxZJfJt+9/SKRPvTlAjA0xXMlWvzac6XudQbD0GzRwz6WWHR3mvRWmpomOF37VyG1t
3h8q1VpjdWkeupWyvjWnxg5xNW4PitS7B/fXYTZ7qR3wDxoIP0LTyI13KTl+iNag8W1G3/PZa6f2
H5dn/XnqACWcsimyG3/IkjE7tfoIsfvx996dM+xyipzErq829kxlVRRNxOfuPKsMIW9F6I8mYvCC
xwPtfk6as8QQgB1fgTpjdeL69Hj2IlNvLpbxj2kl33EG00+lh2L848F2rmVoJ66MJSXifEutGXp1
Fk5mpGE26Xr6KVNG6Hl1D6n/TWY70RXbhOpJVYf59njcnUnCoUNKRF4WKCXJ//9L4Nebi0l/20KY
vRsAT48rOcMpSimZJXrWPevlMB5Ui/bOKw85YxFN0IHb3kzk6WOdtJSp7XKiMO9PzaQ3b1ylV7pz
gaHhh1XVR+Mi6lWgT18I1Qk7pI/6SzGJ3vz0eP4/8Qz3WR+MUqI3hHikweS2Vd01Zg/urkvDZiyd
P+bKTH8ongHPHRDReCNNSaxrHivJC/W5url5vZOcSYmHwJ675FO3xvSm0Cc5iO72Pgt9QcjpXN5Q
EeQh+OWzoFuiZ6xLErogvV+g6FZBrbcjIMBKvImd4VAUSR7hV8sAQwAsAmR48EybAbnDafmgX+Ma
A6ZfcVQHY7KYb1r66NfWsZugiTOETRa9O9l4355w933OFKH9RST6+yw+YJZ0/6ARyM+yRfWjnT+Y
JmWpsIqz0QrywVSKi9V5y59N6ybBOJjdk1drYji4WnYCTfBcSAch14F8kLe5TsWENURW0I0TIioC
cy3zoHUvWnG28Lx5M/beeyN1jhzZ5cpuV55qEaBL/GEp32yScRBQteuMHi1ANUKzpO6dt95aHfHb
diJZonfybypE7KdtvS329MIjt0PY01IkGEO0l1VbomApcOF9fKT2hgLWSukdkg4omU1kVQLUQZkV
fS1vneB0NX27jkhOeeC3ihFDzMej7Z0UZiRtSwDfk4fdb9xGgWzcxUoaFuqM81widGQ6U/fmrcn3
FbxY8B+G+9lvwogM74LtFknXykxaPQ31rmieaN+7QTkZaG90eXZOI6s7CNf3FpMPhy4qLT0cEzbn
skQmZdAVxhunLg7jKVrPPVIyQQWS9yCQ2h1KkteIXCSXZrMRc21elAR19VApiKPqtdTP2dxpX3rc
pQ5W8fWepynBe0PBi/sNJuv9R+s64XlpPWchYvaExCTLZ72H4vn4W+28NAxjYk8KvlfWuYz7YWBE
2Gx8nWFaVAtwzc2uZGDmufaEi0yB4b5H1K25Oih4+oo2m4Fttu3Bwy6D3PvjLX8DDGgCf08WJO5/
w5z2+FEsBMGWNbBhuMVv86gsb1K+92mqvdnyuc8rHwMzDBqW1Dk4ja/vNDk+zVlYUgDOt+dD7YWN
wp5LuISuSurbdvucuV17FvQtTwOIJn+s1+WP3smSg5O5+5FB4lL2MxA22dbHeq0bUGcvWP0i7s8r
auvXrjSN3961sqwvibtsWyJguat/eSnByZZJk6HeNMdKBJROU09TqzmB6FrlPyyl5LXR5yXsBFp8
PxQTReW/rxkq6qvb5Dj9pbfm2nfU1YMQNqsX0KHTxeo7nN8eb+XXZ5NZwuCjAAik7tUuEsY4loph
ER4Ku1lAfqXRhxWRsy5Q2hbU8ePR9r4cFQ96hlL2AAeb+4nOos4dXKbTMMJkyvAxM3E/NW7fHQkg
7u1NwKzIYPw/zudmnMShcb8mVUpBYGhHNMnq7LM76uuIPIY7P9OuJe3n5+XCz00jOkhr9taUF5fi
Km2a15Rvy0mioiqzNGxVvQiLbJ6D3rXyW78aRwv60/d5ewsQyAFV0CQ+Y1uTdMwxr3uvSMN1XZvs
g170M142hlhFoElJwi98B2W42dGojSHcE4xnpnTSl8AAeWfAR0HJzE9cs47BTOIAsBDJ6+fZ6tzu
lq9r97Wf9RrfkaEeEVpcIpvAeZmTm6qORuSvixkbB/faDpEDW2aSeoSJKW6whPebBFs3renGMQ1j
AFnvGlE3F7xJppNSqvGlVor4hJxNe0pQenhxrQmBJZg0/3P7GHifhvb8729Zuv2oZ0NjoAyn3/+a
tE8GYVmolgJa7N/O66icnKJwDi6bvYMhL1GArTLc2Jbo0LyNy94F+VBkzfhkOa1yQ4rMPSok7O1M
2FI26n0eAdsWUbqO7lhpNlLIdavZQawm9qnr4X96uXAO6N2vwyeq/RDDEN0C9wE/437duCknaC4I
Fcdr3b+gwa5h+05pc2YjBqvhLv/lTaaZzT88yyzlJsoYshmVPxT+6C4b6nckhZbx3DvlaD7nmlPi
IkrRvPFzfKFy3yuzCsHCoXTfqVkPK+rxntlbZnptUimUKOQ1mL9PhOIuKIbHUI4C12yjME4955Ji
c3cw7d2hoDvR32NEJPLul9kEiALhDIxwBRF8DLRc7bSXCeWtE0YrtIofT2zvo4Jjp+QGCoaHY3MY
YmxMVAcNo1D0kl4FPupZpMAVvCQyf4DoPMIK7wZaTI3atUwykNi/n55eo9lNaQ6XmmjScx+3kvzZ
6E2zvqHjuWanqaKggNSS+LSUcdqc66gVt2yujaOazc46g0az2Mce/QJ7e892tmtPBrJZlFHW+VRo
K+4voBDS21hOze+/H1TqZS2dWh8iS5udrOcDnxrfmBCstH6zvbQ9ew4UvUyD0vL4g+7cO/SESQIg
ZVigCjdDiak1Y6iKbJ9qVa9F0dWXSI2OyC078C/oRCiEuBxLKXu0+YzGMkNdho0R2uiCmj5WYvMP
PKC0v8FGuW8NrazwgZgivXweqrFGLtFo9PmbvXJqzsiB15+r1razz1OdThlEpEIfERrVp/qWgn4c
/ZREt/Wxy8gk+sd1zuZSY6/6eKn2dgD6NLImKikaW6VjLMu57tBxDhXbwMy3cTUfEefsltm5dXCo
d44Z0m2sFNE923v7VYoxMUZ9SvKwQs76RVOG3j1RDK3/SgZlvhhmtGgHB3t3cmTWNCwof5JO3J+z
uF8R/CgIdnVLXV6GznSvjSJ6aBaDdxC978RmUicfKxtiTrAXm4ehXqp1hB5In8gVyXul9NKntc3s
6iqz1Beod1Tl1rS51DA1j/DBe9udvibCtUCSKKZvxkaXCpxHwdgJUiBnfLbcc28l/cEM9xZT2srw
mHNRAr24X8zKGLWol/02ryka2wcDZaE+rKT/2quZXh/vyr2tQnICegXumE20dD+WhrQsqup9jpua
nZ4TPa6fZ0V8qPWxCkrHnQ7khfaGM8l36UJIbsFWiXVCv6iewOKFJdi5oOOd+VMMtY4j4JhdC8M6
anHtLSV5NtEXqg4UsTclHxo9vEPI7IUidj6sUTc88V8+e3p1pJ+3tzNksUeS2NGN2MJgyclQZAHQ
FarRGD1r9dicU1EcNZx3p0OmSFOFghyH7f5rgdEeBtOlptQvwjlhF41kUu2Z/oqj4ufHG0Nusk1i
IHtFYBV4LIDtbq7cbKwAUtV5Frptv14UbkV6ZLH7rlTW4tp1XfaUN5F60BzcXUWPt4vSP7fk9myX
gP2aRmRcIw0hsiXIOdS2/ufxzPb2ILBonkhaBlKz8X4RZwhfrQ7xNjTECEynbn1UpJeLWMYmULTy
YB0PRts2Ac2m7AC2oLM8Von1ps6Lb2mTZe97Dt6pRify/HhyezuEegptbClVRA50PzlPXyBnlCIL
lxGywgAk4aTEcFhF1WvB46F2Z4ZhCQAjHQ+o7Z2Pb+6KPjKb0VQU75IYen7TO9GfkjRRz208j5fH
4+1tDpj51A9BglIM33w3Q189p3SpcuAfm1/QaarDSIo0Px5lbwEpR/NOIYAkPYHvF7A2u6rwhgoV
OXf0zhZc3vNCWfAmBr39D9+Krgb1Rv6tvco4XOqz+WRzGYpUTy5VlMRGoMzrfEZLeiwOBtv7Wsj2
sC2ARsLR3Vz0lVidVhhFHiqxOtKAjqdT4qARra607pyqO0Ko7N0fVGiAMGBJRhgi1/mX8heoFOgr
JY/Y4hXl57boOx/92uSS1J36WcWw86wnyhHCdWdQwkSJpqXhLjtn94OyD4s2k0VpiitdWOXoF/t5
b/enxe7FyVYKnOCGtvv6eMvsjkofSupLUQPbkh8VR8eGxFnTsCuxI0zInK85/ZgLnjPOMxIgJe5L
lfb7+xTwD2wIKjf8s30K6tFbxzptGXTpsrdDucYfUi3JgkKfzQMw2c6RIN/nJSBN5O352YX/5VPq
Tmx6Y4TP3ezEmnuJ7Lx5JzIO0VNlk9IcpBQ7G5X7BNEsqGcwJbZs8hlDk9yII/LwLHf+buImuo5D
012tZFI6n37rdPDo7H0+Mm1SMwQP0QLdPKos4lqOIzaMcOuUU5Jgp6KbyOwasT5eSpD0J1PFR/Dx
npGBx+Z5JR6lgiIN++g4bwbVG3cYbWzVw6bU6veONr8lfbUviYN3phM3yXUR5XydsYH69HjgvY8p
71CpzkeQue3baGU7ZABTKC4iD5aesKCgn19MUKFG247+w7dEhx2TY8hYREVyFX7ZOcAEotimTBQO
jiiGyzII80Nt1DE1sApa1vsYZLN78CztPBM0pgE/Ip3+U8/lfkxsYXHrcV0odbKvYXtl/uKKQwDe
3ihwS6QiIIhoOgn3o6R2A7Wqp+7dFFYdZIssN9ZjeXBp7wBcoLFRAkJGC+ssZrQZRuRTjfxzFo5G
V3l+j3LId6+plfctpzA9ZUhflH6H/xoSD0NiBkKYVhysCZgT1TH6g8LC/s9BfxovBUILqnL3P4eL
tyoAOBJdGKA+xFgVpxLD8zfaWtpfaq2qv5aohGOJohS3nB5XMGRN/yJmVCcf7+K9Ii8MDdJoCp5U
krbhaezNOQdXI5vOM6vFPb0obn002qd1qoyKhcq9UGTL+nlsJ3FbKmt5h2Ky+hK3S+JiftP/PmFW
VrQcgnIavkSWm+gEC197LSvqvG0W/8hRryFvSzsf5Vb9OqVKc3B//Cx5bC8Q2euhlMQ9CQj0/lN0
vPOVyNmAKm4B83kVDg0fe7WL4rw2FfYUY5LHUzgbWaVBdZzsD6nVx7CGLWr5p9mptS+aJlBYd93p
X3WKc6wMOn3sTxi2dy9ZHYkcaihyyH6LNZ5zHddZ/JFoc2/iNt/Xz1GVrapf9alIYY901VezrbTl
SuSGAQP9tf4bRekmvlBSb//EZzEx/ZLeSRwsuZe4t9KylyQoNFG9b4sCbt4SI7f7hSIcoST08/W8
9oMpbnNTCe2LrvfLJ0wUu6Mm6N4xZi8DaiXco/O7+WooPoHrsWyicy1dP1hOk72LgVgcXIM7dy46
IlitUsql/7EV1UIMxV7EYqByaSfTuTPcH0sX9xeyjvrgqd55VqiOSRE8Bwe8VwAVkVWjg5QF3NMi
R6jGjKt0fircLn+rInZR+11clIB1GvxIFi1NjIMQfW942Z4DjI04JJHm/aYUq1t3OYWfUKF+Teca
nFDadNVFwzjjhlKefW1xUzjrMdjZxxfC3hKjqiFvAk4ffk33Iw9CaMuSF7QL1Gw5p47iBrETZdeq
7auDS1nuic3JA+1N2QBGIVph2/wRaZ1cTbpJhNna9aGq9u2tc4viVHRi/gSNpmSjm8vViXF09OkO
/z5Zk1IGxV2uGYpZBJ33U8UMY8KsXIVxO2ZniEHrZe1X6E19lwR82YOF3YmO6A4i7COTSdK8zWh4
vFeoYrbRU5l66GMp1vjGxRfk1KrtEmQ0nM/xpIpPj7/mzj6S2mdIR1KTQuxg8zUptGSYiqfQCxEV
ebsma3cFbVdecqVO/5fWdGNwjIq59DRx8HF3pkttgKIbRRySlq2OZBxpTVtOdLj0Oq7CVkPrTp/j
4Q9KHyhtjKJFWzU7Atjv7CiC+J+LTL/nFWGnybHkGTzYlMUg6rO35mqQIbr9pdGN/JKseX2dRTme
OgfE1zhXw1+PV3vn7BCHOuhJQoWSuh/3G6pyxjSDRoprrJOphKAlrmCrkCbb09H9tHPfAupUaYZy
OZGkbYaqi3lxvSWTTbaxEj5usWNQ5eV8UGbcH4a6CjuWp3Er1pF2q0v0AWjQmtay8ItFFN/KuDry
lZC/dnMTMBuONA1nKGRbCI2Qsje8Svgkxp71UruNd006Q/c727OCalqPuvW70/r5nYAmUD2VH/KX
cNqYsKDySsLpslfqMHX7/OOcj0fdlv1RmBIJLTXTrdBWI9RBzbBcCLvOwqFALKoFG4MGze+/ivQn
XCl9IZUxt7NxUrjwAIDi0JjMXvijVpF5VU4H63lSgMM/3uR7swKMLkMmUHIgGu/XLq40PS0aoGp5
WSh+W4PTjttD4cK9i0vKoIHLpkPgbPFjdj9A3Af4E5rCUN5yppwgRSzuzepmnd85sxNwrZQnTZt/
X7Sb3jWlBWBjeJxxwO7ntyoerLIMtKa20sJcKjU/pasy/AG/8Ovjldy7LiyyHk6XrHds5YvZCsZM
zJaEmOyOf1VW2TCzpPs0A54++Gh7B4zbgrPFS8tulB/1lw2feqPhJj22wTii0o9ovbDX8/xkl+uf
fdx/eTyv3cEoqWDVSarNw34/GHx9VzEyMw6nQfQvnpXEfjGo7qXGAfo8sxZPj8fb2ZEyYqFwSjEf
txj5KvwyuWQ19XwyKhRvinS5gHxcnlZop8HjUXa+FosHCYNrCjbR1ngk6fNpXrQ5Dgcdefq5w4vG
piv4ZuimI/DkzuZHmNimqs4Jg7Wv30/IVnHuwVQlDs0i98wwVbM8Dex1aG+Vq3iWX1HsvLZs0j+9
ZrUPrvy9ebIXOXV0LaBzbzLl0qi02MHlJ5ynvM2CaCq0j1E6pXWgxvpyebyoe4kwWQMcJrqd9PO3
hQ0lF1FpN3YZ5nzfs7YYUZCpc+6nTq9cRkePbonmfZLKx75ild6poeAauEN2cBR3tixflfRL1jrY
Qpsti3Z9E7XpWIS5XomnEmGd0wxE/GIVHgnUmB4FKjtfGLwkgqIw3mURebNldbVSzIYAIZyMWW0D
x03ir+qs6F3gaNFC+JLY77osToJFh8j1eM13jovE/MkEm8gQHdX73dW4E495ZBZhV4D44wNH1nuC
wv5IkmknAoQO5yB6BbKZB3A7x2LtLQU+Z5hPo0DueIRECzj+XHZg/hqEzU9d2xW3/zA5wiGyeR5S
QqP7yYm0Rl6t1crQjNTuuTDb4qmd0uYgO9ybmtQ/5NqG+8YLdT8K8E+zzpSlDOkRWT+6cdVvkeZk
f3m1rJmMAmWoYJiyI6j43pdDwpjYEmQVw2+OJrxrIIZRXFIfz4Zz1joJGp76dAAY27kAQGwStMui
KsXNzRJGlMDhI+VVqBp1pfoAeYy/2rSrRrwvBTXOxx9s5yQg4sPJo0pNRGHIpf7l8m56IrRRicrQ
jUZdBM5oxHiBqvb4tfO0uAwcA2zjCVPXQQMfucyVdX38A3am6xF7ouMBlsogD73/AXoHdBohT/o5
Av1TVbjLxTFy80Yipx4MtXfbsWMQ7AE0DcxniycxIy1jh7qMtc7wT9bBzFQfVFr7rYu9FA+7xqrX
28gVhdZGmvWSW6G7KYXsXmi+AvE7Olj+nYsPHJXFc4ZUG/jqzcWngJi3Kd3kxHBNHVhokr7BnXDA
kEx6lUPKPrh8dthY2AbBD5Z0Byqfry58Kxfwj0F+DF7Uv+1S23pPzN+4F+xbF2KEWJ9Xn1qo5146
pKPt0Mjt9qNdN2jYT72jp0+L15jPQN5Rxfz9nQACGxg2FD3+3OyEQi+d0q68PLQrtzzHs4JIq4bU
Sd7NyoEu5N6mQ1UF1yLZOIcjd7/pFN3NZ+IMFAyM5F8rMr03bjuMF4OC4OffnxSF5p8oG27i7Z0x
Q9CJEt3KQwoBVbCoSUJWhU5doS/OQR6yBxIE/wIPAl82yaffpAapMlpLnDRF2OdR+vdUtusf/ZSv
kT9lXvakTZ55tdumsH0zLRDqcSvrPPWUVA/29OvFJW2A/45mA08c7/r94qZaqXhpZRRhY2iTeSqT
fMgCUG4Szrbo7ZHa6N5wGqf5Z5onVT7vh6uyYXTVGOS3I6/LKlvyPxfb/raWsfHbjxu6bVz7xKHS
EnGb6I38hjJCxD7UMeHikozWp6bKj0jdcnnuk3FGweJL9koAvm35kgAvJ2N0E3oTyPh+Zp+otwoJ
hr/RjzDFSY3t4TyqaNUffLXXNxENfNpA9JRArADZul/GjLc6bVJM7xPVbt6uTpm+m7qqe2svZiOu
o5Fo+uXx0Xj9nDKiTeZMrZM+/tY0w6laEjPLpFyTCCugJlAESu1oB5f+3nJCgIJwKUvj1JTv52VU
XHYdDfuwa3Jxa6tKOy/F4L5NsGe7UBrtP0pV0N8/ijTu2Sg/Ez6WdHMU44QERVvJYpO01P0s4uit
3oDpMkoEH1sEcv+d6Jc+aUObX9AyFH4Nt7s8+KQ/JRa2W4lwGmUEkziCvvD93CXgFRwq3zTNkrw9
ZdC63zTFVCz+ajQdDdpM4LQkHER/Limn5xNeZIX43ooqBjKud19GG194te+LNujtZjSurtMJmZX3
q+2vcWVqPqJvBi2RmRrbxe0964zzRt1dFVQMz3XnmvlNxEjsXLR5Ba/haUnloGBVp6YvEIhVDr72
3p7iYid5+tm+2jKIatec2AZ0ryh5F9co9qJn4rSjio8MnbfrKsHYvNesIHnT/boCalk0XDPSsFaU
ZbguiendFGKHT0JPbe+i96OqQs2P8w+gjZPhpGPc9f73Dw+S2FSWdQMS6Lacjcyh6As9higRjeLJ
MBQtmJAZPngn9y4FySGAziqZbdvm3MAiDz2ORKHuivW0FPPwPmt1lOSF+J7mIHweT2rvKqc+Ist1
PyV75Vn+JRgtkbYhJYYroWrc50prGNgQxe5Tb2v2wdnYuxZAA8pzwdv8is4CdNrgxDng2OO8DgbP
Ak+Piut6Thw7lvrUvbit5TL8+XiGO/1eJsj+hNpCAEaB636Kw6LUk1pRWxBWM0cnF3TRaZ4j9Y0A
5fuvVXQtnUtz0a4WXV/PJy02o3Ozru477MoU+jClcH88/k17Z0YmNLJyTsKxbVIUKEa67TLGYTcl
xvdMuOV7c4ydgwXf+bYQYEhDwZWiELx9PBVXgZbSJnHoWn0UOhPaNJ4+Li92qx6ZDexMCCUviYlE
oEoCU+7XGMFqAjwF5MRceZ+0IbdfckTdD3LQvfmAJiUPhIlNI0C/H0QYud5nvZGEcIn6gBCQBoC+
Ns/WOKkHD+XOKdRQPHBp5hCqkizcD6XHWb00EupiTqqGHv06vZt6PX5x1lX/VqoA/x9viP3xyK7l
l6I+L6f+yzEcnVJXVoeHWcmRUUwS+2sJj+A2Uqp8h/qve/BY7n0uRMsoZpPTQaPdfC6l9kb0MWL0
61p1oFGuzWeRrv3BKHvfCza5LC5Jg48tyrMRq9ZVsC7DeckRox3sOqgUXTvBBKsPMvjXOTVsBeZC
UZQ/qa7dr1+FYiMOJjTj49ZafmSoUZ4G3rrbPOTDqVbc9I2D19R7eoJHPl07k4T0za5HtFnqO2xu
F2txVwjQaJZh+zca/gxgAH0+r87emqL0js7Zzj6hy0eRRxYOiS8217XdGgvCzJJFoC7JBROIqj8N
JvCNMuuU1m9LUz9Q7djZKjpFWVI2+nvSnvl+ZTPDWMs5qYtwjZXqZI+lcZWONefH+39vFbk/4KzJ
NYS5cD+KrViQENekCNvOpKAtYoJiVCtOAPSPBDH2hgI4R6iIbheNxM0SIog1ePiUFiECXeu3UV1E
dKL/Zn9NIOX983haO0+eboHQtRCzk8W5TUw6EpiZqYXfaqVP+Ys2T0t7iopO/5hEelL6s65VKKpW
+fW/DEucD2MI9OU2sRgkN7leANC27lwO/sDFUvtjnFuk+KZinVqUpsMFLaAjj8G9teVSkVJR0plv
Sz9ZIG+MP9lD0zzYQYKp4qfSwDi1mFX9w+M57g0F+VCW0SX9cFuQVDJLn7PC4THoSwtdF+Tpfac2
83MxGSCPHg+2d71QYuVhg/MnwZ7323PqEbwtbNw81Mmyv3T5rOnYQXXOk5231lO61sZNgzT0kpap
ecQC3pso5uhSJ4NCA/W6+7FNILOL2ZNRWC5sl6ox17PaJM0lSVxxcNb3bpdfhtq2IPNhykU9azSJ
3SK9lKnbXSbej39XI8GxqImj3++sUgmV7CFgKaiobmtxhtI1dVLiYTBo07+JOUZv8i45SlD421ii
TfIghVRIRsFScVlvPh9yIwldBRA+UR1b5qcC7Pla+RDYFYi4g65e8jXpHD+K9Kw/IVljDRgIeVoo
mihPfcsoy+LkaIOyXO3GtevTIiz1j27sjC9OVwjHh1KTtrgRFLMVqGbe2e+XNWv/zWAmpXgwtt4n
kVllefNsRB2uhtuAPenisup8BTnvMNc0/OC9IovUU1zO07/2/3F2Xj1OK38ff0WW3Mut7SSbLMvS
4XBjwYHj3tvYr/75DBePiBOttX/EHUKTKZ75lW9RKxf/ltpVv2l25elhDD7y/TTN0Yd8stf+MFO5
a0JbF1rte1k8vVGE1w/H1suMb26liCk08zFug6ow1jIsEOrxwt5qp9HHg1dRcFdd17dCNxr73Mwj
IPdZAWsfePBa/7V6kqsPETQ67ozIzrWT3nS9RiFppYo7oUUXLGmdF8EQKY7wF2ugA7+CVcRXcSmr
/i1MI4yK28ItcA7qavGzRIkQFWwKPaBRqlh8EbHIP3NLOetz7zm0oXxA/oX1CxVKgRBEryX/9Fmb
zueyMb1TOUEWOStYEsUHIlotC4xcdYtDpBa5fVDL2MSDwox1g3stNZSgNrL07Qo8oAgxpep/c3sI
+1EvRKofYkXplDf5nFXT52wh0A9X1yyrd2vd9h+brLWf0N2LS3+1Z9G9W+wmafyis9dvrpV7/872
uhw9AYbOH1NA/Q+KZnfOqVLbEunDeZrejnml509zP0+zD+EUhDK51UxqX1p5HK7lNPVICMzm+qBi
rRf7scqrd0Da3ylCbRnNLmhmG2PEhpJU/5Crk1b6cdG0ZtgNXvpYLXM/+pBAvW+UA2c3GERlfW49
q698GTi7T7oyzxer0eYCzWFKQIHKQyMepqReWr/S3NJMMUfpS80fKGy2MHyaeQgLMFHtWcsTuw0a
HovWd6d4+NWa6P/5UaEgfjcZNJiDHv959RFwtvVlVKIELKaVVUExVqgt2jktaX/B2y9+N5FQYQHq
2q3ypRKdbgcxfOqL0vTrRyNDGP9dhbfw6hO1ZROH0lums0jb7vO09Nbgm81gfG1afdWOKLDa9X84
WuploGPFsVs3urlfqX3buktDhBcLc61N6Kjbil0jp0iLKSuyOZR5/ePSef3P1azc33ZicqTU0s11
v6Jy+1NpXB60CMWk6HExGwPvPyXGtm6cWlCTalSp9DdmgtCXX6C7vxLdS1IsWP2UDK9fASQ126hN
RqQv8fS8cPdoZyVTtQAwdfH6NIsHHEVTIHSg2LYFHZGJfi3mFg3o1qvfi0QsZ02PZnKtbs9T7WZW
sIpk74FAlvgScuz1rKBQV7GnQtqL5rEKyypefepf1lFXoj1fqjtxLMuHlRlFegRvtnTONFnrfnQr
OrLt3P6S9lz/aiONplduk6RJ8aXRsUT8jFTuekJxiuhZFkN9FMbEl9atIvMC182sH1IKdn19WGJI
qXqpgIZPxXY0c2iMxavIenLY9G+81JhPE9B3cbINQaTZeqk4m1OlHWpVE3sfzr29I4WkDkRCgkLo
5rupWuBxoCqyi9XjFVkOZqf6OuOeK2UYXq9s6/3x4ZD+WfR0ttr8lZ2qQ7JS/tM1ePm5zq3iDuLU
4zmys6Z3QnZZK5F1Ilq0NEivd7DJRZw7HYwsayyNd6Dxo09e67n/ltSrPra99qsTzbIz5s1SSiaW
QYeU1XQocW5CvD53Z6eFSoQ515IGvYTBN6mSHRbF+vny+bwpo/KxcVaA2PDh0c7dJP51oavDItzy
ksTFxEsgvPI9t5cN5tDLhm/N1HinMe9rnuJFfCmKaTHCl3/BTSzGLwCL4dIOlmzu7ZnFY3QxMVjl
F0RdFeBdz9PVr7MRFo33Y4od4+C6ogiiqNoja91Et/KigS9FKQLoNCt+vbO1liZz3HKFLmokDopR
lYeiaaaTlTvrGz21lr2izp+C1FXcKUekm09HjlbZDYAKy5wFeK5DJ1Jfo8nXZ6jkOEPPVhyaxtDx
QEatW/uELpJX2VZtcZmXrPuu51n9XsUL6pNupeYSrgvMxYdpRE7br1KrTx4Mr3U+l31vz7hGNPl3
UALFP4UegVlaBA/FYdJrbT3MrbH+WwkFbc1migA16OmkFTjwdZ3+hS9pHHwAr2J63yUU7Q5OD62U
LhsMe5/4x6a+BjrvnzaOLeGTFzhpgFFp5vl8A9PgxzVWMW/pwOYfO+SZIl9b3Pnry8fl5tpmCRGG
AK8ui6V06K43LVKVFn9U5PUbwF+BSSjy4CLBuHMo744iCa7S0gE1780HqDoZJlpqUV7UYtC5PVPl
qSvbPRHJWzAEk6E1gzgLhTfrpkqaojJsF2BJL6sTpaeiiOYDgY8aijQb2X8tCpJCN5+TdEgxq7PW
70nnGM9IZu1J99xccvKHUJQgBETB6wYQZc+RVDIElZHm5nLAyYgnROnpTauGCHNX4Uxy5e7EFfe+
fKp0MCz4C4Nwc7PWi+qtEgRCMSSufsdWOZ0zJXYdn0TTOUZmbX6HIpY9Rch271GK79ywcsWZNHcO
l8/mGHG0Gj6yprrY4zI/dmoxgTOLcFibvGmnTXR3KADdqOgwGj3J6xObKQ15n4QsIRrtUutUYvgV
yAWIfHWPL38cd7aRgFBFP4/HCtKBPNZ/VY1JJ2JjQannsvRefVrMvLk0uWMfNPqNQdMm9aPqRNXO
oHfmBxpL59zQUgFBpF8P2hmtTYi+lhcksYfvBsaWp7Qboe6l+ursIer+QK82Vyh6H4TnshkGKnpz
aVNBI5WYODQd+aPfTZZ2truu9LkS0CxOFxUvmSo7dPno/jfTNwubFKxdbqv9Qwax7aRUq3WmHDZI
ccjVj1p1T8fozpPqUo0l7OPppjm52e8JzSBNCJ6V1HKAMiVjj4e3Xi7ZI9Zo9Secg/pvK7jho8hR
h0Jvo1geXj4Gdx42HCdxv+SbgomxDY5aF7hLR859WfXcflRH6x0WFghhziX8HjxQdqKVe8NJygJv
N2VUXvHrA9DYbbXSdi4vjaspn926R3rAKhH6bKbisDrLIHYGvEXZSOc7CauWVh1S0u16xH5qKq8o
B7Cqkd28BUcUH8qhSdBdsvLsH+yL5mPRDo0TGJW3fIqGbDrDP6z/fXmZ7x18NpmQF2Fx+M+bR0IX
StGVJiCb0u7TxxJGIjK5U+sPSpnuvEd3l1gy0qg3krBswetloa6tm8/lxcWf6eDEqXdCMaV48JrY
eRzWzvnn9VOjyA9oAV8QlnlzPeqJaObZHqHExkn/nZGsFTZsZn62pgmC5cuD3ZucrEUAmpJSgNvj
Kj2rY/yuyGLXsj3lWr6etFZvTzUQmWB0RPI/TE7CE8DeSfzZlqNUaFXuRCteCg1fymmNqg+TJ8Qh
NW3zy8szu3dC/h5ps4ygSrR4JRy6DHRcQ2BhOQUwCnDY0O5VTu8OhZgUftny29hqZOgQbBJPI9Fc
+qb262Sun4p+wHhKpMnn/2FWJpKClEUp6W9LDwutITx9QUdlajVcUoePPazdXFAb1qmNvDzYnUjs
jzwr7QOSMI7j9aeeUzNTKRdllzGJx2B2jeUxadx1JxS5t3pgfVk8KF7SjPB6lLm3U3MAmoos9Gp8
ztYkP4jBWo/N2u/ldrfwTy4v3i3KNqSuXNGbGUUjkoxVAtrW9AY9PmR6ZAuqo5l5nDIY5UCE3BLK
tQLR168rrxtPdV2iUJvn+HbiklSWPu3h8Uzw9OqaiPxpMnSQtzjFL/ml/hU/TIVHktvSTezjAs2k
xGkvoGz20HV34j4OKSw30k0y962uEB7jdiZazNIgeKNEq/aJb7pLf7YmOzkkLjXktJ36E2ZJe9fo
vW2WsH8QhPCnubSv51faBQgoHlwkw7IUDom6PEB0yYNC5PXx9ecWAWXwQTAAeKQ2S9nbAossucuE
/vCHlwGlz8nZA17efQnJXiXcHx6xulUxptOciN7BByyNvPGQ9dlKNVdNPi7Gmh0pcdKuQL1pOBj5
SvlgHns8mZ16hy9zb0Np1hDskMOwq5vnuJvirIp0ugEVcOnH2W7pZtiO8q5M659zJNQfHmJt3yd6
Dzsvx73LAbE5GXRIBNbW0EGPXFsxvKa4CHWyn5xhTr9KHvDO43tvevJd4rmhInOjvo/3g17lTQmm
1+7GT20cPa/0ERBA7FXUH7T1BKZG+J7I94zi7x1XieE1sL6RXbHNug4mRjvugKiTVVrqU6ktZeNH
njOYPhgl/efLB1YeyG1gDQvnj/UyqeDW6NruendVSwbjx0CnNdK5OZHVRMTIXWKeqgg0/s723R0S
mRwcnKhXYN97/TkmTRGjxMl1Q1PJ/NBqyq9cFN5/+HQlpL/j1O20M+8dFwyJ/3+8TcDWJZE+ebIN
PhTaVPiVPiw/vVX/H4oHQF2hmoOk53BuuWuU0GE0JgYIkLpWnpQWijKp2uuDGIgavL4gkiR3YTMX
1ck7PmciNJyDvxtWjtWvO9oBgMf69W8jDmKUKTj5UqdSv94lNTI7IxuQdRzHsv4y1C41oqqGg1cs
9v/wDiMNAP4Iz1yXoeQO/v0A0VM3xoKyl4sWwcfGya3nJGui0BGT8/Dyeb93dTIWPnCy4iFR0Ndj
oemv0vxFz3FK9Gl6QKaJMtyiZHZop4WthYptp5pvVaOt+0k3dJWfYvhUhCVubns9/XuVIEQYZD1S
1kCpbl3/GAw3KsXukVSzenOEdrLo439l3tQ/O7Vt3ohMi45a0beQ9zFYO4AXm866UY2aP4PA27nv
7lw7HgksQBFq0DIwv/4tS981rqIRH+t2En8du0ULrLnuLkURL4eXN2FvqM0prrFDnlYPsFSC02lQ
j2MbolhVvlWMci9pvFMbgTLgID1Bmg34ZrPdvYFpcC9j8STXwC05UBNEkqVnTwz5qQW09rAke/iJ
2wsH9BLob1lepyeyDQKEnrZDVnXUtkWEPVsUW59IGdU9OWC5IddXN8OA6ySF4pvhMbzesNyk4bIk
QLJsZch+DVk7RoEzqNbJjQT1ZUQwz5ZF+T51cSd89R3O2EgnyUYkYci25GQksWOtHiXMaXKXQxqn
xlM/K1UYKZX9Ju37Pd2C2zdDosJoMUFWwDdqy2zR87Y2eHOpriSN5veNFj3pc5K/1Y3JBj+FPc7L
J/TeFoLTkj6ryCDBFr1e28oW3tC30GL7aHI+joqWvx1Urd0Z5fY7ACuLZJzsr8oEf3PHpiYlBBsN
hstMxvEvUr3RMR8T8WSo+Y5C3d2RKGtD6yDZIf+4no8ZJUm56BX7ZQ3qu1hfcghny3LM22QPZ3Nv
6RDQ+f+hNpMCNgKX2QDDV+OVdO6F0N6kotmDrt47EJBlZKtMmrxtQaXZSMxLzI/C8dIMQTUrTuZj
JxE/pvbYn3r+z/uXT8TtRUK5xwYAiRw2wecW02b3hhbN8CMvndYK304cIDZIJjxEQ94lvjNItEPT
e3v315+JbL9yU6qDwGCjN7g1SRZkbiN5SnmZs2UAF+IQOfkDbuFaMImk+tS0ucbtqYJCMaLxkotR
eQNqHasoHCK/QqW2f6Crmnc0+cqsRFEpmnbO1i2yHv4tNB+SOiJIGf5cHy5Xzy2c/UyaM+BAPqAg
lR/nboo+ISU2vcFIen0A3oW1dVHVflu6qo9MsxHEU+8+FbWT7HxUf1QPtivG70CTmjrobWHSUkFC
pcMExRzufuWPdhkh75Yb5mUuZ7fzx8Sq0hD3w3I5KnPd1KErkP30U80o3ABIk1n6btTZbgB9Gzvq
Geuo6HletaQLat0Wi++UK7irNHEp6ouh09WdKcjbZTsDrjnAorgCS03t6wVNWjepU88uLx5VgoNJ
3eg4oigUOKPbPekRaj70an5MCSohcLn29GvvfFoWdQDaQRIbC2z1enSMeT1M1HWIyVOnPM/qNBw1
q7BOXb3QenPdPYnHP6SdzXQtEnPq5jQS6Clszg/flVLFMUY1FRZ255Ka4CGKzTcIgx4EBZKTl7vr
I9zs9jgu6/xY9a6GM9EEzTJQWz17NzZq9zGJ3D3g+s02UGQGtwsmSPJ8bjg4dWVjJ09H84zf7Le2
M8t3UN9t2Xq1HrqmK5+NtQMSpq6FBGdZ51deOFQPqH3RJQfbKsHe19vQ1JONUYiwz54CKawGRPZM
/2h6YhnFsdSxI6WAuseK/pNcXu0FVWZqJHAPpOQ5cITrUYXrrW6mZt7ZMxEefMMtD1utn3MzfzQt
4X1BdNq9GGsxpr7due27icW3fcztsyTMkdt75lypykPkLXQP1yiPP1ac5reqjTrqavbrI0+5vhdH
35xYfjSK33/oPWAYt+xyitVCFLXinqc2+Zrh6XYynTg/9lxWwdCb7U74emc4yp/AcEkjaOpvBbnx
4eujBNj0Gb1G8SFy+j6gS4xL+BIrP922+/TagwBbiqq11BSjWL7tfbtOrE4mjrDn2qgMmlp5NL4x
Jv2bUkTmuxLtygdgocPp5UFvAgYECQAUyXAL0DFyyJtzUDbtJA0izsCYlrNrtm5gLujizTOyfC8P
JQ/y5siRAHHlIG0IhXor+TeNtYijXnDkbBToQhfVx/jBBJ3x6+VxbrfNJCIHYswTLhXhNjHQZPE1
Ua9yzu1cuGEGiODsjACHojVNj0PTajvH5Pb6kIx6yQmnKgCIaHOPDvrstqXeu2drjLv3Xl4PDy2g
iofYauqLJrzJV5y6fusKFM8Xo9wrod8ELHhFkXtwHdDvINWVO/xXUt2ahaeug+acS0ONnpFaKP6h
dTkyqlVZ35Hk45X2nDYOX17l24PzRxmE7hycNqqg8mf9NezYDWjHQ7g4J46ynvCSAkQNxORILpHt
HJw7Gwpdm5KBKum0YAquh4rLGDVQY1L47NXPoLX185yqzpEgqgqnRhRfXp7ZneEoGfDNS71YcEOb
BUVFtKzpm/FJ2N1c+rC/+n9mN0/firpEjn9eXo1UYttMijwAlbAeIu68nt/Sw6ejJOCd3blyPypt
o/oZWqzfwKDT4dG6/16e350DgywDes6kymAWts/wiBUwSavmnSOZXs2QT98u+ag9G4rT+p2njedV
Ncbjy4PeJLFyjlxvHBTJ2N4mknBSgKisnXceStOLTzE+Z43vlRL6sYI0ys81GhTfraLSftRlN+yZ
A9/ePQwvSzDoTZFK2/Lf/zqtqIiOs21zlXdM+ri4Rv4QMcmdWtq9UaRooQTTgvoxNyfHzQxjjAbX
O7dda35tUb+81Gm8V4C88+XJvhI3KDgpOjnbUTrTjKnCI3W2eP2h9RrQfJGh+iTnew/unQldDSU/
lb+WrYx7EXsKxFUnraj6K71+GJt8L5K/O4rJ2SfvYne2Jci45tibMVqwzrC2oTYu+tkY3Sh8+QTe
HUVyT2CSIq+zLUeLpPFmRUM6E9nb9ayJHOB8vO55Ct7bHACrKohSGaFse1BarGll2yH0aGTVl3WI
ilPZaWnQOva8kzzwxLD61w8qkbvOrQGhm7bwrf5UO+sixaW4n13n2anb+NtkKPaztqpJ5o9GjrpQ
WqWm8Oe6RGANbIhefKkmC455NI32pV6SBMSwOacPiHrgu2BSnXxOlCL7L9djCCF80gCJJa0sf0pt
lMPCJBvVf9U6sUcf3ob+wRkc4JsV9b0EYNdkPiVuWSx+aVJH9XNCWnyTFVw+HPC8aeAN6aQfC21o
9U9cvCUdFnR4pgMq5A6BZlGqWVi3eAQGeK3SJl2c2n5nr3ml+kujOMVBmU1eNm/U3F+mm6sNVIaY
9ybvhPnOXUZktPt49VY/mdt1eUuQaz1afYda5CRc9UctvOy/JDGc9zB+44iMD6Ma38b/5LfZFdWH
okBu7lRx+z+jWRTV4Ww7YDDVUcmNYML75WumVPX3fhpLL5gtq3TDYmqi2V8XJ/mUu9BswgEu3sGI
3Hl8iEZhP+EQX03v7dU1PjaWJ8jM+8j4lg2wMqg7GxK8k+TKYR4NEfs2QozKMdfS9k0p5j4N5lzJ
v6coVqUPFbpfwnd6rfOO+FEnVeB6SguQFA9SC0aMQG9s1K32GYszrQ0jMegNCMqyNc9rH5e/Vhzi
v9ZoxLeYMCaQXpR0HVvf6gfX9u08mZQQjpkzBlnNH99VrOYZq2ElD9sIAnFoE7up7JStUJcYeIXf
Lh1gqHB2FuPRKR3RPSngoPr3fWyov6t61YwgbxGz9ae2Xdt3epTnp8yuMdqIAX8pPqCX7t+GzZ6C
ec2jLGj7ChaJ6Yr6/eqI2fGtzGu7B0XX2//g5xfJuWNI9kOHXuNbqZt57+ys0dXnabIp1pCd9G+4
cBEWABLXgGF1CucHPilJDm1qKrMPEUzTekfB4eYr5DnDZYzIjwcGV6dN+BeZSTklJj46SuH26Kpr
0fs+GscPr7y9/owigx/A49z5m5vYM7pVsXOXb33Um1BBYuqtXWbTr1eOwoVFBEKELsnVN44adtpq
KtS59LIM8fyoGX2Eb3zV7WS89+5I4g78QXQsH3jGrl+VhcdLYL6CdMs4pyHcpZUG9piFXTTvOQHd
G8pDAhC7SkgLCLRcD4XjIKKgaYHM+KpgckQqBfIjzU+kdf0OJ/3OUICbaECgNCY7EJu+iqr39Wxl
rXKOssEIsrYrj01rx2+MYfL24EBytzc3P8dAlgqh3sK/3UTEg2Vj9QZOG+cKczzYi5ofrNoqfihl
XLyZNXPudkLwm0NOJA+PgByYEYFxycn/FQgU0Hr1eqqi8+r0IizxkQhbroy9CuPdYYDOgzSUgrHb
8v8AALrAy5UAitAwLNrRCzDg7QIXMQvfnnXzX2vq8gd7KY2wtOP6cWqXn9i1FGG82tXD3OhjMHT1
9PDyZ3EnYuZ9pbdMysP3tw3QpY6ZkaBzfe7tBk382EsA37cqCj5u/d1cbOtEgLkHMblznkh2ACT8
ETfngrle8ojLdS3ASp9HqsJhlGrtcVpjuvaj4uxcYbfHiZMk26R0s1j5LQVsWd2uxpxEP2txXIx+
Eoso/dKp0JznKunTH/Uc7Sk43M6ONiqcSer6KBCjiHU9u7iCNyv6STunYnbDDknLQ6QDSc+qdgpf
3r3bQ0VUCQWE+FJisrazi1zQqyYWFGfSL+ufKY6GL8T+e6PcrCETwcYAMBAOXRKwcj0hG63TsZJq
JYiMA0mO1Ww6uBYVh7StTN/jrdr5JG9WkBeBxjZdT5l9g+W8HnBWE9xUBxhucQazdFBU4xGJsTWI
Ydrs5DV35iZrYEAROCFs1+Zqc6ZIgfuBmUsZt+VDm1f5oSuG4dTWahPAx92tTsr76+p+k3OTdWLo
4pI0pF/PjaaCZQ/pnF/MIS2WsEXSRwlzNO7fl0q2dr91vWl/u4oYPy1LBrfbqoTzMDrSf/Dls3Nv
kcGyURfjl4Dr2zxV09haY1MhT2FaNfa/7fKrcJYqrFJjz44P06qbScvtlGgZubGQCq8n3aAHvrgt
XcLMnNz2gOm4fdTVOLKDIUEGxF9E4/yXV4NGhFgMmeurZum4R6OOmizAqsX5rNOgjUMqyGkUihkf
JZ+sQRCn1U7t54bet2EyOrk0M6715xTBBoE1d02agL60mR+VfrbeeR2e1ae8R4MgdCAAv7G8JdZP
Hv0e76zG2MS8MXhUzaAE1kAw5gn9lz10Vn/EPGT+5tSaWB4adJacQ0Qp+Z8KD6kUFnzRr8fBKIrj
qs0Tvd2utpyz1CBojpqXLW5oTzQPHpWxJ8yNnbkzQ8ssUi9QlXlE9qQf1OiQ1AK8uUZ68b2Egl5j
EFK2mU9XzbDC1FUG3e9Mr/vY99DnCVNdcB0oRDpaUEcj1Sk8BQzU0ZyJXp4ihjryFc9edN8s4lz7
R5S1XcOk6As+YFwlflppl0YBEWT+b0yz0zxWqed9gxMMEcqLq+Kx17yoO3VEyXVQmHafHEfUG37m
pRYVR+jtwwctb8YMn4+0Fn4FX7Lwa2M03szrOq+PRuMl8ZOXK+4URIA1vllzapMIJQ7a5aWXr4+J
usxF6CIPNAST2hmKb45R/WvAzhhXyBqdyVBLo1yB9W80b1yvyKcAwaLF9DMRG7/Xoiy/58NgPOIr
U88HvYhF7ztOFrcPWd6rDzi3qoM/eiVgmLlSfuk2+pmu1lnfl9lTHvJJL36OXd9+66p+8CDQfECL
qR6j1HwoIsP7OK7NmB5moS3IiPJew4MnLq38ZM2m32x6+5QZ46q9U4vVtg+uPo3Fe0zUcMKdIOZ2
Yasry6cpFVDWymKaTkq2pMbBjMoBlY8m9Z4RzlJa1Azm1AkGex0OpatnybkajagOwNY134sCir1v
pp01HHtvVfMHx47M37VovDakLKSAqE16Mw+LcYX+KHIrOrZq3FSBDgYvDat+jDkCqiK6xZ810X+I
EIWQ1vG10b5RYzJPf6h6ywlnNTJyH9dKJAzEqgwP9lSs3gPdLtQ/BS7Cz62SmHwN9vxhrSPvqa9N
9eOS0It/aOKhSP1ysovPdHWLhd004+7QDq4bn3rH6L/DjYId2MC0nX7E+jprYem1GqlrvljtKUlh
l5Rp3+X+OrR1EiSa28yh20zlg0i1pgsJE/QPg5ZY61tPEf0/XW17Px3MLJRHsU7q8JgkMfmpEqf1
45zYiXuIh2wG9ySMQvNh1AzPXW4U0GwRJVBOi4JGGezUyPuMd5+YPyJMyFLqGSec75Mw5LkmyB0+
aoJc9v2qV30cjAWC6xd2RYeXsQ5fI7TfrJNZrc2npu7adedpv0VbI9BCKZPXD9oQpBj5cv0Vl06T
Y9V1E+EdOTitOJVVanu+0apec3CaqIp8g4qi877D0ei3OzRaHg4edRG8yCIIlUXuQr0dEtvxY02x
9lho8sK+fsX4cSS4ErwL3X1rfzAg/Yt2Khq42J5aBziTdMrm1j4Z3IungSLeZwQs1yCfk5OW7Hkv
3L7ZMt/B0JjnGsrY1sXTMWZMtRpQu61i1Z8xZlX8OFMGPyqNPPeRwFdfm/+wFfSMsVojGJHo9+ut
MLN57RG1y9Ezhmk3VVQvIHwoPkbRe53kewtLHMKdzqICjt7EIwMoCBXNVEAhNXpm8QhBxoOWhemP
7n6ta9v+zJs9nZs0hqGmKPFeyn8bFdBm4bRR3yMLw1z8eqqIr3hGb9mEJ3GmXZrVNk/UhJRTjdXc
TgByk3qwqjTN+QunGFm1TVCA0shCsYSpYgEpjm6pFW/tCsmxeaYL6ScRhai6X/e6gvdG5djSdIH4
JBVkryeIyZsaKQPgSWFZ0ZcpiZUAC4PIz4e5fBqbbJVxRLNT0Ly3qn8NupUjgjXpOGqGF/2KhuzJ
Qrj1cW4lxa/dlay9SQnktUGHEFojrUhzKy0Ioq4dXShXl0noBBhk9M9qlHevBc7/GQUBA4oBAHm3
HohGMkJgi5gQVUv9AyaE5bGfrCpA3cTU/FqU9ilL5m+K1nuHl8PWe/ODnSCF6hBupkJwvX9NQrEI
L7f8gqV0/jZDd/y7k1r/0yi0dNgW1KFv7FDLKVcih6rUZaJaD8GqGwmTveK1yTer+EfBnWIjNZyt
4YFbAmCBig5Er00DEYkC1fbRPBRph5rP2tuHqX410VYOyQfOCsKYgUt2vXxODaII1CF8vHKej0OK
mVbTd0kImKY7O6uThpOZLTvH/96eUTdiLXkyQFhtajpVU/9xrUA9QPTRl1HPzfcUf/cUBe99ZAAM
6IRxR0LS2TbHNSNdO2SKL4VoywAIlRYg2tN+GM16Or18COUtvH3+yIi5o6WSIONdryLZNoBWfBYu
pA6IT8xjgyVal8NvQJYp8gds70BC18UxN9L428tj37vAMB1F/IFzSZVxs4N1Sq+vHwFc47HpBH0z
ODThTXEonIFkWaS5EhDsq99fHvXO4sJ0+PPeStUZVf6qv6KRskxQ6Jp5c5Umdd8UCnoLraNk31FK
3+v63xuKrBQlGCqOUNw3T2CiuAM5L4u7rmYeTAtWHJpRVuGIZ9VO9n/nYHIiJdFJPnc87dezMtyo
N0WBC5Zeac8p9bfHDqmmndLf3fnwoqIHbhuykn49CIaMnCFLZ5Dc/Q8LheQTWVh/grpZvf4+oYAJ
ZhDQHai7LfKpUaw0LnQFc/ho7J4SPEwDCuukn3n0O9dxp3IUNzq//mCA6wFMhBO3itLW9eyiHD+a
HBraJRr07GkRhfU+KtdZ+EMu5nSnMHRnv7i+ZLWWFjEdb7nUf51C1A4ML56Rd9btXA1mI0mPhtbt
0fzubJhOS5Kom4sE5sjmrC92vtZ0ajO805XveV+VoVBK/Yzw8vzh5cWT98TmHtFpS8jOLV7fANau
5wNWsKYnscSXvrHH3zGFk5XHs9NADujAg33ZhYo/eYSefYgO3CpCMkJ7j611b1WpfgMKkdasMEuu
f4U2GS0M7SrGbNxeUOhL4qOp1HsUxjujYJcksUscdjq7m70b1lpQZqRfkSGE8OjNIrECJ2vcvVjr
7jjQwWSZSXZiNmsK6EMMNlp6kLJTDbPZIn4u4KvuPGnyWG92DkwlRS36FASTW+aC5ua2PpeKctbH
sgpoA3v4h2srVYVWf+s2mR4k6Li/iwGn7YRed04nbwvpCNhKyKjb0Eu3EnVKkVO+pHGENJ6lRAdU
wtxwjNdkJ++5s5QSUMC1xZYhd7KpVcbGNOsE5/jJoo/wrpsd7YcFNnlnlDsPGggoYAvIHaNj+8eI
4K+Pek3bdFTGKL7ULnaVB62N9d9WbnuIComic4+UiRtxrmMKza+/mQH5S3QbBWBu5s31X1RTV7s6
cJNhpp7iJXkXpsvahKJSktdfk/AwbQu2BFc0SkDX39is9WkBVA7p9ibFUpVybgUMMk6P2Cfp/8O0
2CzE6aV1FyTb67HyKcdWIXJi1BPjEQOXIrEfFqiuNK3Tat7jQt47j+SrwK0QDZGX5vVoc2d5nZL2
6SVvSd4cZKDCuY2s0E2VvWbVvfNIcgwoBOc0acZ0PZSra4Nb6CuNiCqKnyhALSfFmP97+U6+pddJ
dVwK4vDr5EZtP7Da66zZptyCaGrSHDIj794jTIXJezcbB5ENbUhugMlpptiHKJ0tlECXV2Nt+A1S
fwHJLd45Y1ucT1JnzNSI4vyslu25MFrtZMzot7dxv+yclnuLSkIgbzMiBq6K60WFGuCpWYV4a14k
w4MrsuUkcjfdYbDeXVXU6CTKEbUwDuf1MKQjdHFhLVzURtPDpNadY72Wq+/AaA9GdSzCGQHIoEbr
xu+WsXzfRuaryUpyVQ3KdFIC3EQ2/vo3pMsyFbHapNB2MRVJ6T6B6axnH1xNsbOq974Koleac2j8
A/zavEIJFtHN2He4nYsYh7BxcZAaE933pd9tz90dSub7gHRla2kzq9YxEtOCyn6BP58ddMTXQkOk
UK1TYw8Ze8v2RJ+DR0carlE9MbYBc4X8g+EVWnnBzWwNq1wkvijVKmiNag6dShgUTi3Vd2hLvI3S
EQIofcWTvaLC8vJXKo/L/3F2Hr1xI+sa/kUEmMOWZEdZli05jTeEPWMz52L89fehNtdNEU34rM7B
DEbVVazwhTes3l86gwAfuUy55ta+E7YRhpLQENKJNDty22Aqr2qTSCceYfslN8LJvz/exiIzHqUA
YCTkfeuaoyx1SajKjNdVc47Bm62KdxpV1g/gxYKdvbN8sPXcgNwAhlmQ67Qlb7dpr1cDpImFfAkQ
IPENQkEfKQSnQCEhzfkHepqckNu1Xu7PcSOmAfMM7wgjBRLpdelINkqtQsoWXnElkkMURIGfaHL2
pPXoBRRK0tLY6OSnIsuHv49plmY5lwDW3yCNVm/ImOcS/AgDHQYxjL4RRpGPMWN2GPNdc+Kti4ga
BFD9RbcRKMZqdVtzQk4sw9ec7qBeu1ZsjodKVcZjUpgm8gGaCknHLK2rKgH68sux7syH2tG6r/dX
e+PepaCMVTGp4VJcXh3bMp21qTIp1EW56jyiTaE/iiqJD//DKIvTkArAhfto2dd/BFeYePbWSGvn
KsbK9B1lznxLhmV7f5SN00EQ/P+jrC73Isxqniu66CoVnk+K3A1HNZwW0ZddsdaNg08VYpnPwpzk
QbmdkKpNfSNT0bzqaV4ckMmyqPJEgbdw892YkXdSzo1DcTPe6jOBrI2qdqkXp8OQ/4C7G35WoQ2d
KgKRi54UceIKxSho95ld8fn+sm5dtzB3IXzQxAB6vRYsKuuknVoJgSkAoGFELzjMLolI7a+0hnAE
HDqkrdwWbJEvT0HIL3Ey7Z0RlvMjxJh8Dwey9ZVpSeBuQfkJrPFqLyX6TK6APd+V9xkBf4vm2CNK
1E3l6trQfbo/963vDESITJEOARZsqweUfseoOXSn0fGpvheU0Y5RgnQz7MfYz5TxryFJ6DagWMKd
S7GXya1uIFLsGoDqhKhy7FTXSNdbL7F0yY9C09iBJG3tKIB7cLMV+t6c69UOjupgiDQcdbWGJjmI
0SD6OEglQupRB2phsEJgH01sBqMPpCnd2VMb60pMSaGG+iWMpTWKm7byNBpIC17leDZBW9S/5AnZ
G0Otuo+JlWQ7x2djzyAZSxjLU/Z6B91OVhk0e8pAIF/7phcfUGnSf9fhUP9T9VK3h+TbHIueIBcq
olsIbtyOZRtzGmHNg0qKZYzvisA0LsCZjEtnICF9f3duDaVbbBVINNTT1zW9Ilg6WwoXXiT66P0s
DfPRDPP+UyLV6un+UBvvBIEoe4UDR11vLW+TFoMplwFKE9loJB9GsMFn+vb/w3cidrQWbBJyTG8I
gUpAXbm25QWEW0f/TK2oPQHu4rHvWm1nQm+dBUEcIViGuAQgQM7a6mhLyMklAdIL18GeLQn8cmU1
B3zRdec4gpSIPa3Jk86DcwZcBmNX82dQ6Ij9Jo0mfxcz5szkD+UEMNRQ0k9tPvKfRGIwcUyR+hZN
3yzk/wtjMqB1DgSrVp7byUHj6Xd82WoTy3MiR4p9LIjY8GGZa7/wtB6So2wELfKfwgaAcf8rbrTz
4aTCSESqjZ3JgVhtzsnQmnhA91svq/QbbbLMcId4ngH0o9J7gN0DdShpUnh8wpEGNyYY/RK0bfm+
xitBdVt2geq1fRbthQgbe3mBopFUv+Kz1p8DvFAHeB+uBWqv9QHS2XRw0MV8itrhw/1F2Lj5wCBR
A1zEYqi4ry5ZyU6DtkHLHa0YFQFmMvyTPZrpCU+JEj/JPPe0LhxducW27v7IG7cezVDuBYWUXuEt
vV39zhJNkKslq98n+SFhPdw6TYdTIkLh5oW8J527cWipKnFcdR5L0HXrylkUTJhMgQPvTD08lGUw
fwP377zcn9XWlwNnyiuCqQ5X+mpWWDhGMwi5+BrMUAiTXh2epQHZPfSB93KDraFItEh/4LnRr1+F
QRJ1RlIumYJEY5Z+HYfNERpL5qYIDOx8q61dsmQfKvVobqJ1lo4p5jDJaoCbjJ5Iw8kUGhCtrmu/
1rosDmk9QYXJxyT/CB22CnfO6eY82SkgwQkwAYTfbpR6UKw5TGwGj8CfIaw5/pMH4/susOrnv/94
IK/pmSwYCDTVb0eitwAy2DDQP5DCBDHFUPdQRtW9SSn3TvjW7ufRfx2N2sdaM1oMr4iAKUasaMo9
E07vjyzIZM9wwumdVVOFuT+115d2lcEu1nUg3eF9L/jk27lhgGYCIUSyyBoi45s2FerXGnDmRxnw
5FejyqNPY1bjKBRbTdSjGh+ov0vQry840BWyJ3eWNHnEY5hrWn1dXEaHfoxrt9j8DTiXimOXWP2P
3mjtCtBTPULHGo069xu1NB70udD/WkaBF4tK4MKDoXqEH+PtfKDR9zqSRMm16OweJICU/1epVfyz
tJKm9/RZtykiNeroz0Qnn7XBbuedR3PrQsH8EqAAeoVLd+/2F7SGPVpNbaFAMBvlV82kuV2m4bjT
D13+yvq7Aa1YoAivvh+recJjEr2xUHGkZirAw8XtaYzzz44z1mcwqY3nOLF6vr9Ztk4cdHY4knD1
KcqtLrHZUvQ20Gkg9pb0E1aU8lilSXRWM9Ht1FW2jgGXF8oQS8/+zRrOIXUMAkLoTLMsfbclXfmh
tVkaogo3l++GtthTatu6yWjS873YPDCPVlOLHBxLTGNxF4+a6okjMXlOjEFWJdm6K1eD+KK10nTI
Mvbu/UV9+yEXBYwleaIqyGW2LPofaX+rwdgpS65r4QzZAbfoAWyuPR5sPGG9scOGs86N6K93D4Oi
4EvVk0zKWUvB0dbDAK3neXdqs0bfLdW9bA5VnJky48mQ29B35BDLoftTfavdQ+yCYSXNOOhCVCdX
RyOs0ckjLSSjMRLrC1jJInQNRNUD31D64pdUZvKIFUSafJoJNH5YANzxLqTrH3tCzYn06PDl2c47
8va88qPgE0AAIbHkKbv9AEo5llLWEU/LeSfOWo9IrtnATLw/97c7mqoG6qUoFSyCjWsiDT7rAK5K
whonyI2roc3Vt6LLww9DqtGB73Qn37OvebulGRHYF4OR1kFxuZ1Xp+Sx3UnchGkUSw95RrHXkbPx
QE4pn3JZm45dWOoPOvI/O2HB23tiGXmhhRFBc5pWdxMEAjiQHV158IGAu3swUk3NayEpaDLdX9at
SapU3ODWUItETeZ2krXWJjmcSuKqMMovEXD+2CsCR9J9O5MKnOKmwP5SB231kMyouO5sna2PSg2C
b8q+WZyebkcPk9BM9AorwVqbWm/K4vSjFVqRO5dDctLVNDrdn+2risftrQ/lHqkLHmwLyZy1HTi4
4imuy8XDudeSx1gVQwkluCoEsPkGRXjoEnnDxwUn782lXWEkR3fxh5U6rX2QlEbNftCZm75lY+Q8
2FEtqq+zZsOljYZ4eN9rs7C/9vEgiUM1UEQ7m2kcfAstIHYegn/w3cj3DOncmOkYnDAojtOloK84
fqTjkXcca6fVDnkPKwiJ16BoXUoXnebOoq8fB7NPBO5UgYk8mKoED3nagyAv7dn8SgvZDl05qouF
BVHqj0HVRbIHk6ivkBQQ5XNmxahmDqOklQenrPP40MzA3l0ra6ihhbxDuF3oWb9gmjUEyXqqYxKz
j0u4FODmMPnqJm30jMnsfxrwlFR/MEaLtmTTZ5z42J4sr2hn/GZVQzQQ7FqJRsmMQzhg+7FPTbea
jV71szYw7aPaxZHiZpWcj9ceuH11lRJs048dQvn1mbhJ+5wXldw95qD4K78ee/mDTFs+drvA7CN/
FoOiPd/fHVvHbvE4odlD1P+mvduh+cBLQY98SkLNp8yDdSHh2KkehNh5tDaHItGF1QiiAt2o240v
aE3UsZnRI3fm/NhLXNPosAQPbSl/uj+prSNGCXmxDaRzTf/odiQDUvucxz3NSCQmNLdrzOSZoN88
idEWP41a3sO0LX9wfcQwJVh8lZeqxzrYF9bcD2Vdwz7OrcJwpSCssX2UOFM7V9fWzHh8oVbi0stR
Xs1MNjuTtgL227OcNN5AD9XvlFq4yKb2BNPTuHNZbX0zUJDLIlL+x3fodiXHQEfH28ZhR5Pn6oTV
Uu2Xad8+dzQkD/c/2uZQdErImZASo3tzO1TIi9PLRZRcTbnrH0IU569KpbWHaTJ1/38YaqmDoejC
Oq5xWcUEaSFLRlaxKPSD1Ka6W4dRc4h0+I9/P9RCrCYtW+KEdetLmOaoRRVKy1M+otcnDWNyRl4s
CMh30M6/P9jGw7bwYJeOAgETbenbJYx1BTSivNjsaXbqabNjdy5Ehs6VBGwNyEaaJ5CZfk9evYdo
WP706gQAWKXjBa1gkbFdvalVVqINKhM45KMe/6StUh9SXalttzFGTLip9gf0L0zQxzD7HPNzKHXO
Xh78VqZv0SDi4CMzzAv7hjNvyQ33Mu/LFeC1RZ2kqKX3kjOgLVtFdfYOkRY7fw5ZwQbxeRCP3kTJ
kccDNYsnVRjpU63ZoXpoRVd+zyUR7XQGNnY4wEMCaGpxANjW19Ko5GpvxiXbzkbHBfczDH+iJj2Y
Ithjf260lhBDIMah4bsUzOVVIOfUAwhIiygjUhPVFZMznututt2kiiw/Ner0bFplddTDOTyk85xQ
pu0Cfhh+gvf35MbVSC+E3hayzSDA1l1npTfkOLdJkpIs685WYMQfnVwPjvdH2Wj78oSZzlJpWTyY
1mvb0LhrQfDj/WGL/thJ6GfaDnQvLDmMh7a3i4s29L1LgbI5pmL+olOU3gm0tj4vcdYiOgwShvDy
9vShdVeWFkIK13EaQ39x+XJrI5097Lj3KjAbzwC4NjbR6yUGQ+t2qLHC9UytWNS0qkEmAlzwJr74
+4Ro4z8ztPpP95d3azz27WtSQKRgrE53rpSzkOqY8oQUhxECBhas3oBs77++kNvnvLernW2z+UFJ
rI3FBZHawRpRl7dxEOfg6696UGu9K5etbUBjVJv/iBSrJ6gTyecy7oyz1Ujj53kOtUs2WXtKo8tC
rq417m1gE7hR8t6uBdxG1WSuc8U3NVoJ0mSU9Q/0u7oPZhd3J1Lg5gt5/rj3QG0MS+FXMwjXF/Tw
uv8UCkFNjBrmRSlG7ArL2Y5w0EXx9NhQkCg8KMoIC7WVjbDj/S+9MTL4H4rNpAoUZ9dBWmWFrdmL
1LnohrCOalUUF2ewxpOkw71MEADCeqb4axktng2AIYv4CIAfDBRvt7OG1IkVFQwa4/BwBLySHcye
ysL9qW2cT3SlFywGwi1vIWqwpGw6hyg+JyBOfalOQr/RtWMLN3Zn827cedxEFk6w2Ono9GJv5xPO
cwTCsMSzHISEO2qN+kGEibozysZ8gCdztbM/KRKYy6H9owiE0GtgBbIIrwGp2rGEAf55SC3Djax5
T+dv4zkBlkl2QFePKh4chNuxiKczwGHgoc0CD9LCCebJ0w1T/WryT3OXrqz0lChOTQ5YzcFLricI
m9qRFbwLO7LMnThn43Lg5xBngCjHm4A+zO3Pses+6juu/Cus9wCPpzL2mgYUgUvDLUBuoVWObVRN
nhqrk5/Ho+qqgW7++tv9xI/gYqCwSTgONuL2R0x1aVT40EqXTq5mP+T3INtkm16NvNbO1t2cMGLL
9PAwPyKTX+2oqsz1qA8N6ZKC8eQqCOtEc+NSw6w1A8hwhqitilMZyVLiWkFvREdAcs21bmw0l+5P
e3MvAPHkYuKZRTFuFVownJMKwwjpFbURMOeyMl8SpNfe52HV/5tIWnymy6I/T1kzXboSKeoDnp26
5hZzhGLW/V/zNu4EqPjHj1FvP0KlyLyAMxQLtZCL54jnBIapMlnv6qQavGxSbESG4Eo7dvihQqVr
5wxufhjSZ+CSi6Qhl+bt+HVbaV2PGN01IQX0qeOlaL2DJP6JsULeEnNXzvupL4Mj8nqL5pzkXFkL
qTjcX4a3Nw7GjuBDqX2TPAFvvv0Zic5mDM0uvKaGJc65YU6SN2dx2+2M8zYQYBwwSwuSjy6CvdxJ
f9w5pbCcSBoU2Bf6CC3bSkAqGmV3nA0zcpEokz7en9fy927fX8YDtkCNl9YB4Prb8SLI2rPujNxx
eSX57ViNp2buO3dKNWeHp7A1FK1P2mev2Pr1U1/YfVjYA3dKYkixG9K/8kN7RjOvQO5g5wLbHIt1
5IOBVURI7HZaVmIUeVGk4VUkUesaGZwuo5VHYF7GXmdpcyh64hT/ltb8OpQoUnLSMTKRoM3k6CPy
HPrn3Bz691i3Od/uf6ytTWgscqjMiDRsrYbZBhJW62YSXmu9Hw56FUhHK83y4/1R3kYoJGjLYwSS
FZkdbZnwn1sw0QYCHzQ3Y0dlgG58KZqs/A7Ay/Rm2luuMUxTtPPBXquy642IoAj4KbhNNhCH21G1
PDTKYJiCixN3Y3y0YprVj1M0YaogDKX7Gjdppni5NdPd7ata/Iih1yQnNJuK1ItKpzQ8XqUpBsPn
JJ/yaWyTY9ibNIpqMcn/jQ2vtlsFY9mi8dLEKUYwItNPDXHE7PfzRKWyjczwd6wnAPJ4ALGlibR4
TLyyyazeF62ERMJsGXHk4VFi/y6QIlJ97u/xAzZlY+BS9srGpzooOUMyupjCGxy1UD0laSzrHNpy
rXt9FJmFlyAadoRWm9do6HVm4/diHJ0DhYy0x6QBLNGjrM7250RJx/wdlr4CwWqUMQ+TnmC52GKa
dc6sIgeEYVVRcp5TU/tuZrgEuEHRhcEhHft8PlnZILUHRZQod1ZyldnvCOyncxii2ekuEh7vNakE
mjwNUvelsbM8uERa0/wny7kTHSS5Sh/VWtSI5Qw5+icw8EV3EEC5ke8BnI4iMKJPpdvSmXqhbQTF
NApjtXFbFds3tyiUCQ2gtqEYGEt6+YOif5zsvE4bhw9JJKIDEDEo1RtLweaPvRrE7EcVGZNLog/Z
A/sKZ98sBFcxU13e3aP8sdUWxRQQPW2CzgUIs4oRgqYptbBo6M+ZYXygkTC66IbPfj6Dq0Daxi/y
DNFCK9obeONEqpyMpfIC6JD/vZ1lp5ad1lh2dNXlNP2S4MnwdVCGBD121RaXMU8JAEQVmjtncuPp
J1PhFuU6WEiHq8W1tSjo6lSndB2V7RPgc+eM+vzToOPFkDj6v/ZkSKdm7Cm8l12981psAL5gJTDt
V+gAacVyGf7xaR0M9vRcdPEVDmfhIJPUVyeMmii2dQKiYNvofXlFhlJtXTjH+XfAPN2HTnNIHZFt
TXGpb7RTHHXD+f71uLHlgNaw4aj8vIpE3P4uKw/zOW5koEklrpW812SLSTf6I92wnd299d2pjzlL
goxWwzr2iVHRUuekiRAbiE14n3PnZU7+S9bC0k06xzkAeNvrfG9Nj4bt0rbD8wjVytvpRcmUZ4MN
mxBdHPXIBaJcArSl3iWSsif8vTUUcGFksZdcnMz0dqhUgPEiqmNbK/RZDXo9ft8oPfbYxXS6/9GW
E7I6ulBNObuwT8i61/lMMDg24A+dlzOZAs0tMyd8N3RlL8AMJuIUw9+Sd07PxpBLPEUyvUj+sY1v
Zxdi34KDnB1iO1ZFB7wGjE/0m8KjE6FtlRqjtHNgNjbLwnVZEpgFlrwu0GUgsy1zdMgg47rzml41
n6SpGLxhbDMPKWThjVX118aKi3AiBuCs7eLNtZbDmKOhKdsamtZUDQECg9Q48R2zo2BPMGlrNRcn
Ch1VQ8rX6x6rEralicaXdNHwinZpmESelpS2vyhznco4kw73N8xGqAXRdKHTLGB2cKe3Xy9Igzyx
xChdmrSpvlt20Xl2aux9s40TsBTUAWDQTiDNXe0RKe7nxEpt6ZK1hXoapq7wyrmwvbZsjL8/Actk
AD8R1gEuWb0hCfhek14pyXTkxG4UGcpp0grhG1GmHkBG/bU9HDvjz/FWCziNk9NlDlPT1bB8HCR4
JrnmfEuS2j7g8/n3kpfQgwkbeadYRhS/br+X0KJ2soLRuUz6PLjIwJRXtEp1r+slsYPC3fpowDdg
uC5YCqqnt0NNFYwKpdGdSzuly9KV1VmvRmbVwb6+vwtf6UWre4tiEK8+dWiKteu0s23MKkytCBO1
Qi3OJsLfHf38ZLiMhZWUHq5+2tOQNk56wME5+a/Ru2Zwh8WE2YUziRCkrk32fBaFhrZ2RvJsvsix
M4tPVjvq4qBj7SJ7Kp2l2s/LWTY+YGqmnuwiNb4muigHzwAj8xBlhflilbPxFW1JwmjTnDPtvagl
Kzjy4pb/VZmWI1PY2+IxIBcKf9rEgJMLBQP3rXgEQ+WNqhKhGgmcXHYHKbAdt9JBq7so7wv7J0rv
Qj7A+gy/x/iHTG5mDLJ+sZtCHrwglvtvqZoM3QlWqvGFqhzvBckCwvVahFSMLilh6vZWO9H2n6zk
dz4EKk2p+x9j+a6rb0HrjYxoyV95zFcByWyaiRlXqDhHamo+ZEMa+JOC7jmi5CZ5AEmzBEjjVwYl
dufsbuw4+i6wC+i08y6v7XFahVhGxiUXiwqjPA4g8/wsaqn3TMb4fH+SW/UWSPZQpxluoTVrt7tb
VJIwi1KTLhLmeueJ3BammJROhLrsQCmbJJf0b/CayNSf9EL7gYpd/ddFCfxV6C9iXQDSkDrY7W/I
sQ7sjAL0XS4qxzNBrHpBY82fNJHOO6/m23selPTySnMnAspa8/vyXC+s0KQVPiCIcSbQlM5ZWne/
76/q1iiA2XhKKB4Rv6/ueWMGPlMVRNK4ICrvymnQL+iCqnu4q9eY+HaLLuq4QBeADC/AxWUj/REz
F3RYgB+RuofwXX/01Mpyt6SelJ4CrRt+mKgCV54ExCF0naZvX8BR0LMDNiJ+mKSS4p0I0QQY9bbX
gd2QYfvj7Kg/K2A0+PHasABc1K3m8RiFsqCGI5V16ta91n7CSi/+ajf5ELkaDcLzpI5J5idhoCzp
bjl+BxRVa6SGDZyUip6q42vmjGR2KymoTeX5iPSiEhqVAWNF1n4Iau4U+rLSaNye2+L3OJSR7Qpk
001Kz1NSe2o/2gF1xzJ+qaPZ2a2Bvw05FkkZddkdJsDatVu9GGskGgGOAUG0u48KTb8faT/Opoek
cNZ7QLNb3OcstDHJ0sVnjBPm0xTDuo1nxfwBNzb+Nxka56fUmPNDPMsFhjqy+fn+ztpoyRN2gWBE
VWrBqcqrpigIyky1iyG6ogDeXksKXxOuFFH+u5fs8Ey6hMS0CuXx3VSEPfl8Pn/K53Q4VIlk+UZv
ycfe6synPjLny/2f9vbWoueEMBu0q6XVpq1+WdTN8YjvDUr0dtufsFRszkaAfU9hKpn/90NBKodM
hmDNEuje7ntbsmnmZWi6CKmTfTnrsJMo6uCQaemehNLGrLj6nUWIjZgXSvDtUBK9prSNECLJ7bj3
1HEuDioQ5Y+jVu5hg97m3wvFELF7Ag2Fy391mjsnM7TAIRWbi+S70mnRaZYM4dm51viq3cofHJD/
Pg7xshsXYo+xv6zZ6i5BVZJ04tUXCde024kqYBjsLqMy3Gip7OeNI3wourUXOg7Ou3AggBTWe1o2
W1OGtMIdCb2TC3m1uuFg5amE4vJ1lBP70NCAuQizVSVP74bguQiCCcBLkAenqCrJ8euukdSdZ/71
dVlPnAoPXUyybrhBq7QUbZlhcgI1QEhYpFxHTpZf6AMFzu8JuwblX4eiT+f2dD4ugvsjPuOCxKs4
08CWDk2hq8CHE/uLOhfGb30oh9wHNa4inSzn+uH+vt+4ogxkY6g7L8I41utj/sd9n0daLZQkITCQ
gG34huREz2NISccrp7LBTmcqrC/3h9z6QkvkuxSFCIfWR82pdZBpVhNccoxraq+ywcghNRwTd1ao
tZuuiGPVghozj825MsNI/qzErW7vfKWNF5UDT2xMTwZm7DqdKWKZbCxtmLnmTB4yS9kHvRDVXzMe
cDww6D1SeUMKaF0MCTOCTOTOg4uW4sTpN1Jlntq8n5wDyB/nxaat/vn+8m5cL8BbqBnA+kHOad3z
bJUA/HcbBhcYWx9qouqD0Ci5j1ma79SxnLfxLFWepVWPDhbAsjVK20hrIPyTIEMbc+WFKnNswNnG
DcGLq3H8ydef0WIH3QSAqyry6ZImSvxzoI5S+FJRNT+QPddqF3qZ8yswkWt0dclUHo0UpXhMQcbB
bZU6UbxZkUe0dnNJbo9NLxXGdVIrKlhWSzX7l9LKpeWp4TDybgVV6JwrY2yesX/BX1SdxqA6iVSt
PhtxS4ET7EyU46BC6nro+7qn+R904if9FrSF1FHSP/UKEBqE35zig0Sr9OJQWyJjEZLuPC/AjAcM
xRTF13vdLB+5vkfxkborCGe7S/LZD5QM4HWv1/NHnZhb8uzCSaHE5oXUnOO0QBrcLmol8iW10TFW
w+nwFCHOPT7nZaAgN19OSEQ0tjManqxVlvDiTpU77Kmr7qmWRZNTybTonkaZ/LmDlPrSoYPUuFIk
9Y9xVlehO+dcyd48Ap8sc8d+0TQyKkDTvfVeA132xVba0gaygsajH5dWrR8jujiAzedkRFNmnsfa
zZuebheGk2EDSWOUencOMUhy6yKIbN+OTERf5jzIOh8PmqTzoSTIGRols2PABSszGCBqKCFEk1bF
P9AVsElCxTnZuUs2ko1FgwbTaIsKC4SbVdbeJpkhhBpirzuJkVIVKeVzQrgA8nYIY8nNDYVl6UWX
ZggVVnWFdL2d24dJptq902l++97BojLo3EAxW2pZq/eub4Rh04k0LjJV5oOQ1PhbhrHFUc571I1H
YzwiP78XuGyQbxYrUhpfZJUGb80qcokEqZVhNOZlQrcLjSO91lGp0svJoEOKUodrak34K7SzYjxA
jp7SlwHdq9+G3hdf1aiZsgc7Qa1/58O8vYVuf9VqLfiZbBkJJ2YlzUO/wLjwUJq1ehjlXe+9jWWH
PUGQrWiwY8HI34YZlplz3AdVvyg8Xh6Af/naGWWU43M5O8eZ4/soNETC/vaaJbNdQqul7AalbbXs
cONE3OW9dum5zE+BKdc+4gfQNoY9udmNpVzqBfQBX8OJtaVmLEycXhLcbDog634tjORZyJH8UHdG
9O3+pN5EA4s43quH4QJrs9cUebp9cdWroXOpVOl5ZlmvytB+ctoYKcBZC/eeqq3hlkobTFVm+IZu
oBR6aSqLTzRZnnmYI6F7MzaKnpMEmqfn855R55uVZHrg5OFXEgoDZVt9MywhIiOQZzB7gZV/DnoR
YAEuYYZaFbO0J1DxJsxZBiOTBl0GzpeS6e221DvAQBkhwcVI4zg4F8CbDC8r1PxQq2bbefNUj6Hb
Y8MQcndH2VPbzcWO5tvWAi9cVSAMRCDk87e/YVZpWGCAal1sGtuP4aRb2alvFbUm48iKh4qL/dP9
HfS26ca0oQDS3kQBGg758pP+CCh13pQcvJFziVLbbM+10mazr9Flw9krDGrF17qkqb3O6QrNp1Pk
mN5k96JB4TINP1dxNIC2qNq0hdieib0K3Jugj18H9BcICepefJnVDpDsmbdQwim2Bs34SUVT/5fV
a38tX7uMQtxHwRUEKKI2t2vgqPDX0NjGELaox+9Vjt+7FUw0/0OkjD7fX/CtGRG2I9DD47cUh27H
KjWHtgkenhdkUMYD0XL3EFex6t8fZevkcD657BbEOgny7SiEmnlO5sRmTobUS/E6OVHtrdzAocJ7
f6itcwOklgozgL0Fv3Y7lDm0uDHiHnhplUIOXcvotW8VQcTHrsuDrxlwhQg7m7Ahjg5G8IQmTZxp
JzfYOje84Qv9D/48lNbb36BgWIQJ0mRfJtCKi18otS1YYW2fUFYuJPmCW+nevJd53SSNFvquiKHB
CkHigdbR7ZgTXiLkCap5Idmx/aLI67OGVPXl/uq+JhzrYZaQiS1BLfgNTFRvFFtK5MVujjZZlYCH
a6b2BBQ+eclh8otDAkXA9pW2bgXWQCYCnHgqZc0H3bLB1syxUdYe6ueS8b3B+OZDFyCC7lIdDUNP
VmYxvXfQy4neB1ZUfhOlIaSHuUMxy5scK/yv1/WcgF8q5iNiuU7ryQb2T3ogYaLUYf2FmVGraNml
Gsrgi6BD8Z/dpekLNtma7SP5M9lnVccHxhuauv8uWxPgE6xfbMwJk7hEZruz/rovhMPp0hGllqAC
pTRWh7kbHYjMReFcslxBXV7JIr/HBf5aJfXedb1sq9W3WeIXMNZc2pyzVdBUZFPUmBJe3RPhvwdW
xHFbPUp8RQKLY6g5WRwqY4f7O+Jt/Y8JAle16L9CWDDW9XrKymllIG54QcFHOtIiK8hQaM29lKCN
rzEBZegV9Bkfx742nuY2zR8laixPwkyTi9k70+wK3oHvDpK60fn+j9s4FAY/icuax8vgKr09FLxa
xpxU1ApUySz/DSRj/jiFY328P8rmuiPPAWBWpUW2lrJMtNYScW07F6lEUi5BpKeEnh7pzTsLZkN3
SaS2/LdOUlTB/4eBOfEYoaB1y1VzO72gdALkcPrg0jvC8efRCbzJTIrDkJTyVYwZ+Ay1CL/eH/S1
6rfeZviHU/gAZrbg029HrYQz2UGRBRd9IbG6wgDq5EciwaOosOQWdnVaiV/JPEQsdmr9UxuR/gDI
YVAQ+5218SxoKH4PAp3nudDj8MMIQbjaWZqNZ8CgfkbUC2mNeunqLOAqPKV4CjlEvUZ34TfHnpRk
+TlrugohLiV71zh5d2i7QT1WmaHudHW2hieJ482jUMs7tIreJsVMMqWOCU1tu/lC4qk9GVopsy0s
RA6VtvBrJWtd8u3BGy15D02+8d6SW0CsWaA7UNDXwzcpztc9kWoRN/X3UU0sIAvJRDFg0MLBv78h
Ng4Z1SJg+lSlF8GY1VJb4ThKTUjUr4KtpV8rjN/mKHf/3B9l400lmAf+TJYGeGDdkisiJZMlqbQv
YTqbZ/SulM/RJMRRDnRJ9kT916w2DjSa2DCwljiU2/t2l6eaaKqhiZzLkBbBqUX+OzlYedfkp/vz
2vhUwFeQggfMtZAdVquHK6KFV2BtYzfYTEe01IOPKqbAh1oGznJ/qK2r+mas1cmdVTTMgoTYCOin
nLuTk4fPXdYBI6ThGj4VlPi/Y94hlS9OMPU/W1VHKZcytfihZrGOXZajU3W3iri6JlYV9ztn9m01
hjVf8owlwgZEsXZlQYPYaspKti+jHnSnIQISFUNGdq3Sqc45p9mD+KG5XB0of0QjNbOuyNKd7bz5
QSx+AM0VEM5rjDPv8pxKVUuMj3r/o25KkNKaMriiq7vn5bM1FIVdEJXoEsFlX/79H8lO0c3NZOTs
sVIX4e9W9N0BI3PxxTLLT/c//cYZhSiKvshCmEerZ/n3f4ykGBT2YmB1l9Zo9UMehOXz3EbWjgrw
xhnlgPL50P0kNV3nrLNN789oiHtRgZq/yLwJ5wG7jw8xSx16qdOZP+9Pa+OaJc7hkl8UTRec5u20
RJILK5QL+1K2IJjdxTPwe0trevoWKbljuXrpRD/mJuuexww2stcjr7q3a7d+A/ApSO14dnFZrH4D
qso4kRb/x9l5NceNpOn6r2z0PWbhzYntuQDKEPSUo6QbBCVR8DYz4X79eaCes6dZYrB2J3SlIFlZ
SKT5zGsmL0YTdPpqdXY1h/5oNUWYEP5nIXy+ZqVNMQxXoBXWy8XHcuvMzt4OiZMrmVsO/gTvl7rE
qQ/Csia0tJTuxEFGHTZVvhUazlTuCyODHdVV8mFRqxY5ImnPXHS/c4Vok9EgpGxJukNIcHKmeNj4
eVPau7Hvdd66t2dhH3r8L/3QHE1rvEb5sqO6DOjnOE1O85hJL/lQBN56u4gyObd5t8k+nQgQlqTO
pCbo6Z2cpgnpVVZViROb9SCwoOPVhBMUjJ2bu8HB6IZu79fD+vT2Mnxld0Fq3HBfKGxwFZ4sAVJB
kPN97ca1cr/2K4E9rIjsTDHmlcMC3CgXhMsO3hSaXq51UspKrwWPJnPMzGp97tH0XtTybTUSt9+/
/USvDkaHDQ0kcDgE+C8HS4p08/deqEUXdRs36Ldcbuafu0BM9sXbQ702eZyAv7r0YJtOF9Cg125S
ubMTU8EB2lB38rDoTnlmh7y6TsEUb56BREa/NZtmvbamZCmceLXnvtz7elMTqdZV8Y6qUiGjfjWK
a5W3RRnRK8huEUhG3KWZJ9xuG71Gpvntx35thgmgOb0oicAMO9k3gdcKUS0lK9Vss6uRolIbTjAA
y50++rbavT3aa5O8kYNgGHrETqc0BcqT9rz6wo01cvtI0tTaPF6rM4nQq89E5ZcsCOQURP2Xq8bG
H2hsWkahfQtt0HKmqLT75QB0Rf0704cIM+hmEFrQ1V4OhX5g53QNQ0ESKMMKN6I4KOZgl6SDcWao
1+YOhQV4TxuS2j4lTGf5oK2d6bqx7mn15ch4YC7nc2aarwQ/m7AdkF/iHnbcqb5GQJnEhxLOlsvr
4IfEJjmJklXKKVzdBf1jA9DqD6IjF6Gjeq0wYm6bcmfZEwWttxfL79c432Q7ygCqw389dW8XKX10
Pzec2AOBdDOWJWpLk3TTEQNgr742F2meyyFeG5ID20ZdB8QJ9dWXr9MFO5unBIexCWfuAjLTpn0D
D+uQYkV5OVvqXCX396UKfwY0Pi91K82ckuaom4+15edeDKtg3BX1kKIdnDr7ZgDb+PZ0vjoUMwZu
Ets/rsiXz2bNugVW03HjCuNLWNw63qHohB56UehnWoi/xyI8FTpgxNEUW/FjeDkUsRcdb4w9Y6sb
vL2ezONhkeOTkc/2viw8yqGZn6Cf1WOesBRn4X+vreGNHIgZ2uYHy2Z5Ob5eWFoGDsmLZzyFQEak
w3u8rowrfUzwAOyN6bhaQ6vCEs+kPLSabLpFoKf78G9MOIEQeIkNQn/6LUb4c4Vjp16sC6M+mDAu
IlDI1YVhAhx4e6hXUiooD5slDWXebUGdHONIuvke7HM3Bv6NaikqYOb3qsgW0hVf+1ABpThqTh28
H4bZjee5wcpcQRi9Xit9uhp8qz+qfCzeeaqcf7791egVMdsvg6ENrrupFKC+AJTpZOHVmqmvI74z
KD1k2lOHzkSCaGWOuqK7DlYFoV7pZSSbcRwjLFn1NSyFENd9YunUxRuU3vZLCggb+VastWIF9vrJ
FAishAVxZhHaqT72u0Gf1LJLRqtFiLnXg6fFGlbY+htheVd5ZYodkG3KRzsdtflxanqzjDq7cT6P
emlzQWh5iWfe2rnIhCWoaQNSWgv862rgVesguz6ECpnkOzAbubYvzUAml3xKsl51NqdFmCepMeyy
jv5uieTS5N8lVPyWd6L3/HyvjXXnH+e+yu6HTl/sr4NhzRYK4yaCdYYsjHRzqneg6mUS+81d1QWo
HeigWJNjKzUMleDxDpdBINpNzWyTMb8takPNFxSSTJhXeTMT6va15ka6LhO1s3MLTRO/0DXjyFU+
l7tRSx33kAez0ezaamwUDDq3by/62cvkITXNorsdXQOGFdCWvvjooTqghT4SPvkVKPZ+8wu3O9ig
mKyhmW6BBfpo56Z+t84ALqLClZaKOlWs8F8sNP1CV1BlY98t+v1c+2N1Qxfdeb86AYj9LADDvMc2
GeNYI0hbzNJQ4EtDOl6OfdGN7fo0z6vxKYFyae+HuuvSa83wRBOSY5T41dVtDeEtr/PhSB+lv1eB
3a4hVLE6CCu8+7ZfRBBjb6IBDEiVgCMLl0RbfXKwtNP2chxyGXkQiPNwVE4hoqYLxINm+TVW55VG
/KfJnjmIynaxPjSdW6k0rAN3klhSqqq/rZO8H34W69A8unrugnBx7MW/yg0/vUbNBS+RouhKhXyF
mSCQUHY5euiajxCIXrXiup5M4VwsmktyBnC//hQ0Ve+C6TEd9gEVksdxUu5l1+G/fBSLUQC1r9Pl
UlbO0IZd7iTjEQtLA796168+qxxkMLIUo52F2Gha75XTBV9UkhXv56A3r1KSQS1SmVNX151PlzIc
2kYLLuBLqJvKXsCLTuXqFRfoFookEiXB2kFWhTmFNT3gdoc5iepCtqoOEbY3/dsyg2xKL7iBWS76
tOmwrs3rWx+h/Qc/GK0hdAY70Xd2WmcTu2ft7D1gW53MME1BLMFVMdbIBBvloKTRju+U3tjltV6h
bgbieUke7bpea0QR/fwzJCSvitzKWT8EBCg/x7XX1z0G5/OHcp07ddSgIEik8KztMwvsaw/lMLrv
0lVuIB7dk+grN05z241V35KCOtaPauxX7WaZAvV+apDZwZE90PR95ed9CbJr8bxj4qu8CkWNZOih
pdLwrFVutwB6mu0pHK3aqtF4dJZ3yCD0TZRx2psh9sGqjoOuGY65qIMgkqjAwVFZglSHEwbR+mrO
aRRAi9ZzXpmS4HzWQFltmGkWLtFllwShrrl9eehEZcHtxpGLV6s5B2vKFHGmkcxXyhxVERECzjXA
5o6ygtfK6cOYDz7JZmCKD8XQeuaO0o7rRobT5jE5QKXCFc3sz6lIbfPo9Om8S4qxgx0OhDOLZCr0
uBysedzXw6CpqFyossezmSIOaYxJcY/qt/u1NlU2nEnAXrkmNtkRGP0GcnnEQi8v7XHcOlNZacS1
V9txqRVq2km9BPpjLQQNYaon6ZVAUvW6UJ7RnwlZXomOuKkddKM3Ystv/TFIl3qVpIweVMGyn/00
v3faog47tzinK/DKUKgxwNJGZpjA9rRdgldFXWkyt2OEX6ddOpdJ5CWJuFhk979W69gULbAOoP9s
ONvd+3JOW0tP22xC/q0RlrNP0Cc+pBwiD29f8a9EzZsKEWktl/9WAjsZRdZKV+3kxDUCE9ycjuo+
zdOYvbeSaTi4yHd9f3vAv4LV32IKOowbL5v2wmlMYRc+4RSMljgp02B8agMKXg+TUxlaZGmW1x/s
1UUa1UMN1byGPizhgS3asoSbdKtxmDM1eF3YOD2iYnkJPN994LJrRHftlLZT3lM/FPm+r/n4cBzm
ljvCK/ufEDj89nlpXJkeegN+zrXUm8K87gNAYh8cLsM0VM48+ZecZylY6EVv1y9ZFYgmcoWNIK3m
BAvmejBPiica2/20G61FWUfNs2rjQvqGtKKgS1w7wkhEJT89TDfrMTRnVF4j1m5a3IhxGtAaR3xn
3o2Y05Di2q16qtysKA9ycgGoZzWKt1GqOdkSNb6q5Q4+JBgHgU7+cpcV5ggQQAsER9tQ9JdqyaeE
u7Px5xC/IJRxEZM07/28BZExiB6tvrJcjDoyrVxQz4L85YNpnsdvg9OObpSbmcp2eq/4yyFPsnvP
bHt1Wea9kVwAl9HNPZ62sNJEGkziU6ms2nR3Hs1272mdBiM9NLbwkn1nQVtj8+ULHlQwhNbqEeyp
j/tfkRvN1VQ4S3sYKsqM36a2nvUI8p47Rs1s2u0+bxTymi3mKMODXnVahWj4unwdeqexd/BYq/cS
uxvtGx7g7W3alpa+QzOocaZYrMLoZKjcVLdvqqVXetTb1ny9kbCBio7S+eYp00nuDVek4oB0bv/o
uP1Y7vAJABlvyAy8N7oxph6iM4t8P3Jm+njEpw4Y0BKI9KNEmNcJG3Oer+seWYij27F+3iH1UT+B
mfD60J6mMguRnDM+L4mpiTto4bMRDkYjrWuAI9atM7rrhNimXfxQjpt2n7K0qpYjrevpWvooN92v
BOLZPk8dswiLsVwEXVF3vsQVb0wO09qOn5CYMwNiWG16ZySOc6XrpfYpWPiH+8CykNjnXh2pJUu+
tNSKnVAfknLcTXJZEXwKjAZggsq9bI1gtbZPNZiwNLLtzrof6JmMVy4SgUglLzxjaNXKWqLO6nHi
zEhaPnpTI5+k8JW5C+oCKIQOGlldlclQW0cCcEtd5KNqnj3D42BsZFN+qwNV9mEZOIMVdpS3D6t0
86cctOzX2jM0J3T1CgXSVJuCj7nIsG5zaXCrMB3V/KB1GgUmgrBchEQ58KVV7+bGwYa2EhwQUMbI
TqMPtJuTBNBWNnoGheO8bmJZ0Li9KK26S/iSdn5TDEvyQ06+0e8Mo5s/qnRxsx1tG//eRX63GXfu
MFvew2wktR1ZeaKcAyg92JiD3RFdG50y9EdLoEscV5WbtlcDhM9EiwZXesvOQqAFDkHmgCNvuo1t
MdgeceEksiBB8WtyKCcpy9LeeXZXe1cE3/JjLQEOPflLWRXhIoj0boyhMNxPc7GUF1TAYAvmbSbg
p/XVPMmruUyt5M4z83y4KZzOayO0q4MrxyX/2KdasNx0gT5/G4uVlh9iQsUIY623H7qslPr96gWY
jI0DmnMcpZX93QBNUUYoYwTzpeULezyCbBLXM90FN6z0BgR3S0JIZgS5St7nIJZjmYw9BskrHNgw
sYwRXP1QNI8T1s3wOW21TgQ7tCLvFYHPrdYmQA7HpCvHvaJBlbLo6sVBPTdv33VtY8C2W5ix3ln7
96Iv2+mTkamk2qecL3fEVYUHm1fTv7qd399ZWiHt0BJCN1CRaSX6GXS5lhCfitULfSm9ew9JWRs6
s+2pa6NDROwBiR/5eR009oeV+sPN4LK2DxkXAlSYofQj3YWGHOHr0S+Ra2G3uWscNtIjfpflckgt
wPpX7WrkOM6lc94+ZpqQxtFGC+d9pmClHHi3fnBLBWFRkZu5412XtOkcwXiYpptu8QDaC7P25M7K
h7VECQsB5bDKF1GHdq9nFVEfceyhKk03PXQNNTruOENVe8vE2oYqh9EenBpP0yhPR7DtY2k635U9
SyNslFlh5UJpOKQvyOJd8AkNvaVq380gaL8ZmsqfPW+w7qsaIX30jpriRy6G6Ydeem6x68ZUeLBg
4fTtSL7t97TgC0gwxqrDAWb9PXIji3oXqHb5Ehh98n50Z3HVzs3ykzh4BoZWLerjSDGfc6KZpQwx
Q+4fJ3OtqkuNWGI4EBQ2Hz1LdF+6xMjf0znOsNYrq26PcLiB9VY++l+dkr4whvdNXu4a9Al/uj6A
g8tEz8Y2NlTTZjvCEf2u9bWyj7HBym9X5U9uhNV0moRyDNwsIiLNPmKh0XlUOlnVUaF7dRdLyC3F
DiCdu1zL1nUeM6DFCV5PytND7Djmn5MPwAKFTtwwfdKUm0Gnwkju42BkULlOem1XTVeGkHYzHFcW
OVClEJxnTumtdJbJ93llkB8e6lk0AKZkSjatNUX+fe2S1d5TqcS10Ja2+DqmrdE9zmD/PwFTmjSY
1i2ag42TcdLi4ah5sVq6LPbTLGk5N6zg6zQu3XcbvzyyaM4O/csyzr1zSIbEwHopW3R7L/uuuTW9
evhiIRjMLT+Z8kZpg/mZJoVcIwcc6Bxa41bmaE0+79i1S+7uejEDnw1ltXb+pYcqiwX1XYxDWA5V
jgAVMrnYk7ht8zCt6ezQSa8rFSVCT2LqU95nlwpyGdG3Sz74DRL5kb/0YrinLmVyv1R5hz5IUATt
btG09XvjjboTtgo7t90A+5eCtOcu1uUsTb/YoQq0GPtZq2b9aIJsuxCG9Jyd1hZjdl2Z3vpuGNve
PoLfZo0Dn54/UXyxZKSk6ako8wOKClCBqOKXSHlskGYHd1wChu4W59Z1uUCmlOu3TJP1o0wznjKA
NQTbJZ+MyHYnVKfnxaq1DMmRZHV/NBI9kMe3497XModNWW1DE0E8OxWKGe2hracqAK1PsLA3Rmle
T42H+mRVnpPZfiUbwzgCFB8ETxBMp5qf8wi53YSvxnpqjX6/YkGwT7olaS5kookj0q0+Nnlyajjw
OiM7Z5T0e0oBpRTg1NaaAvltn/RV6lJQH2xb2AIytQ+enidXZgXxwg5GfUc5fTmTfG4V4Zf5BCqD
1BUoWIOVAsH6MoWpDGjvKMVY8boFPXSExc4c0+BcmXb72r8NA64cpgcleKAlL4cxvIZjpC/sGHCs
KsLJEeIuaAp0S2U5Nc9UUJu7RTTOscw0wwgDt+jcjdNqouVoFV/eXk2/v2J4Pmhq6PyjRq1vq+1v
YAx/xQPaI2qJsRdqr4OEG0UzTXVJqO49EJUXCDsGKvTtujy+PfJrb3eTr2YC0OKhMvxyZFn1wvSE
sGIxmP7DrGaDU2GpD7bym9vJSLTw7fFefdINxo6XEBeZd/Kkdobc4tT1Vrzlr2EbyBYqqpUfqqT9
mgS1+5lDrSa9GMbD2wP/vmFRtQH4CTiSjQQv6eWDasUISRKOVexW6Yo8lqN2s1n6xKH6cmaore9+
urSgKwAGArZv0dl8ORTBSFkUDuLUoB7WXVWL9EZSSbtLN+uT0qLzObqee6ZF98q2AUZKtwziGlWT
0206uoto1VrosbT7Pg5U8t1Z9HN+Da+sFmAjbEra8wCYT5Et3Zi1OWYCejwb0u0jX031Nyij8gY1
+6DfCz93ztBdX3lt6KrbFGcoIYAkOpnL3FUCSztrjZeS8p3uZPnl7DQ5au9+fQa4si31k9cGlwew
UgD5izP9BE6B96E5to4yYsxQ1v06uOa3TXbsCJvNvhxQNYhA9g8Q+BX3MnquZ06kV+Z2061iT9Ar
I9A7KRDlWVl5FRWWeEQhbj+MI9efWyR0RtYiUpP9b2wILCaBgv4ieQDVeblK65KGWC31NR7NQY+6
tWyP9HjH2HHG6gwK7BUOD8QdSl80dA3Ak9a2eP92vg2OOzWOcvUYby52tq554mkT6O9DY8qG70GF
b06YFlYDm7IItCKijjVLmKuDcatkX8J29PQRC+U5aB7ePhdemXbEmZCCIFFD9ep0Sdu9FK6i/I9W
au68G/BS/maMc1HuJr+zv3cGoc6ZnfrK8bCJCdAk5ND3Yce9nIy+gt/neiW8DEAX8aiLebesFmaI
TqcuN+PBSEGjffspX+nDmnRr2EEo8aD9dnrdweQ07RFOYEyc7W2w/4EaUjX46yOMVxAF/TQ4yU5w
8x66fEaeyZB1vSsb4Z1z7HhlR2/IKARj4cJ4lEJfPr4mwdwbdc/Fu6zlISHyjk1dOHujF+cQFK8M
RdeZ44ORWOanNnKNJ2Veb3mk3Xe3Se7L29KQCEc0mrl/e35fOX19YF5gHXkkDwzKy4cyhBStQDAj
Nklg+p2WOCTuTlsbZ86o35+InJJwzNyCMS7Qk3HaoJkNZ12t2ElauTemhnLeRIEnQPjxzJJ5ZSif
ii66kpzzYCJOjsNN9DdPKiIDo3ESCpuTqo5lr9xlXyoEKM5sit8nEI1dmwW43V9Imm7b9G8nBEr5
WP1pvhmvI6QIsjb3ZpW2c2b6ft96gBKByqEhCcUN/ZKXoxS27vRVn+roZen5zeDQLsvN2r12Fmjq
o6530WJVxtP/dm38QkL+Yp0AoHG3R//bo6EVmnh2rusxEL76Sth9GbeB8s4EVq89Glg5eD4w93yE
ll6O4sOIMm2cN2Pcaf07E9QK5U0p7ssytT/0faAn4ZKxoP6NYX00nNCR4sYEUPxyWMkVkq+50mPD
6vQHLS8Q76mc/DBSfrQjo2wQMW6DYuzPjPv7evlrUI4SVMjoU70c15yzKq+xromduWivgf03u2U0
9TN7YPv2JyEBwQCkQQgThGSnQSMNmkZzOluP3ZmLAD7NUKAFuhSFeUB52OzD3Dephc2l26bwYJvy
3Fv9xZU6/QZ4VhEob5xfsoOXzwlRw1apuxiEdSSZoUBLGX5I2dB3plhYdaGjL5MeAko333G7BehR
9Jb9HdW64HPgdtZ3vZynzwme6SsqNVp9q3qy7GjONoHziYLjVz8bavt2KjII7m49dQhGGEq8CwbK
76Gu8GKILdQX7iyyo6cy850vWooe2R7VjBUFZuGpr4NTrFeWKKWGsh7cj123gCA488ZfuagJPAEz
Q6GhAXrKyncKvxUlh3BsYbtA3XxGOl1LKdvS9I1gnKmLt7ft6flHeAtAC6ozKwC9otOYpQAfagh4
BvE4u/27AJbmsVr4r9F685lH+01TcdNqh6XJUQsxCATayemHQlftA5KZuZ0LCnYiMcRtpXmzebuW
6N1EwTDLKxQYsFLQ0jz7oluu1obOGNh3hC7+9bzSswphlaH9J6lgm1ExtUP7ubCTxbvtgQlHA3jl
J/yngvzH4FTBtT5JgYmq32euC5BhcpBbHB2j3KGy4WR3Ipsdit5Dp9poXnAYi9LKTVJY557+ZV2C
FZtDNE7lYa50dFzNrh/mnSbcSkTaxnUKcVuDcq2vQ59eqFmfHx3NzEDS1i4PKGvfT3dZMXXN/TRN
4uDMclxu7aSmpS6Qcg8u7CnIrfveTAvO6HQsEWQhYu1iICd5emzp1LsX9NkWvAt9YEgf3375p6cp
LwTFWjCPXOfc6qdCNOi/VBp7RMW53/nx2MyCMhZGkv21wLmnP4CCMT8HbTan55jCv0VqDP2LAUJR
Cdwcqs4vdzwGL6atae4YW/6QlhiqdFhJZVObftXb0hujDH8T7dKVSFHHhtSMTz56mEuo4eilnzEv
e2UWtiVJUkTzGsr/yVfxVAFSHjRYjHT8EBUAh8K2FOZzYNOQcLu6i2xPpGfu6N9w2UwAJkQQ9cDR
BYhhbBvzb/clrEYgKF2r4gnsHGNbqXWLRCcq85LSfB0l7lQ+ZUvS6jf1nMIx7NNeujut6AQdNyMt
zmkYnp4EpC2EdWjubjxaWCUnXyhr8iJHWnOJ7aYN7lKlFbGvT9Zu7UV55iQ4vdYYisne2ApkB1vU
+vLZK84JEuFppdanigtb1tCC6Z4f317dr42yBUE0qTnfSAdejlKXwZpo5qjHa6XqXbaWw9EYqnMU
lFdWMqgKBPCxD9qqW6cUIwdBqskvObFzaJGbIrmO7p4v9l6vjJ1ZbpbxcG/avL8KtN69NZrmnDD6
7wuYb8D4VBLRrQPj//JB20nQdbMXPVZTlVzQMM8vepi5h9xLvLi0hiVq3XQ9EzT8lu1uLxGS8YZe
JsvzTqH11ogYXzUhXoiEBt01M/Gwr9UgO2cH1cx6PHZlbwOhA3dkmAvgydHWmYPCdTAJ4GD/MjqW
/Dl6iKec+Wq/2C5/Dyd+fTUSiE2Vkbr+qUZZlQYIeGRyjSujMq/aYnI3aKPff/NWHHXoSI31jJAd
MMKd2CB0NPSCtYn1cbCzCBB22kRgOlCvQly7yUPhidq8GCRxR6RJbENDFz2yIbIkoW6UZJP7aFnC
ncOhMy1jp8xe3Lvk23Ok04H5ggex6NAA70fgfCDMnib2/t1cZ8UQJltgEw6yr5tQT/XpJ+4XOWVR
6RV56Ehga2EF8v7eRvz+i65kV+zf3iSnsd82VRRjSYB4SyChzJdrx3a7JA+kWOPBMZJb3Wm867pI
Md+w1zL40dBS/4nVsRoOXju4H94e+5UzcFP5pOZPQQJ5kdNaVED9QLB91pjMLG/33mI6P8sU5YrQ
LmviDzqlyV1fqKKKRA2AdLeFEI+VnLF8MGxJ4fztL3RaG2MyTEhLlG23cAiBnZeTgfMTyna91GPP
cSYNsN9SjCh3YdpmWIhchzIrQSoatGvr3WJbObGlrllnEqlXzmHOKtgqgKvJpk7twmdba9JkGaa4
a4cCyJa+7HWtTN4TBnZnTshXDg7KnGjQUeenWP0rYPvbHWSLJCHuX+d4BSt418sS4HPdd9GUdvpl
w8G/q8ui+muS//P7/H/S5/b+r30o/vlf/P972y0Dtony5L//vOuem/dyeH6WN0/df21/+t+/+vIP
/3mTf6f71f6Up7/14o/4/H+Nv3uSTy/+s29kLpcH9Tws756FquSvAfim22/+T3/4H8+/PuXD0j3/
+cf3VjVy+7Q0b5s//vWj+Meff1Bm/Nt62z7/Xz+8far5u69P9becxfDXZ/33Hzw/CfnnH5b1D4Bs
yO8SDfzS9OcQn563n5jmP+DHQMneIjSEkjcGeNMOMvvzD83/x1a0oN61/QIFhe0QpgD+62eG/4/N
KXajtGxKUezvP/7fo794Sf//pf1Ho+r7lu6O+PMPCkovjwrCdhak7ZAJmdx02FOd9JJkt2gK+Azo
dEU0uXMsOp2XARrmYWXSPatCg7QJ6I3navoP0wBS/RkP8Ga5nQhXJm2XT970Y7aKRR4Lv0n7y6DW
dToxcsz9Z7C+du5uxjZ1ditrPHUwGysT/2MeJL6odqDuWKZFQSpnBnNZ3WO8LoeDURiw4MFv6Q9r
UlppHGgNxOkkgYl7g5Adgq1UIla1r9X0GTHFBqq5phb/4KOb3HPA12W9RINZGHicN+Bb3F0KKGWg
+VdjztwZkwDtCgpa6x+SmtQ3DXNN0+q9TiPf36u2Ve4FMvFNeXRRcQ8Nq0+/tiskj5a45yZHXejD
qhnjVebo4v2MT2MEon3+3Iuqu1yCxueLCfV+EGt3yJP2Cw1z2ASq+UGVHLTXYkxXE5MbSkgWaAV6
/ZOnb1PsUNGmkVRd5JQ0j87cFje6ru603G54G4qMtSZuNYJM7HHLsS+acVJXQpQcobr1ZZEo6Cad
7l81+G3em7We4JOhf+OkU8jF9OqimT1nv2TWI4TV8cpy3PEys/XmJ/mSvEz6zjo2/uB/6tYa+Rpc
6HZ60qI67ZTiopNI6BVYSvV9VNkSiB3IP6XLO2EuyHJEmNeuqGOnoDDKj44aDPT9kEwFQwVvuB4e
0hyk+ZfcM8rhSgXllFwK7rD94taWceFrtc/zL6uX0vhuBoVMYQSwrLH1CL2+8a4YcyQvi/SKeoc5
XQxl3Ve3oPjuG4QF0r3vqi7ZNy6chrHd4HuoypRmaJA2ruhf96b70eySLISN/qF0XfyoCh2LVn/Q
IjQuMd/yhnVf1ADnkqHfN8HYy7BIbf7CbuxR2/vD6AfvEGKt3IOrBepGFNoI3MucHla7abxoGWkE
vs8y+pAAN9X4ZRwS376wOpljUlxAL7kReDvll7z10rs2Ku9bhmqdHQPUVnipdThJhZM1fBUV66Z1
G8c7pMs8pccq9c3uIqnX7qLymweTnDTEPFg+r450YnhY9qfSXgU+yYtx3wD3D4EDXXAzdF0UNEZ9
VaPmHJn64Imd0+IwvcNwejmoVKOSjnxJI74LmrrQl8pMFFE1J0djAoQRaaO3AgCvlqHcLRSJgthP
ls68RwPJB2BjmES/prte22P6zjK7W8AN1dEu5DMgGxM6JqRt0JvWo8bHtZ+Fv/btFUpmYKk0Qy8v
AdEmzTdsIbMhVJUNUM9b7MrdUR5y+qvKc8Wwy7dENkTjeiq+j1VZ0kNTHnCuViujYRodGF8Kt04A
+WPWw3Wwv8KIxRWhXbzveWvG5QgQl1PK8MJ6FbzTDNB5EHVpn4uYsMl5RKr1EoRc3xymUunfxgXQ
mQonOB0am9Oaf3AgAOQZVq9C5pPrA8BsReJ7SGsAfqx2E1aRthI14+6W9wVrQqy7bGqy4dtYEfUB
T2u0Hm3VpACtqK1A8mCAQoPg2kiCCw1j0GIPQr4Px04hqERGeS0bw3hgB897Z6nbG0p76tileXFs
0mr9siBRlR+lO2mRNwrUua30h11UQaQspSLRU/CDWVODPJnWj6DR77QW7nhudeJolsZ6oAX63HTe
csUtrx1MxKaQvJTWlawz+9Luc+07XAWqUgOOO6EAn0p51Fag1QZjxX3W64Vz8AL1XKZlsDPArnzt
ZfMotNE55LW3XEKLaCEDBt6VAR5hWVueu0Rmu7GcH9Os5ciPVn64wnnaszTsx0kfJMzvfL3EhGbY
T/U4k1S0M34Tlj2W1/T9152TKHFRNfozAWX2jkM3uQ78tYv6ZDbaEBAlNSKsTI7IX7qxU8Pdkp27
fi1k2h403Vu/wvPLOcmSBNh/1VRwyNzywR/s5rKY6zsyop9zX5cy9PzEv3R9hAVq2a+X06zkoU0c
8125+upzD/j5yHHrx3k5ppf+2CUfLXhAe4cDEQBhZk+xsYjpLueeGfbdZCxW1JgOQvdO8MVammD/
f7k7kx3JkSzLfhGzOQ/LJnUytXk29w1hPhiFpJAUjiLk1/fRyMqsiG50FrJWjUYsMoAMuJupcpB3
373nJm6pHwB9V4+r32PtzZsDKQTvZGTZnmoIuTfKqmv63+no8nTIh7hk9shPEoU3Zpmuy1JGdxEc
yjaHOrYDFgwBw9+Cr1iYp4An5lWl8AwPVX4j1mU3w3VMp647dcr9VM6c4T1+sAj2p8AtDk3f2s/u
0O7ztsI21pPu8bIoGg2g0FVfu6W3HSqliFl506ka5v4QrPhyW2mmzC6DwwT5DR+vGA6Dvz6563Yp
ugxpKaYxSdgRQZFtpPgu8t8SX/NHaeoSKGtIjqKMiluTx/aBVz9PCyHzcwj1Pyt8q/jhO/N8hjVH
sGSt6x2G2u7Wkc4p6pogay5leMimP4ul0I8xcsNQipcBt2XKauw+UMVpVZ1+IYjoSl7roV6zQmyX
xoavbukeawWob7zoeN73cRh2RSXOY6fSWmBOw1xKRYN4Ly6G+tm+LwfnHLkMbWSjDl5ZFreV9Jy0
H6onEfU3SaUhNW7V3h4KJ/Xm7s3VwUmEl2CQ5W9UGFZnNpbXVZ+sV6ZWoJ9LOl2Pbre9VqVy0rjD
rgKE4SHUMb+LOSRkLXbBejHFDcO30MNMU5kl3AXTqukMWQNUolDUPJd8+0nUefJSJ32QbUu5fkir
L97ivi0JL/jjuh0cVbBea5fKH3fKYMA8JKqcBNi6xeplKsUlNYns+el6271qA7UPRWN2Xjh4uxhv
YTbNG7dhS2XaT1cX8qqfnI4aSaf25rSfSQySXQIoIJq1JhDoODysa/tabHnzHut43SX2xuZm2BrS
Qn1E6dqRO0gdEMK8q3jFRks6p7kft5ldVuezQXZxL3wbWtc+EP5NAD+XY3QAe2I9Wi1Pl3REXsJl
CiklPFJ7aT4XckUNFSo43eVuq4B5ZtXaAhHd6tK7LTwSCu9LEfbJ3gHM3O7LZSwebHeaQLe54Wkq
Su9+ZgUgEOLoxsSF2sNJEGqprjRKIQcAGXVXI2mwh6Ra/TsletIStVfvN1P3GYCDOTV4b09uw3qK
lvt1N+YSL6Qu7XtVTPatK2gSlk017LBBzG8c1OUjFPRHVAXrvi7sjbUd1y5eZvu4uGq9DpZguF2D
+am0DLSxmAuDc3jmd/U950Bz4899LLER1xjOYYIepGqei7Higp4chXUUQFdohh22vxsSs+JofNHs
x863d2BdintOLUShIgxSo63vC27orOvsk116fPr59rsIrU+wXuIsoqXYCxrqV7DwY1jpzyCu+l0w
1sle29t0BeeJpKzLizPVRrcvfK3Lt0bM441VJD+Nv/WHpVf1qRuDd2WNwx1zkHelwRGnVtg+OzYX
arRGq9jXtEvuwd8SLSEwKanF9stmz10rbsiNdnCEA0Wi0CzkA3q5Petgq8+e8GCmuvGthIt3JHMf
HGK30fveq8RrY0T7nsxj8eRXjtotqkwOGNqDfUJsdx8k0y89e4+4XtVHY9e4nxv7uzc5cRZqu3nM
c0vtHQTan0nlJjddvNkfdL0cRdFx7CPs+lEiWJOfLeKnzbTPNoV3HxCQf1koZDKuBEuPav1mj8uh
Ihh6okLT/4H63J0DS81P04wVpx3y4oeaouhH5wXz/SB8/zWphzFO4fFWHFLy4Lm94DqKsJueZ3uT
1xYMc3LKSzJ/BaSQDoHVLMfasQllTxGvM3e0jqHbR9+xXM73wNjatAht4pzIlNbe8+ULAEHmKtkZ
guz6SsJSP9rKd36yB6F8I3atb/B+2u8jBtZ9t8YOzadzdb8oO8E97jf3knwbylfDCjGUl9aM9n3x
jHNEC11SWkOOnYZ/uZTFuq9kOEDmSsjyRq7MynzLaYrdtrO0o+5IVKY89ktpStZ0bsTDKBnya5M7
y1FNc/OYzPA2h3jGkzo0Qxp29vbAonJNV58KS6u06lcA0wtm9DA4co8+CVWPZ0grBGVU/ogf2dt1
YnJ2bFghkUQiuDac4XfdQlq4tHroF/CE5kp90D3pPE5D9+LZTX9tvOK2oG8Y+9IsUuJ71smb4vq+
swi+wdsxSIhF8hnQ1p7F8fwt9o14aBzc+Wpz3Gdn9MSNz1sDUojngukphn2Xr6+wDc8QfPWp6oT3
VHE6OoCDT9LKMXIXtpDkjRxaGqmDhGh4m68vy1IJKAezMy5gwVb/4PgMfCvvmF9V2+HaBWX8QOOt
eGJMv9R3Rcl4F9b9z6o2bjZXnprTIBbFdd9ZyU2bW/a57AldMb00abL5jBurpXh4+NtDuazLtRXo
8mZ2+qcF8SqbtMPYUwTIAFYT3NW9LG7jimR0wXzFq9EBO0skPl29Mjn1K0poTJpsV7rTeKggaD7R
VutlpTa0GLjqpx1BdfTgHZd14qV9Tg8MhWNsZ7XmdcoCzj54w/hWmZ6WM1EQ45m0YvZW3WmVfsk7
iNazLDD+bwLCH5Ut3NdNDHPa9j74BWc1P/i+grM1/TEolx8jQ/8Hl/MVIQgCrZsUh6rxw6O1LCTw
WQA2V76qcB4jFAy7KgGjySSYVzs5EKbNPHtkQymM3Ce58SjsqgJO0EWMC726KZY4PuKRucU19kTa
vcDhb5V3s4hfu3LZOTZ7VpXEt966zJnpY+o06ppPqk0ekzxIMggd+X7ry090koYXvpyO4Vr7184i
TnNbbWnVb1d2Ib8vjQ+nBx/EeL/YyZslS5fyBzBnJL3kNU02as0c8MBa/hSAMU8imObbeKRmzEUs
+J5ffOY0OXY7AzCV6Mm1mgf1bIVV+WO5vJgnz+xnS9XPhJRuZBipm9yx6kOBDvrSR/ULwtH4Ns6J
vp95BezWefF+MRp8xsq665z2ZzuK9pM6zOEG8k8nU6/S9qkrFClhuw1Sy6rHnUfv8jlSam+FifUu
7KE8RmypPgkYBR9G+/bRcvsbCa054yHjy9SFrM6x3htOelqcE/P3d69DRZj96SP0zS8uEfqYCTnf
K3psjibX9k2J7xjjWLHvvK46BPRQf/m5r19CRJ0U/wamtISkIivoAZWLLs2CrOZpsryfSyN79sjN
WO7c3g52rbM0r/j5Jp7bYnioRjVdMa2FO965OAOAdadKuUHmO0V8lqgoe/JOXZYELJPDJnAyu7Ot
XeD3Aa+wlfAh+9bXnsQDK5TNT2Wrt0cM3SzGapfh1/6idUIcoIcXh87mfthRIzU+q3X7VeU0P8eE
arBN2MNtazW8JuO+SU3ntvvBCkzKfmw8djb1pzFhjGt3S+xj0W93Thjf6DV652TEedxvxjvVqeZq
koN/I2OvyzpS8TqN6AT73pbMvokSX4bkfirjqN+NS9jeTJWB05An0U3HL5fFCrlaBG9S5H06D0TK
VLMR5Juh0gWl1xzrsTWfcnLM3dh38hR0TrOjG+tj3vrtQDI1uik32FtZ5/q/rYLAmt1Y/qOce8Pd
4+U7p5iaW/Zd4c5j8j2j27rPZWt3h9G1J9SEy0jnbdpkM4WJu15Zw7EvY5+Rmmd8xIixZ5n12Cst
dt1AmAQiYnNa862/YgdjsWtOnGwo3S8LnjbTQ/U8unA6cA6QLOndHJJMax6XeqAsYsq/3KVKrtvF
C0+NG00n16lszvx9sW+S4SGEP4rI4tqZDsuAd+DYnLGx5XdJPJEmWcfKTZsQpeNKIzTufBTNzNYT
lPfFC4iatvOjFdYdkSSqjoF7XNpQ5LiTJuZgRLNuvsNQSXXvSFI3CuQrL+gus6x121McAQQwV2OW
hK1NZaD1nTeetXeVtq/jqOiuCld7B/zh92vbXCkRV9dOYdRx6ATZoBzyAQk7EvjjRNRl9XW7j+u4
PFUGUQlzm3P0yOIAUVDOfsr7cd8E4yspsre1QFlEXnS/F3L4Ibvw3m3ygaLuQL9NUzJerq3xynXK
+QiA9N5sg72rQ/+3zVs2mzoQU3oIoRBYEfFYuZpsCHV/dvOpvMkh1O9VW0UP5A9RXovlOBZGX5H0
WbNlWtcDjdmfBmaKh4+5nQhw0Cdi0qVnUXmsw6ZebtwpNHTWtUFwqGdw7A95wTYobarcbncROSte
ObPhCEuDpmevWV317EhSHgrirY9Av9R5LpAfk6pqP8xYh4zMtvEo1oMj86G3Eci3Qrp9J9+hXsqF
qyzliqrdK2/iubOLwh6po0oMQ2AsqOcBZOGNC69IacGnXWK9LgdCYDzoYHZ4tzmzzxsXmxs+kK12
JtaPqHSPYR146w0OlkTQHeN5zZbyQ0zu47TYzNkV8OVt5yT5rG49PbjuuXewxu04zDriWhFpW/aB
M9TdbkEO8p49C4qGLlY5nH3NbZRuRMDJDeNh8dLNyt17go3r1wK6XyJ52X27MzDXRVqiKj8g+ien
aCzXU9gWVNzN1WFZQ05ozW0+R6+gI7ZslMhuBTj0p7YIzr3v/Mhd6vJq6Uz7hexNapvo10K7+BvX
gH5Fta2OoW1Wl/OcXN8d8p9pXSFwNFZiDqPZXJ8a+CYAzBWr26Qa6WPNOvLklxN53E87Sy7VGz6g
YXp0x7nlUhhMdEoasvOZnS/tU4lsRAh1aWXz3A5aXdvIQBm2D4oRh6J5r+e4AESi1Xyr1XYnhXBO
ruXAcBf1kkl3s/a8Nbs3syzvsmtemj7KP4e49p/m0gqelLO2mSvWGwO4Ig37sP02+RXHiil4NmzX
EBryXvA8cptjP+MPaiahrmpS/YicSOZv28ju3qOv8dBX5fDhbmL98vK2PxKnxQfjqbDFeZt/yGpa
98VkaH9cCueKsT+4ItBSfSXDbK2Z4GERsy7Atnsbm0FREmG088u4IQV226aC9bMJV7bbTblQR8wp
vA9O3uyL4siVn1RvZTkmDZnBzoxXpWgcYoSF6gfvGs9eUO5x+ud95sOlYXZw0fIZjMMO6ZY2Nn7c
dEmqfVLyLIAouIzdoe6ipiJTx4rtpfaDwaCkkdq3g3W/1rjh193UQw/tT4Vo2pETURFpfRP3+pMt
UA53hO/mMG2XwhpCw/tt3t6N6B4QpM/Faq+pK7yIQGk3nBwylWlDmd1VKyDAC4XrftOU3DRxXvqp
KGMOnEFLML4NwZwUiNcBD7rUBUqTzUV8S/CrumPVkWomlW/FMNzLCC9Dv5jm6Gq/ONQSc5bdGet+
COaOcCo9hEsV22wPKlyOWegs/VWuVDymCgPBdWtv6vvWiOijWHKKqBy/3Dsb7FTRxxSUIox2CINo
sQBP0XabrTsUcxKfYgpPzrNgFX/QahoU3085buns8qJXoqitneSSyerB94AUC9utMpo8nTTI66co
Tr5vdIE+sw64aRznSq9CzRjRhP7aYHPhiOFEbueyzjh9U+3lhnkm8XlTGl2ubsarU90vAbduusWW
nyr0qUO0TB4qvE8tU+oi9LxvYxKolCcUVeecbL+F/fh77FCW5TCFN8pTdcbVhNmCZgpkQre7ncw2
/VhUfD9pZq1qLqcDh3Ow4bYx57gUSqZF4z6KzrsLk8E6DtN6jJfyrmfBNKgwuXZCTAm8iqr+PomX
4tZnJ5DpMaEft07IroNccrJuGVn2TGtJziyaXmhNvmPHwfuQOfqxj7gqSQLIJ8+vbsMeN+8WnEs2
eQOel4ZtZvutp2cVyTn6DBTqtO+zWxJJVTw5qwhPCADiUdIGvU8W0DahcdFsBT90knT71U3qH2qr
rkZoIUTTLy8NdEkv9IiRGt7PxWOjbPOT523zvgyR5m7s8wNp73vfGoNdEU1xk1mIA7vBq9GOCPXo
06yG4PlijXaobGsqyOOOd/Iqo8lW1O4LWuxvHRavNFOy9OK+uwma1ZyiQm872qinNGmSO6x3xUOh
+A5BiHFMkOzgrhbRxFe9YcM0jLyvZY/5JV+aNe0mz7qbnWC4YAiaa2P1mjg8z2du6Nh6lnHXPxPi
eSobzq95R34nZq2ZCqd2dpaiFqCAHpU60YWmOkfvbeXZ0BpiynC1bm5BtTH/5cNRuv74oxgmxtW5
uIsuH+rggPJjdqt2IEzXXclBTjXWxwCFk4j+zMmt6t5E3YxZHdP/Vjn6UwOnymK8oyyiRBXDchtZ
cXptc1ug8sOFCgn1Bqxm6P97aWPeBV693FLOy5jlNBue2/zAL4gITQ7yIpDdtXaNYtyuexrAre+R
31qp4qF1NgtGPQfCA0D7WoiXhczieF3rZRng+3JCAgGFr++6QePPvw8kdIP9kES5c12DbE+XxfHP
FgUKWU7fmjlaxru2ociT8VUcdHtfh+cwb9zylXWHqEBIMwOf6hWKwI5hUPQ/csIF1+60NdPfTTn/
lj3j/2q6+ItR41+aOP4ftGfgqPgf/3BA/B/mjP8pi9/DX90Z/Pd/92Y4zt+o0CBNgc+NQnhSKf/w
ZmDACKEcQZ+26bzBC3cJ3/yHOcOL/gaJMrn84/GFkzz9pzcDawak8Eu1MXaOmKJt/9+xZhAZxZf0
n343Ist0qRHSTohE+qQi/nceEg4ciCZ1ee40wj4XrD36/u1im6AGeMEpSpuSplDy99jgLoeI6lgk
W22y4vLrWhTCgwaZvDuYe/a3ZtWFB6uiCdU8ciYevaL56DhhJNE+8TFa9Cm4y6IZPisBYuQxAkSO
/a+5IH3c7wHot6X9JgYJOTE1YMu04ThJE8YrazVNfTpHf/PsETludpqycVTSTQfLPt4SDF+KsNw1
cJtccz8z6+MMsLfntR5rD5laFOhWE0BAhweQm3aARzfW+Iv4VXix7I9dhd5zhRZvqRsnLO0w47mM
qLeNVWDtHEM/5SmKW4LzfULM4HZtLZgPmQ+mra+++ZNRRnAwG+hZiNw5rN78jll/3EtMis6zpVYT
s9NDPrjt50a/SPgk48m3pjp56Eud2HsxtbhF+NZD+6CnOWxPTcxZry6XqT64reFnkcIJZpwGChdD
j/G1gQkEJSz1xapOhvJMRAbZbC2+86F3jnjNsJCryGuh++AxxIBopgtONY5NOC+HaahH3nZjj/EJ
kwtZvGI791YJwyStJjIdZ2Iq5iqG5i9TTBbDj7p2hM76Bk/jHpqhmBEXXZB6LoCpZRViAn7gcCo4
Fy7L4iHzC1YJz6uCBPXQDPx/h7ywfDSFpL4UEZBya7m4lrZv7mx2rgX71MHVBw7qqwcnqgDLgdO/
tdsTK21W+PTGbVPWUEzTptqKYwoOMM2QNQ1t8HN1aJBKEiAKdVaOfUIaZR17fS62cLxjxYFubc/G
r49Li4cT5YeQ6SPI+23dSymdBQ7ygu+E1CXai+4vQkviru1rGK7hYwFg7ZuqkynORBi7rzh2UECr
OlIPmyWB2DVFN91Y+cBWRVANl0ZlznGSvSkCDXTDcN5tANiT1JF1+zbFi/CvsGMUX5Ggfea4OhFI
TMR6375hiV+PmayM6Xa2GCWnhXhd5U7k8Pl2Yxda91hgEX90hTvq8p5PWswdUnyYSml3T6JvsPcc
FxC2B7+DnspRdcwPNsiOn/UWFLS7LlYHiEg01oOjgqnNCrcg4s/uOxnZYFhsS1nzhN8d+l5wj4dF
YqMG6Bap3wJwhyid91TQVwHfWVQQbkLdEmBJOvws/FwistDAfArVR/7OD0691lfN/j9EvXOKcmej
1etUNFqzeJgmPaRsJCwuIuaqJzgb87xDMei8m84Y8U0OfQReoN8mjcGW9ege2Tn5tEyEjkR8yusP
1sATM+2Izh4Du82xgy6zfAtIA6CRt2NLkY0lt+s2HPtPaGxugQTouD7xHc3zd5yRnTZ/QYKVXslE
FNR8aevmh/0hdE01H7c5MXBgEzXFnyJemuSMxNMsMu3szuF/fO41jfzAqf5lXrrKhqeqR/kYr0Ew
LURz8xayTLJMDWeTWM75p170YvKsyCk/hzrkFUL8Qpc2MTcWalYmRlalxS7BCLQF97FAS/R3Ad2m
3qmYC7d+ZyyOseAgbPoprVByfSoJBjaHgZjSdt10apzMXhk19c81gw1bTgb2y8PWX/qmuOLO5LnN
kyLe1nhvErdrGMydddXnhj9e4h0BKjeLLBp5crO6963orJIwV28gGEP/GKMHJHeQzqZmt7iXjywt
+yCnaziEO3of5zJZ/tAvNHgdbEoKLiOUk/cI9d49XR66Tb6fY/JwiA5LFBe/wMFu9kAj7gq9iy2f
FVLS6BrvIAYafPcIcURcKlUxbXkanT21dd/BvGnb+HOqSvfbwoLW4kQZbIYH6ew/+nk464fVNM6n
2Kyaije2c4rplLcKxzfHFR9Ow2brsGoOhRRSa0mQxLJJT4k50PIOEXrVxzlkqn1J4nmIL/tDzNra
18Vz6M7Oi7TZC6QTq7AI1myLtqzqks1axOQFW8b1iL9c6htuZG4uloLKopvV5zjMi0S5Gn8YG3H0
DdEp62JpqB+VT1vyER6wfiVsj+shMRhm6HGWImEKhXqfznFf5nvUATPufLeG9pcNQ4Sx2Akoz7rK
ZZf4XEKDrZaUwk3nW1BGpt0FwaX+slqswELC5e7JJGVKA7zWAnHGTGDnUjm3OZaC0IecpRVh9MOc
U1OeilbGfDbY9p/IFQJBDVhAHWxfm+KoJa+ODHWqIP0kLnCFqO6cF9Irjr9zessLb53Rx3jkMLV5
R8+T21cTgzdjzByc71zHMM9YP7u01jaFKO7nhQ18Ctwtr86J7tWtduT6Ci6nqw+ST7O+wwpnw4hk
RBVTapfCGfdC+Hzitl3K5IwXMD4Ufd+1RySPAW5WK9mlTXU0hjC+VVJ7et8Cl8KTWbEvuAeSiAsw
bHzBd2Qvy3MVVhPNT8hNX3NMCRYeD0mgxfZZAe9hyxo/rYYiepAI/yjwtD/XBz7d5WUFZuHt/LZs
n4FqhwzozpATEghZPtBvaJATtpYvLDLKyfcFaVX3csgJEd55FD0BYkXWkG7T8JiLB/Njc/M2PrhW
7j06Rs3eGcUn7vYOh6uQkZt8wTXHKzPcJ83G+3zn8hTwz33Sm/JTJizj6j2gxjzO4QYQXnw1lR4q
9rld/nPrrADUKx3dL5OTrM51EW1lezexvZp/dibSLDhYGmCcoak9k7K2BHJBGLArBAqgUljUHuSp
ANmnHKZAHceGmZ3tgkcWShSNIx9zf62tU02bbnSIF9YI6daGYXfvQD1bDqPUJoK83GL5mSws4zmE
iR039FBnniYIgu1nLfHVdZKhvm703GddHBafToNYuWvrYRhOxdBBkpoSv/7GzLhO945UkXpym3Ua
nmnoHonueN3wlchx6/c+pbDQIyGA2exK41IeVOPirRTloMM9ru1wpTZxlNW5pPwr+Sxbwzw/eavT
PWwVuas9654h+Gi9epQPgDmq+TmoOETDkNIUeNertbdojyE1eBTxoDozH8OOX2PkRrZQXxxuSVtU
JW0dy1Z4400+iOoL/QMFqoDiJY44dwktbMvgbqnVd9OdGuwNcVkWEk9DFREmcGKzguFJ6M7DPMmb
8Sy8wcVPo6pSnnDb+Le8aAEfcgCSeWptoXgnbVjjReCNwyvbm500L7BGXXlcWWHaEymk3oLo5TfE
+njITNC5eVbbITAwk3CIzsZZxZ/4W70JQ9HEtsApOqvijAWwMeU9p28jJth7sJrkZnN27J8cXlZz
KCnaxTuEEe17hOX/JaIrilK3uS8ea6nhT3ZAPCl7Z4gedwPb3288HrFRLomwmz3Qn/yQQwPnhAXh
kEbxEhGs1BJvlVa+z3po1KAVZ8+uvjzjL/C+lgZDU1f5w5sxXo2uhAMDnrZau2+9o+wf/JsL99Gz
EHfKRvMzzr3H2yokvB2fqCZVxW6jK+CHA5UDG++crz1OxXZ9BtdWY5KuZu9XBKeLkajQROKjUA1l
JruiR42OMG6nxYCwmwkRbqcCIvWQhVh8oQMAOC95t9TDx8qGrc1stwtZlw9tK8Fd9/7nVBr7Nw5C
eYl9RfOAw6Hi4Opbyzyn7ESWME0YPcR/I1jx/+fkTg7nX0zucLnkX2IV/Od/H9xdnxE8It4EKYAR
nR6KfwzujPTkGKIQWDGRuZh3zD/ndsv/G1GYiBSGS0Lzj8rrfw7u1iVU4RG/th3KV8iXud6/M7n/
kan8z8Ed3xneKvZcMKk8AhzENP4aOOqEPXm+Hx2iyp3sI6BZLP1wXUGDy2PsSfuhyZfgeaWDL9iB
vMdJZSWBlbmosL8KC7tv1oq4+exXeCjpPNbmY9iEvl+DxfoO8Nntdq4W+n2oot7PRlrC7vwpFPG1
nKehyWCbhbzQm8H6ufgWsxlMmsSkc9O2VdYDGGbhWK0SzHo9J89VYFBcIx6XJov9bl322GQC75jr
uEjesWi1cAw5sb2AqLWHg1+L/Kuo7QK+Ch7ode/IWePLHmX5tq5VDz/XKvkbolJVLxHTDflvK8Dv
3DHI2anJ57naLYNNRg8dI/azwMMlzn65tzHztM705uuyMGdFTyGuNZaVNc68jh1XGhlEtVuiXPIY
2S2y/E6jOEJj1RYOzX2jvKr9+tMl9x9xmT/HY9CG/qTA8EUS1aLKEOMBvutLI9lfv0itFCWDVOWU
dhvd13ak3/PcJOq/wIf8NRrGn34hUAAHuORNL2ldLto/Z4YT2U4zeJt7ja/QAzXo980J4OYoTkux
leXDv/6dwj9oWn+6PMmzcm1yVfIXIi6Bh/jr39dyGqGBYv6B+jTIXe/V8qNNouazvNRCnLbS6ggA
dS296JzJsC64oUh6BKdtQCQ2pbpmJey16TYJ/a0aYp8jOV8aywHEitjpPooCrRjkoVM8mHruMCYW
U2wzlqx5fM3retIcLHj/pGwluPYKk7B+8npPMqcMLApgCbS8AxspkKObgk2gI6zpwbvsJOI/1hPx
H6uKDT/hnkZq38mwvtKWBPc1wJTP6B2/5NrDuI/lge3JFm0eJ+IYECTuMZYszF4sXOTg6fUcleGi
ELUbzzkEVTf/si+7HNy28ICDIcaPg/sKa86I8nSatwFBpy8DKz4GgQx+T7EIzjq4+A5IEGApqAAQ
01+7Z5G+sfdyewY9fECdu1ZtViET3Q/RapVEClzWxKremh91v+ENKXrUARIqIckS38Oue0zsJngw
bTsm5zIs2TB4Gx8Bp+K6/jHhfm4PvHPKONvACtg7yDTs7AIfTxhcSs/9dESxanqkm9XJQmtgOzYK
C7s5Zp3Wfdo2hEysgCLSfBzdfDdivAhuwqlZ6KFeLvkcuMNJKuRcJ9eDK2PMR4k/vwu2KDWm3gtR
tov5Oc++8qB8Bdz9N5sWsrmqIP6/gLYgSYkT1HcPHHC8940jcUzA5rLAdKs4nPYCq0eHU64Rl98q
rofUoApN58mK+ShACJlnbJAuVSGFotucoKzt4zgDL340rNmQM5YqH7OeRSJTAOGM6OyBMbnpJomC
jz3UWFdiqunLKzZVqmPVE17JolZg8ap0b7f7GWcH4x5KzFuNxPSbdXn9W/jxvKWLRSCPu3EL+zMS
fnM1uNYcsJUY2Tnw6AMzZQfRTZywLk8xPBBm3YI7t+LscFblUDmH2Kvq89Ybxhfc2MG7F2/mFXFM
UXenp70yk/5tkCTfSz5Fl83bwHqC+Y7q7kJznk0lxukmU8AeUCvdBetJXK9xxijc0orcrhURpxm9
ajcBJLxnz+7/DPmM3zmrdk+BKIbtxHMFZC8rXBjD67ou1nEr8I3gTJ+nIMvLgq9EumUc7eiQwIY4
uK1+Xu2RraSiwgT/c72WMzbLtiVCNushwwJKKcakIzDM4dZ/SZ4yLcmwVl+8M8HwykbROPvWc4cX
R9TmdzBrBinthSO8G8cqjuCahoCjfEMQhUKZaJevBYDzhCGGPsN16fxdv4b5Y4dBvTpVG+Q+Vlyb
NWbdKg0WxLAEfru4Xfwjdmd5S5TIONfzpuIv4Zb+PTEi/ZuqDDXsrd4L2p09SGlxgxEUwPIj6a+E
FVr/L/bOZDluJMuiv1JWe8gAh2PaBmLgKFKcpQ1MoijMo2P++j5QZnUzgmyGKddlVmWWWSXRCcDh
cH/v3nPvo7lrLkl8HH91OSsfde08eKpyzBkr5kjsrkNw7jxbYxC3nlTVDbtT/hhvkknATOfF03qK
K+cq1FPOx1k4NM42ax2toFlWhc9FKKtH4tWwl4F8JfO90URGrrVrUi2z+oBJCCY3PlEm50LkX6V3
E7hk860KJ0bBRBEKjUE2Sb1eF7j37gO+kYD/Uxm82LO1iFmECS++9DIkLTLr3YtWmKXbPRdjwdZa
q2tyJwLmLH9mULl7wVmx/AKxrYpXUT3WzYkHGgUtSBjOstyZ5K+J+TwQ81JI7fCMrLA+av0ZwAOE
SRnlLJRtgm4FBJTeQYhEJOl5mkF0p6DYVF/EYqv3TdaCfu0SiHU1O9ZQ+XapYfVI4tDZVMQ/fEPy
nrsnGhrGl9gOTWtrh9F039RaYHN40goBRLeJT9pCEdID95uQqxLCltvsCJ+oPnuoKp01B9OYwkgz
TcYuS8Mqpx5Q2hVnLTYE6yBKy3A9BDHVeGSZ+sOgWuOlCWr3p5Vb3NV2CqMr8GHa09gnBPrIQIt/
JeFk0h61MyIHYhVL26+4kdOqRuAVI47G1+cbJuTylWBzI1kDrL6EaBuhCw11j41IakZQKzNZK3Cn
Mcq6VY+cQaGOr4FUG5ktMUwEdgCrwPP4BgCRK+6oNGvPFIrlV29ebAl25DyWTaM/F0GA2A6vJ5kC
DkTliReVesw6wwTR+kaj99a6CnUUsy43Xvkcx5LHxNE06dteaMVr2fdDiZYVGRRWvNyqN7GU5g9U
QPhQLDENbOQmgW1Jw8YZsAhTbM5adloywjZ6jo3Kegj1Nr5tmfCNH0wWroVUsPpXmR5cCRm62Soh
CTOgLxvznKBADl+rsEcw2GlzBHB5wLG7lnmVn1mglUjt9si2WfMpTK+HRHV8eiavtPw4jdprY2ZH
SVnVyJ5zYIq0l9ks/aoh+T9htgp+uqlOxridhO6TizcHY3Kh6fZSew+hLTql/TOLLMVecqwmAO1e
C18uS0f7jsRc+3tLbfZr3vLWrQrVUlzSUxyBW0unubQS4UwNiPKBTvecBMFo3dOJeMqLwH7C9Ddb
W/penkMoCfCoMaMjPFTI6il4U6u3KHj8yo1pKWhLJT6PvGbfSpo7z5Yz0HCP+OoS+kw+U0gyn0km
UJ7BwiE9CakCX/YBoSlgnoRi/EyGfBWnyQmdmyi60LBKT7j8oiJFSNxnauvgFkWUnLo96ivwg8Um
Cty08gPQcPSfoO0YF5YJUWnntITDnHuzqqrHCWC/9PHeaf0NvgivR7Q1FLcW5lPxeQC8VJ8QCtky
I9H3jA1njnIOJLIXS7ZG71c2FIkfRVCHcLF0EU5W4XtsMtme2fUEGxO0XiKo2CPk9xCWi4p21SP+
mzQ7q60qnwK+626Iu7YIB2uAI9JzaFjlKcFqP2KL6uDJFGbmiA8FcsFFVoEQHNj5CYcCNBudIL/W
7GlA7ayxmaC7n1lWxFmfqkky+Dl7V830bdTR2jUOtDm9cDtPI09ixDcX/RQQozTCNuQiMWwo54HU
Xq7HDYo4lpsMAr57iv1BR99gRGOqdxDQC0/4hDKU8bZCh1uty3rkKqzYnTjQ0PibnB3ssDq+Vx4V
QoyFtZt0D/NUz+U9pXn8EZlK9eCuS3ILgXtqzrG9ZUMiKIp5KqnR5lMHFV/iyIR0gpDCamy6BBxB
Qj+ORnbgtJAcPqNawW+LKRazAwbowC7V/dS0nbco1mydBTLUZmdDKVCqS408iuKiqJt+uFQOrBji
vTQ3dZJVRGijexrIptavuppgGj83LHP4UlV9IG6Fqlz7kszITCxepP4BnyrVfiMNqOSnU84mB5td
jiE7kebjEI3TL0UrMYeDgi+ao14tspMiNIcnZVRdsKFb3J/X9hS7CwF7YJNiNnwOC9p8dxo7bPLZ
E322NzFaF4I2rFaEF4ntqMVGNM26X2IP3+UGjBG/cgfxFM0YBNaN6qRxgsUymzduOVvVqWdFnjgz
hjoiaIUqIb0lk5vP/AqIi8Baozi6ymnGTpSPZQcJIzMjhK10ITdTw8Z8HSNCJvzdzMN4k3i0/EpQ
UlTU3cJDzlao5ka38ng+mRTRBxtCyNjgT0bWXo9kNQ+iPE/6HK54ib2BC9F6YFfFsCBv6yDKzTVY
iOxmoDP8LBLP/Dlz+g2fNL2On7KqCb+EZRFAji2Rm69w+jUjlcVx+ClQLyXXiG5YsC2BzZCQAK+b
uPSSXrBt8Pmm/qpeGqYEOlRtjE/chsC2Vdq42F8qfco4f7uo8ND/ON39KM32weIzuDTOcAeCnolt
1PCxGr64ZalwFI2kx+8iZWYu/quKGzbQ+7gyEofGjO6F4Z3e2PnXmf0SNS6+EBq2msrMtnWkYVLJ
onD+QeQb6hha7Vm9KlVANQGlAvRSAfvuuUac9CWw4zFYJ8B68XigBeV0BgODj1KSUzdNTWNst7+P
uv8VvfxbQPH4/2tnqxd6GHtEEv7430CST+TLc7LzPNOF5ulKShp/AUn0Tw4MdRtJDJgciCCux1/6
W/RiiE+mZ3sA5SQIHcDz8IT+BpLYn8RStfBcaYNmcizH/ZPSGajqvZKLswwhHV1YFpW9pZB2UHIR
Uxr0Ll3GgRSbMd7hhXTx9KAlMIqtxeFuK9xYYryM5pqXHAO56276YChfBm3OWGkHNT7L3MAsGw0K
Gb1ZUUrBORQgR1ZuFqOD1JIiW+M/R25KurlAwkWOITEmuQH9URSucdeOlv2Zur1G62cgOxz1N63p
82ZsbBbmrkuLy5T3XCLX50OPup8feTJHAVYQepPL+cHKhvK8JCxvXMmuCbtTpNQiuk5qLY1ZmpI0
p6RPHY1EyQjZnHL06BEaJzGPCHNt90wNw4iCh0UP9xrfK07SFfROo6JiM4LO5Yw/yul8DFVPQV2Q
VuQbSRz/qp04uekIuLI3/Aip/K4WnFpDY0yiLXDN+k4WhkcalWyC+yBSSB8b1msszZklm5VQjbql
flpp/hS2yLNlpTQ+fBiqv6MGbgTeLcTCm1HXURxQt8jMdSyV8csUsukoHXZ02Kw5QbYTaTlpWigW
QvbXXTe6V8QbJVDDrMBFfRtYSbdVlVP/QEePRqhApD2tGtr7GWtQVz20NQFbuxExEpVKIBMEmMx9
+ZkdSuL6IWs/qRywOQgJHTht+A5Bj9NGNEqJnSDMKN6amjQcWrS4XPjgDpdxIrqXXi9Edm6RVtZe
xXVJXOcoGtJEHJQ00ykqJ+weXZ/j+sdt0sTLyYt1k4Uc0XrSRWQsceI2bTgphKqRAzoK/LUFWVuY
GawvMYLLbyUNl5iNO3Zjl9W4djj0YyogIy3h+7RrRYtlbI4dxENpjH7Wz8laJGJL9vm1NaJH2ERA
Z+FUCqx/zkL44BDTD9bKUVjWy6lyvicCdPRunM36WhpGz/YexUy0SmAiDCv8AWHOqSVFN4D+275w
cc+CclE9++QMAQF8MlfO1IWJOnJ8BRE1xLvuEOoU5gEhp6azLaaxRWgpavdZRyBxbyVDd9sRiutt
qYuFfD3yFB9hRoTMz6RX8hFk50BgZuMsyItqin7oRqd9ZscYIE/pCCdEyN4jy/F6o3jqZ2E+sWeM
ON/WKHcvtWo0T1ojDn7hMo/O6ceEP4t6EjctqrjvbW/ynUTiEvxotcL8FfP1/Cq6vj5TcSPvg8Au
vuom/TQ0s6jleWuofG1LqxagNZBenem20qaQ0spiZ5R6OLnrticRbyV5HyHSQrr4yvnhNw5j4UnE
jYiqtctBFfl737Nh0YbcIwZQT2z22kDHsYZqyDMoRdQdpBojrjgnekm1c8KMIpxpEbudWEZ2HTeF
Se4ZZo4I7JAd/SgRqTyZhAHdDywttxFlBJxSUcM5DFtI92L/ftQtQPHPIdGu1zxdGEzKaE/zqGp+
NImFqoPY0OaHltRcVBMng8HUMHvK+oOmUdNTjvXCWRaqcNSUi7a5Gj21SvvY+NYSa3zeCkKuOKxJ
pXPWDgOHXzh0PKTaVhr7g9N1d7He5gFVQ2UGF8XYROzk6rmH90GnuvFZsujaIZFrpysXulI+b3Hu
NhnlNGR6dKUp28fXhSXNHfu99ErpdtwRcKqgiAyRan4Qa+IgIbEqJZdonbTZzmGYX3qdJu0L7D/R
ioyhhmRTuzCSm7j2SmqzExoFGrbATU7JgmN1REljmJtkqsnE9omRS8eNVAUZzq0l3W3DLirdkKZs
3+dGVbKx7jEd1veAaHKyXwj6OdVi9tqXtaKfuati1412zP/GwKwujOl5Iv78q1kj1diIjNXtxJOy
vPZKdACr1KV06ZOojAsmpUR6FeEziVap6jXoEgPHlQVGURPOhLLoexjqePZmq6ZqHgwBHU6+35G+
CYe0uo+hZn4LgyR4gC4UXDPVeVkCYeS/Bqzxn/nkxrScx94xLkTUW39RUv+7Rfo3m5yP9kiX339+
D7+r5+/N643S77/0107J0j+B3gRn69AWpOO1MBT/2ilJ8xOxE6Z05BJa4plLDszfGyU0lJ/4s+yv
OOnqEK8XlPl/0G3C+mSDcyOTlpQMNLh/1mU86E0ZAMsXtj2/IZnnNk2k/S4Owl+aLRFUYuApMNTY
ya9kyDv/6qa80wHb1yAjzUNr52E8gJ/L1oxrPhhF2roxKloXPVSmiCpk3/WPRJNuKDuydQAzcqQZ
dnhZDMUedOnQYqaBfXeA7WUxmQJIlbXferZ+hXw22HnARP9qqu/BCj9o7BkSDaHDNbHRXJq+7kEL
LKHSNEzJ1PhE36k19W6xk8qUR1pt+3tZbp4gBIoWMHtpG3bbYSpKgq4tMxpKc2k+Sh9jDpVTDEYy
vohddTcmyXM38jX++IktN+h1d48KCFUQZq4jBSvsssF/3U2cWEnbQVEsRyMZslux2y3iDm0Dwnq6
4KRaHZkhB91LLhIJvWQkUxfo4ZeX4fV4zjTpgWvXFJxN58kJSmfNcCUC47Q9MtKbqSGQWVmW6UoC
bmyoQfsjsTSXIklAD5FTN54hAk19UXXZPxiF7RNjceBZAmb2R+nTIaGp1rV+VEd1esbnBbdyi1xr
PDLQm1eLg5PgHdZtHhYa/4OZntCnp+zotci3utDvgATsPGSFPkY2E6tsKX6pts1PPp4d7zwtTlYg
bS14/MTGHDwtChX2XHZseFshi42NCBx0k9S2RV0dS1c4fFwe4Eub/yKnMFyMDBglXk8MDplIPGuK
OMkQJruyhP3Cxy//s+nO5GOFYq7rrIDYiQ9TMWr48KEn5tQn4jI9SYkiBRlykT/mgWEcWZoO3qxl
KE4MHFAdcio4mh6shaBTimocq8zXu+ncjDyL5+U5ZxnOt1PsQtmRR/XecAK+J/OQ18o+fJFr4ixd
ei8Z/XfbUhvdLajdALrLziHLaYbfgT0pjtzNg2fGJQobDQzAYFfA5j9k+ZuFnSg3jdFADrZ2Wknv
Nq0t9ccXJriBjkHFgILmm0cWGYixLEXlHEWHOmWXTTpgRnYs3lmiFwfgnh/P+fcualmYbMw+TJPD
5ybdZbnPCWbidY+3nVNlm8wLtX9wVe4yCNR3kODWgYqjMAlTrQw3IeACFkZQaBkkAgGku8XLprep
sfnjq+ILxlTkeaGDOrwqR2rdzMuc+tC2Enz9Mt1kBnyaPx2FR8T2gv8s+4DfHqVXLGHgFllPMQGn
Z0VSZwsUbJ12OH4/HuVgVWLaMdfYalBbMhCmOAdvVmt7KuY4BWeCo9tK8I8bFcKXaE0zOHJB7w1l
kTKHe8szmOuHQwkDKe0ACWGcM5s+pxxvleENK/wkCXK0/y26vbN3em8o7pzjLm8TqPplXr66d92M
06GaSRsK7PCOwvh43seiW1XT0P3xXDAXsjQwYUEh3zjcpYHTAT6FZ4QvYwjWs7c7wKZx6fyDC2JV
58zNHne5rP0LisyShpbKct9ONHU5a/psfBZdHYSf9cKrzj6+e2/fWna4y2eeDz0lQTjHe3dvSIra
bRzqZHT9AJZlcX8JBcE9/eNRXBtUumey0Bpso/dHyTV9ACPb0j9ukAskConrlDlHpvc7l+KiKLDY
PzPTqb/uDxL3RhIFBoNoXZERMN/Iq7Cthz9KG2SGmWxoX41y8HREFaZgyBAAxsEQnbhVBuWhrTuU
I4Nz+/FdezuzJdsHgTKOSAmdXdn+BVmDNk51b9L7JGMZ2TwSe6ghVvKYuZ125Am9MxYIeyL+dNp+
BpnH+2N5aZqKQeo4m6xEnqeOA5xmCOPvnCKOhT68fU4EIS7fJsHmhLEO7iAnc63Empj6JevqxsIW
t0qFoY6sQG+/64hTcYQbplj0qG/kd4kzQPLFZ4CqKewvBbTppyxM3fa8d0Oz8lOBa+3IDHw7JscP
SJpsJyzLZaXYv4kDxypBCguFbMOEvIWSc62lloWWQLBVN/EafjxBfjP1X51CmIykbCKltYnVMjiJ
HAxY8nSMqKwxkXUkwvqOWXnhzvYqEpFbb3IftMH2gGuzHsKI7VucG1NS6V9pRaqn1nB72w8SzFR+
hSmApr8XdVey8yA9GnY6whmuYqVtO6nZ5zPihG8f//ZvpxzsX7bJy6FXB7508Ms3iQpDw+RzRNez
otE899AUonoOfmhZgGL+z0ezOV0Tjsdyxy3bfzaqyaqxqdjn0fFtYbKmlrjHbtQ2foMSNzoy2jsz
wdAxLuNuJtyE3ez+aCIgD6bL+f5JbBIr2JB2sqEfn9IuJ0+9X/U4VL98fIHLjzyYC2hOcf2wWDjM
eXN/SD2kNKal+FSUp2/jzn6hyZtjYIjWMXjIlZTD7ccDvneNvL1YutmwYOE+GLDTpVJazecQ/py2
oiXx6I3xZb00f1JUiUfm+juzhZtJjcjBF+6wGu5fnkmSB6ZKmQM1kahLtFZVdxoY0dNEAhf9+Mre
G2v5HELip07C6X5/LLeymmFCwebjmR03gGa1czwMyRk5vfPm46HeeWoLiY27R8Iom/WDdbeIihAO
sipQfVbVuq5T5x7Ulb4ppWtsODwmSCem8Mg37O2Tc6mn2ZRMeAGXd2//+kr0fCie0VIOKIQvMXKi
JtAH49SLUQqgZ5bbP71I1DzLpn05Eks45/vjaQL3Cpnt6JUgmIIiKWMswXHTXWTRoJ8l1GKvKeNa
649HffsUUXzrZJqiLucfrIN3EOOxLJ2OUZsBZvpc8yGrU8zS2YI+/XgolwvYf/dYv0wiJtjiCBIj
Dm6omXgOCSvo49Cldj0AYZlf116zKEeKuXjI5jS7RQhF7ZpsZOLSPh797Ryi0MB8Jazid33o4EKz
mN1QXKUF2rSmvSwz8M21pGYJgXFIPtNyS+4CFHnH9vhvvuMEwmLkIISKhY7q28FTTft6moqSRmIF
GeV0JBTiwjPpYXx8ce+NwhqKkQ4joO4cLmszXSywCTHn89yq1g6ON98L3e7IDH0zVyh58SIsd9CD
KnGYFdm2Y9Mb9HwQ/AHKXTZkK2NqeVwghf7JUFRTOCvayFwOP0QZ8o4WeSSm/RwsibDbcS31iVCM
RBt3f3zv2GCBvGAtY3mxDtax3EBxHIsxJz9Jw0Sos9qsA4xZf1hN/l0wFJA9lulPtetwGzIIhQKr
QLtUKDgs0HWi7JvtEhVy5I1+M9GXp0TphF04qzK7rP11JNTGRlmhlftejTgUoQG+OEwtXuOno6FB
StaE2rYoZI+8YO/MQY6yVFIsF+MT6o39cVMzsRK7IFeusbz6jIzM5LuVmijm/8HjYj+0HPoW8sky
SV+dZBGSJ41jD7nPAaSzKPDGPUhCymFHpsVBdBR3j/uIY4qXicg69CiH14M7mSB4nhdahNCFzxOF
dxldzFVuZaclDvsqpnhToClza7fbOV4hjrwE793RV7+Bc7B2kOaNsA/Hoz90mt2TEm8Xjx18/Zs/
v6OvhzlYl20Vj5Pi5fLBJ4+Xuefeo3boj5Sk3r+WZflAsbPs/vcfm+j7WRuCZa81hfRYXT0E0ATC
Qz/y2N6b/RQfbPx1TH/qKvvjFE3cp10tct/CYYEDfzRulBQDVSl2fMAfnDq4gLt17JDx7uUZNB3I
ptYFteb9YSdA4p5eMqzEG03gwJzMj1nYmV8+flTvrcDEq3MwokiPR0vsD2P30FHCmv1doGNsq0pY
zJOD030lBxMp98eDvb0mXmaDF3mpnfM2HGxdgRVIpB5ck1YN7WouCdD0TaSNf/5GMw6bSA7xSHP4
Tu5flGVWePpKFiyE5WmyUr0Md9bYxEf2c2/vHSd3e8nfpN2JJPhgGKccZYVOHE2JmrpVMqtpjSbR
W2ETy4+sUctk3tvpLLIxweyjd0gVUR7cOaiiYCk4SvrRkAfbpNTqXdVM+VVkG+UJZkJ1pD5lLL/7
3oAOp3dp2wY7uKXEd7BWJVZlTViCANhChUmuqiyzyu8ZJ2PoOqbXtF8iYn0eyXGHG5dWmJIfnAQQ
7il7Bq26/XjavLnPjoulCwGeTqmENsjBfW4KkURV2Y9+6tQaCZF6vtMpZnwBL3JsR8k0Obhwl9dN
cnKk8c13VR5umoMaJU4bxA626kJjpQS41HtXxPdIhfm+0hNyvdyhJmNklpoMBp+T7zxfNX3ktjvJ
p4OYIcqwdzVKh/h7gv+e/CogPQj05tL6nHHSukEkZltnKdm7atVUgzGi2HXMJ5mkLRDSOveAKjam
PSI5GuvwXuP79Ls7Eg8t9c+Z7Z65EUiqSCuREJNNF/JVofNovFF0w+fF69TcBPA72sRvuzEIHnI9
804UITjIL8IkjYMf0gOpAHuRlxWvuT47sYtVoJzMJCH/yKlMcKeoo6ES2GwyvkxRqgHuKEPNwKdg
uFB9zZXXOCo/L8k5KzddS7YwFJUsNM1LzL8BMcgAkKJuU5uTRkJjnwYh6n6vIVxolRDmMofg6kCv
/hwtLRjPCIrLAj8pzGl8Nt0wB9Q4RzXKsAQMJzChUC1IMICUefJojmYkcW3GU2DfOH3peadN0BTW
ddkN0OcxWJlge3nA8IRIhjY2dkXWKJcuCxMvIwo00mmmzvY+p3M2eUAY+xFAeFrX09WAo0K710A5
qnPyZZr+zp3AXa2N2NDP+hAQ7wrc9Vy8QFaeXlB8a+JibgD0+3mgTxK/pMj0SxusenNK+szQnYZh
GTQoFr3CfkrsCMwmy6Dt+k4YhD+hlyL6XM1hKnUouLIIz03gJnG4phgYxY+ajAJBCNAieO+lbKbn
YjLp5q9MI4iSb7xtabAOaqsIbnHvu/aZYeG92KpUjOJrPhpxsjEBW9jfETrpGaadKibFczWRkR5u
YBS5OHuiZtRviETsAnRPUByuMEvBTMznWnfOCFrwfjXCEy9NmakB0ICdhydmp0cZG8LKiTYDnCEQ
/lWlXXkmtT/QoUM83pldE2BeVRJsmpjQur5Aj9G/mmaEdD2D1mus0L63fAjqGBJHkxbDhU7YUbqi
nKfPj43Wg2NwmhhClB4MDrYgon2MFRTg+Elg2oR3qUoL5ycBSvW6o8gIkp4Ui8WlhNUM2G3qmOsI
2PEz5HPSSklM1XB30B7DreGN0BYhSSVXmMyNZ12olHCtfprN3ZBq450H/6Q5tbAFwngRDprvSBI0
Am+3sGxcLlVtbYtKFy9hYrYJgjrh9LuZg7iFoG0eh20wpO1XB1OMvESUx8DTbMOqQgJiu5hFtAkm
08KrqQYZ9euSIJgBmPwiiGqitErPSCTTpy0c6/B5KDmmbEQuzMIvDLv95sxI5e5jNsOwtkKNLAwz
tdkFUQCub1VR6tOlk4ai9WscDRG117n1rFXTQ76Hl64HaltYqYXpKncjfd1rfR5cRlVAQBKcDled
oSkNpU8sl3k3p7idHrF4FDyMJEmmVR4XdNaT1gCQl4nosUKGesPaLdJNAe4tudfgJrHcuLU+nwys
mb8aXbZfrT5vxnOKBslXr1dxfj7pAwyqQNX2SLoN+/u1jqH3RReBcR/1NKpXdLDwKFqhwNpJEb0O
/WEMSvsbAL1Y/zKW5MA/5tWk3+iNBoBlNigeDfho5nPWoeIKOGqXnYJF8coTkD9AcqkF1bdV2xOK
Uuaa+6ufAq88ndqxq3de0on4ogJx/VWLdCvcVch1tR2aoPDFHAyjWnUusNbTHN5wBy0mqbRVxI7R
3RqEoxGdUAyecSYH3Xq0I10hAeykIM6BAzseOjfSal720Y3PwB655yCv8vmi6iK8pwpiGIEUQwi+
3iabt/e9AFrrsBpKZcJT0CJjndYqh9qUzpL8RXcYuh8B7fz6UuWlAz0eEa25YS3B8Bw4AFRRvibz
l2ympPYNtqL+zSUjPr1H7JQa55nSbGxJMmLJr0MLpKfXGa3wjS7V0h1rSS+2OVZgtHxQ5m1jHWrx
BN3dHPPwKTNGKLF9LR7trHSDrTS0HBmECT4cIhLfgGZDZlBfU48xw/om0DKV32GRbrzHMK1IiHcy
XldI/xxFUDma4oYYBV3img4kRPfAI2uMU1He+Lo+AOB1aquJ1mCqu2BdNGVSXIVFX2WPdpGZYpd6
8KEunBDB2H3UVmWAtr7iK0l8CpzClDahy0RMmtb3ogayOTlJGtSKiVn+Vcu6yPaTtu/OpBaCZZcz
D2/juTEARQQ5abACizulJwWG6PJXQ7d/4szUk4YcOc5LDS+zeR7TwUD61CMlgA5RIrWvZvKn1mmV
29YDy0ZmAs4KMt37wmql1EmZmwsCgneUCJGpTUA7diNEdnx6WRM8ihqs763mdrrBZHeJXIr1EX/o
0ufvb1JDVtFtXgWtPDVKA4e9D9FK5hu3d4r8ztXn0oPlHLkds2RO4vKyiYYhPVNV42UnYSi9Bf+D
4BsWEeeZ5rHQyJFPfQ8qKySadDaN/hsemFx9J8mZgCF48Ll6Nkd35BWKg8j6DMXNfZFl0POx170W
/DCyDVw7iTHNp5Pda1DbSpblXUA8eopiwHa5w35RjnH9wM6oZhpXWtE7J6ONvfoOD7ZuXDX4bfVH
u0tVeDtyp7vd1NdDdtXIuTa2tBejfrd4WCPfNbvscYAYNN1MPfmDay4/QWhv2m3oe+kku1MrFgT7
6YiYB+IgOgT4GBjNMwvgu3qqopmaHKkHJO9YdOPPsWsN7knhwAZfjYZXELKleiMnchsi10kz9QCO
DDc2qis1NQNLEPiOwfCVbHkxV5HeFdo3ola0YWdEdTgQyccIF1LEgwOWgWu8TA1wTv7YjjnEIxDd
YosMJSlgN8JJuA6VloqH3gZaXDdd6VyQpGC3z0S69rBPwqmk2uKk0lC3kUA/ssrVINptqzmVce0U
SeLu9FbCJWx1XT04wHmJ07Irj3y4scMgveHzREVUQ6wsNT8N7EkvV+2AZep7BUNBe6pJkeFTOuXT
/e99+3/lt/9GhfjqCPMGzHvXgTD91/fi57/87/Fzqf51qjL+Tb0W4/7+EX+JcTXH+ET9gmhMwCVI
k6hk/0eNqzniE40lOnWCEjf+o0WW8LccV6DGZZqjK+GcRoViEeX8rcbl/1rALoLC6j8Q4+6X2S2a
hZyFOMY46Hpt2kAH5y/CuLSAZPpwC2e+fZhyOFvGUJZrAo/TlWrjXz1shwfTKL+/umnXf502X+tY
9899f4+LM0tn1wKQ+LAGbXS1AT2AcXtlNuRKoZul9UVwp8XWcPPxWPulib/GshAb0d/hzMtl7pcM
uJVd3/dTuM3w8vqQC8KtssW8/niU/cPlX6OgAEI9jXRm6SLvj6KUdPA4MgqA5nzTqnzA9GykJyqx
ijN2avmFVgJYlLtGDfnpx2Pv17F+j23rtCkF4j7hvJGcWEMXEqfE2CMqVJj78gJb9GWpd/FWNLGx
aZYklo+HfOcB2ghAUact7RndXW76q8qqaQVJW+pZuB2COvYB6prcXtJ3IfdFR3qH79xZKjE0KTmI
oBY6xEl7Hv4RDCJA8FQVX4tg1NfeXMSngUVCpaambwCezt25z04yBFlHrtN4Z/bwBvLCCRTDDgfu
/QvFSpIyNmE1nptla0zN+kafMEjkVAVOcjYIS1SUs3KLqdvGCVA90fbQnV32tnxpThK3dDmnxNaR
m/Le/UfkizyLiY0YfLlpr+7/bFiRKktT2xDK5G3tGq+f5bGPhZxbH6ksv3cLMBNA5QDYsqxiy/R7
NZZRAwUmzCza9lQDzkvg8T+i0s2+YVmx7vno9cAPBmKwkuK0Sy80bCq+2QXJJgbWsZ37dv6SGoEx
H6k4/q4C/18d6/esRz2InPW3UMM51OmqrpEhftBwS/BJE/lNBjxvBOZfruPKww1F2qR7l5GO+dns
2a+uKsImOMgH02evNIezQQzaY2eP/C2s0dFaLfhucDGk3YhObElUdoI1uve1wsl5EYfajzwdTQB8
xKvDiY3EaQ9H89HWc0LSPn65fjfH9i8NhhdtBF5nj1ajOHi7Uqek+mfxdJvISbdWP3fnjpfkFJpK
fYR0CKnt13JaWrkT2Yprk/3K6EMYEew3yUheNWM0XebjkoBR9ZX3mOeK3WYdggTeIBApj6yw5n4N
c3kUtNoR0/MlQeaOvmp/hgRu15mBZQfUCwrrvBgJj2Z3VnDct5r8PIlKCuugxku/pqh6Dx0H9HSe
uWdFODsL5FfvHkiOARqZYE3EHVsjtyagiEyIbhSUwoZUkVQ/ZPwPrfC0GvOjhnvQleFtVc7DNT8h
+gLqGhOfBmX0PI5S65rkvewmRvYSZsU2jHW3XQddK3d1pMSZRXPvJrYDd/QNNf5ZNXy5H3Tt6Kyh
BHSXztDBG2P2ZKGGpgw2gRn39xnHWIyXR9vxb5emZRQaaCbkIfQAB3e9IooBkK4ebGjfqvUgppey
ovb08Vxcfsj+VGQQKsUsf4jhrUOJJlRw4NHWEGyMwW7XVjI7T2BBoZWFmJHj3oFUU0FXmijlHvmq
ibdr3CLapEtIhZiwg8O72ETk4EWJ6W3SpiSLAveEEyF/Le2NUEkqqVHC0Qe2rOFHHfLU1yeKEuWY
V7DWnd65jrAh3EWpPv1MyN2GtaXWkFpHIn6KrLkLRKKdU9SnDKIB4iGdo4huNAruz3amySuEX8n1
2KXB7o/vJ/wXGv2GQYPBdQ4W7kQhI4uF8ja9BWZrFYE+j8j4AUwGNih07gcwVw8aOrsjz/HtV9QD
EIlyiu4dmt7Dqv9YmfVUVbq3iSqvp/TkereVVd+otGVJd8ZuywT77Joi2nnamB4Z/L1HiSPFsvBV
6KYDWmd/gaC0QUVdb7xNmVbdrm0kGWMaSN9Cq5xdktb9VaZhWkViHKw5zfBRxdMJfk2nRkItdlMX
7gOlSFhXUTCvpQDH7ehOcVKV0t6Aa639vBnEutKrF9BMlHMIhMjiKvgMWuqYB+ug2fv77eZtYHXG
VrbEZfwPe2eyJDdybdtfkWmOMvTN4A0uAtFkz2zJzAmMmSTRA+4OR/v1b4FVupfMKhVNc01kkljF
QAQAdz/n7L32u6NeNs9EXkKS2ksag3dr5QRx6kbFRd5oC6LPFIjTEgBGK3TqJrUno7OizroPtTaM
x79/mP7yUpArwqehmc9Q590SMNMocYqq42lSlWILHtTnkexrsBxDfxaulnET5CsZgO7mrO4VbYAl
uLQcpe9+cSHUKu+XCcoYGA24Y0LHev94RdzNeupzLkSqy3awz9bVM8/QghWXHMrwb2PI29VOdrkQ
MH5yRB8drbKrE1GQjPD31/IXTzp+CW4TVAiLI9K73yR3bBLmOcuBMuycxyyvwiufBeKit1qZ1G4G
YyizPkeFXi6MoJcXf//pf7Eoo2dmjrdROJlCvHvSO0mIUSn59DlK06u0j8hfb1AFfP+U/9bf/7T4
wf7XrPCn8vt/2mwo6p/5utu/8Ue17du/UUpv2y91LVv4RuH43ftq+M5v1NpMwjfNCdrvH6ptKLqo
6DYrKscXppCbVPuPaps/whHDy+VATcIvSJ3zr8yeP6rc/t3//rHq/dPriswEPAkzSDAHLjXFu3MB
+Q7t0PuZm3SOWSeeWXzMIqfeL6J76yL9Ghbh7SAX65TblTjvx4EmrQvd6odf7C9q73cDYH6XTdvG
AJQOA9JB13N+XoxB7nGcmAghhXBtXgBiPA/b5mtflg+z0V8UJfOMsCTauiOeFinj9Isd8E+n2+3z
0Zvie6MepwPx7leIFlTDPTinpHEJa2A1twEmuZW8EQ0GSSCgq25ix4CrFi/YlkRShBIe99pX0wEN
qYEbdQKimcksgnawYTKhGRC/ocjZq2shuuS/L5tezr78v39aPi/Iv3/bbprPP+F4vv/jf7jMo99Q
fW8KNQs5BkZJVtnf3zSPreFfbSz/t02Kvml+Nwcbhdr/vVj+b5CuUVgi16OC3R7Cdy/S371Y3/e5
/zulbhP9TXmCmHkTqHJgfLfqFhp8TFOGjHKNkFIPdadTHUheI009mhfrA4QrQ5+NYzjKKwP+fhtX
kF1IGcbe2QLRVQ6UstkR34TBbC82DY4OpU2pG8tmgPJEzaCwdQ0WW1krUu8t7DWoHoOkyzVpWkRC
F17VVJLRbeTd0wIfn+gSEAlSiI6xWgCe1E3cSJBc4pvSvNXayD+17JEAFwHIImTh4EQ47JoB5HA7
YVcnywIAd1EipbHB0Kn5uWkiug1w7hw3BuoHP7GQUgGY8Ay/3msQu8PB7krvHGZWmR4bScMINZgg
ul7hlLB37tJb1T6CNOnGq1dDQ2UuWjgPUVeNF2R15LAxM1AkFzPz0wB26hItcOykRzpsP6ynteks
oqFA1xvnQZfaeGem3LkfoYgQkLxURHNbgfqVXOXnkwW3dlPgcLTBkI6xnmr/59WqTi3A/KXvwsWM
RHsaB8MDOTI1zXTy09q/LYkmSVLPaBINdOyagZj2N6qeD5YT2OuJv7j98MNb8Bcr6M/lLu5Fkqip
eGmcsoxvxdHPl0QaRNbkUxQmzVA515bBkLOTDBrKfNbntkz/MxfM989DsRNwaA+3Suh9IYQUjjTU
VfJ5c78eBq2K55TAhKTRXf9m2aX6xQq9Xf+PbxMNlQ0uwALN3kczc7slPzR8BtFX6M7dEDYsX60i
C/jc7ZDFpUVa/6K59PNxaftqfBTLyCaAwoz/3mLWd1GP2dEJE2Mpw31rzN1bQcKt+4s9708fs7Xw
8PrTNcetEpnbHf3hG6Gu6co1KwLGnXa4J8ZCHoC/Bb/4FGRbP/9ydOK2Tj7mKJqVfJvvCPMfPqea
Zoji6+TudJqCZ9n7CGDmxMomZzkfHV3IxwEJifdcu4ZlHFvSc78RUGWLfVpKJq7w85VHmlnteiOr
EBTi+Wae6JwUjHXc9Ll0M1S6mQ0yBnSxLwgAXxA9E8QyETlMKEpnfI1KX4KkyRxjPA3z6n90SWVa
9qsmCj4hKTMEBNsi8e/jFhYiwV3aG5zdtJESn3PL3cBCOQFmzcH3ypn5MzOqYINSOfX95BisEZpa
o03K2hbRsej71L1tDUlodDNhkBjhn+dOk6weERUXcNKdKd15xmDUNmI9FmDgzQ2jekJimtxbzitQ
VHRoKj+oT0ZLGOahtZqOJJDWH5tra2VtTbQ/lMS2ESgQpBcDBT5PIlM5ODSmpYl3DgqB+sUfpyVF
iwSzZ+/Jca2vU4I0/Eef0AL0sK0uvVdmOxgZJW4tOF8hoN4LE5bhp8ZWRk9TuSuGT3Nkh29rada3
XlUVUJt7aRX6w9pWRvnURHmpbp1FDuMD4lVRnkKqr+JqrVpBUnPdNhAKUkG+ugSjhG374PbpMpz0
ylT9kozDsnrKisUt76Stpch2jsqL65Uxo32xlvOwvHp12nIpOpTRzTiA3E1kg7n4wCeSEFzBQA6T
tXC916Wq66vJYMwX56PwxlgZZS++IMSqypGwPRT9J89YIqRWvtX7HnFqivrTVq4/n8FP1uvJ0uxR
h1lI1C2uchr9iKarc+/HFZ4oDTng2diZw3k+Tk0NuBXK8UKhLlcULvCAiYH55I4oa88x0ilQkEZm
tS/cizyrTzmgbStLZOCN9meS4AJDH4U1N/JtFbY9TTvuB22GFgz5tHPCMkJwMXRgnEwie7vYKaCn
LT07JLd9HKJdq0qwsDTVHERPQoZT0hD21pwrdBFHQMwpYUAkMiJ76SZWKr65Xg9atWkUU3Y7wV5z
9eVOtWveHqRaB/skoqp7RglZ28k6wLSKBw10KzFJNSW0qs/SdF9Uw8YInxahIQuoVJ+HaPMQIQlv
jfauaRREAoC/egyXNLs0yeoi+MzxwGnWfOFoj97GIpJqctXZWgbCBWw191FikH2mQA2TFpYg/Jmr
Ixa2jascEeoYg9BdIE0Kx8wuAd/NGaNma1woCoR3URJm3x7bSkYvCCAyQZKZCrLEsO1SHKQsAv/M
b2SOnmcdfPMcLwNdVdjexhhT/bRXRHtF2c2oB+U95Dlt1FOH3gsUWGW21z2FgWBVEl2VqCbNHtyR
77vLJDLFY8huQ5PNGsCOrlcL5OzaSHoUiw2XvPrcYq68DvicAVpZXpAaeT0bJWHwDfpcOzrN7B6s
Qy4gd/eYDSQDZfJcOjYC7CHBYMwwqQ6JY0iMYBWNeyymNrWyXzQH3g0zaBrTuQkcakSmnZu74t1x
goVEt+gVpyQnhY9zYOiDi71WCr7xfhBBJJ6IFpzWM9tvRXE0jcwGPhZ20WXbyVFfysozraMEZBru
LO0v0XVekgv5+PcHjHcb8DYU5Si7tRHYF2mYveswoVPN4MJS2ORT695Es9kk/kAKqUNH5xcb8Lua
FIvrNpxmkPd9u+co/k4Ez5lSsDwEeWKqsT0QpEYkASIkyjIw2guxzXfCEWhKQju7TkMDIx2dDWKt
CYj/+y/97lS1XQhy+K2UQEJu/8nrG0mzdzRq2AT9R+Cf2HCyV5i080wwNIbQy1DB9f3F4/B+v8bM
TNFAq54DHTyq97L1Mm0tGpPulFhyIuydGDTYgF21//tv9udP4aiIc5oJNG0JrIk/nz7GmYQpMVpL
0k2ju8c9XR7HyPzVQOwvPsXGNorE4PvJ9PuQ5oezh6SnYNbEpCdtrs1bhZPhDEZ28Pb332Urzn84
G9KL57tQsG1Zwd9tqj9/F6e3ocLXdZkMsg72uHeIwiEy5RB1EftEmM1Jbrh/qP7/2+765/a6/fsC
fJd//vKjsmT7p3+vv22HEOiImnfrdv0R5/x7/W058N+ozLc2P9qG7V/5VznOn3i8KdQSG5SAl+x/
y/HgN+6o6YMm2zphmyfmPynHIaD8/JRs1jhGRYAFcW4SMPy9BfXDs0j4CHl+ln8+GJWELEhaYDOd
gaWNxFmY5tYuBMdvmHEd6qZ6cKIuvy3SjXfNHp4jqZMMRWCHRw+RxYj35Pu98A8FuevVBYel2bzo
2lLe2cGKCszPyig6lC5JoTjeKfMXpJRNIQ7I8231mFsDqCpUjpY9x4DgCyfhBfRGEevaX6pl5w9F
d+GVaurJ+ZgqXEelsypI0RxmT26RpVTRtaxoSQnO9jC2u/ZDXghiHQihYCDhmscev2h+JM6pRenH
fju47ZL4OGNjzrJmdj0rozWvqSQt1nCuyrxsfaP6BBY2ak5Vjbz+U0ia5Gdi4deEROVxjU3Z2h9o
4PV72mVRp65F4K2JqtPHoQUuhy0gDbDukcPnWcZHh78iqQJjce6moVnVtayajnB65ac+ut8ouysb
9OBqx4WK7dhFMVBfml1Aw22XZo1z08LKzO9MYxmIlShTqxVfZmSEXyUhCyVsr7Fy5wSkJxPXDPaX
d+dhHW8JTVDdcljWnA6eAwOcqhJhT8LA7jWXwfJNkwMiOQ0NdHCQodT+DZgS89SnoswZUqRNceh7
b7gKMTuWN6BOsE0YvW3fyL5IjROhEgRElllrccTqzOlraVuVuK1TP1dI/jljhns7y8SDLKL0XBlw
kxEA+CfTHYvbdp2q0wR9M/Y0SStgbLGeF6lNy2JhFmiKmEFVQ5pgEWQbXZwoWgzNU5XOHb9f0Ypv
AOs7Wvdza/ckWoArbDgZZnlguhedE00QVH1FlMJuU9wvNElI16QMiFYR0cY0DUevOgnaVPDzErpR
x4MH+mo/u50dXuhsQvqLS2VezoA2BP0eVrFvXAyF39THGSE5Uhcqn/MV3l5+TkqupA2VkriVcErX
6pCGwVCfAlXJ9mw18+mzntZvEPynw1yAU6zNYLiPlnr4EJTTgE8lXI0d9ZC4XJomvzaQBBw2G0UX
D/g2rgdSZVtizlbjKs2NQB3G2lnuF7WUat95izrBlx1vs1wsNyXMwMSultm4Dkn6vp261gp2c2+3
JETA5H2yDKM92TkgWzJeeTP2/dIg8h4HsXWPVH1vd9HAm6RzeSZQBNzOdiA+Z/j2n1OeMLULAwMW
PVGeoouZ6a7ert5E9fFad44485y2qRIKr9yIadm3WVz0VWVclkOlP/qplz8AeWGWWW0Z4yPtmF6f
LXbeN/JRD1NZzF9yEphTustIbfMANocEz5uTOcXrKfX4xuLgOgMyYSmxfM0lnpye1PNmHnhMUcYi
TLaPkWrn0DoCgtdzsM8tcNsvtmUj4LzIe9fU98QljNZOkzzP5IuslNJe9+ms1q45q6K+HbpvyJqc
saTxWKVBXiZkFxXYJGbU56m3xSiPqt23kZ56xKtMQqPmAqGFZMQItpBKKp4gz7sH1SpTZvHsTO5B
RDg6QEQF/Pjxqs3qIc2QGFtXztR70/TUpHm4ODsXQJFFlIrIa/NYtL1hM88XbiZ3PpoWJ+6Ddswf
wa7oTsStTdLHZzfK+vYp0kPrP6+121UPoU3U6mGwhk5dRZUu1JWf9mtByEeuLIYH09AOH1SOYJxY
W0a6sa6mBpk3TTnCtDz/8yC9ZoszkcGpiQr3qJ3MjrvObF5ybi6ODhgYE79+QlCFOHfG2rgPF8S2
VBlNEftNWR38meVhseGrxzZ/0RWoWnUeVn54l7dAJJeRtAZVOAq9bAjh5xgNBL8H0NueHWeymRnb
ERHwzjok41Q3MD7GKIzNvrWOcxPVT/nikZKklxb5e8fo3O56M3E0GGmi1tyzlqiSm8EXExAmGrbg
nP3jIkA9mYIswJjobe9lxDm30xMU5WaY1oQwdDLy8rG7jFjVjXiW6/JQKcYeu6j29L4pPSdJx4Ys
cxuXz9Fu+0DF7mJHB2g35REWu/VIp/lupYCPu6wZzsVgfvNpJz0EAp1lXJJrR2dHOWfo5gAlLET0
Xiz81sfUCV61VUn1QoG+pf6W4yi/pLXTd1eCPFNrX5UBN9wPgv5ptse83IHidpbnArB7hz+r7VqY
6F7jplezYpD6BQw4vm0YMcYnH6lEdqnaimThtCyNNOEFsRNn4pGJe+bkGB+yYgp3btG3t3NAZnZB
9tgSdxiVr/1qRdXntq4loagF7XIo3LQg7NvMwqu6WPs2sSrWVEkC77G0gbdKpa14zqLS2MmoWT5o
j8ISO9RgRoSOV2V05nNK9av9uoTOAW1BExsW/fg1GuWxdkT44g2rmcgJLDuRq0Z52/QyuEzLyr/T
ag2wRFQRohOal5trLmyNk0ke5AtgFpI+hgIIemrQF4COvFT3MyGd/m5ASvt59E1uPqHVbDcYR4tq
fetzsmKu0ypDNb40WoZHon0hMda+fYlYxQviMiPhawGp/w06aLYc+5Xe3LZCDkPze+/6v0fpf26c
un9/lE6+Nt2b+qyLt3/cfRXDa81/6b79Q+df/4EULet+OmbzN/1+zHas35ASAINyWLuZL20BEn8c
s+3fLKbM0UaU2ygGm3n8j3O29xsUAAIqQVahVw2+z8b+xVLeTucc2GFvABilsc207D+Ye3Gk52N+
qMeQfiC3YDiC0IFmAb2HrSr84aQ9hu1oGDPOkGKZEc9EBAGSxkg6tOi+dWZPaFi/bO3RzmlIOFmi
yUqp9G37WWzSVrBUU5bFTR2VOvZMZzMckhVxNtIK6+OGqDuVpM26FkdKh+AD7Wf52R8G+O+oYs29
UxVGsJ/SmdzBUtUknSuYfk484gw78zzWk13BZsWLAFTL360d2JMk86fi0s1KLYkTw4EVD8tsY4Zs
SdPEh1g/9sFm9KOcFSSCpRkHAoeIKeOwGKvKzzAgYSzcsoqQa/qr/5bn6fzMj65D/Kp+xaLadvWX
FAafPoxdl18NJq1Mth8f/H20MqHqnHIFAr34qGZVOHXErwM1GONJyRTnXdG+0dtfh9PohXB1lgKb
KbuCrh/6bkqNmPp2IM2wN9oXCAuLz4Jj2Tg1bJbkeRHtQc2aVTvy9HRv0LJliKaZ15GPN8mPEou1
2NP9lGZs9ej7Yks7bUa8jzUtuC69ZTl2zQpKyNaEs8dyiqZPU2tvvv2qnGmvrUX9QuJtYxElqPgc
QDnuNyyw601jE5GJ3xTMPXM7u4KYZnXBg6av+C0w6N2QXVWM85nEx9SeDDLF1kO0yAxWkjmE5KcB
ip/pHSvPPsApo1uHP3u450jCYdn0DfNBlJX3UgQjDG0czeGTN+b9eGTq6Dx1ad+/VYgIdWwGlGh4
bcuvBCiNT6AisMnhAiRSjtGafZt3rvslGEZpbVFkxG7PEfx9Aj1GSyeDcJZyT23EwNUehpAx3gh8
7DbXqezZC1vXSM+aKfRERaLVVOgrYtNNK3abLIiSppPmFqwSmge/MYVzHBvPeOGMtlwTghCs6dES
QFtOvsIhE9epLhmOZpEfFyPyQX0VUil2vD9r1sZuPaSszXY2qngMpoJjRNqSCHab9oGE9e9WHL0u
ZTPr7zln8ICuFZVAuh9Nl/8MI7kUT60iJfaA5KKazny72KzAIo0W72WhzVXuI1dZBao4HkkmAFE0
Xpo5pfBZyvHAPAhbGgNXLAfmtnVL6gU8K7s7F6FB2mmJsSjcadzbfcIotCKPol08+5PTupRpq9MW
DFsoxNnLFH6phP2pNh9HtsV1N7Z2nr7UNikOT4P07enazBdfXGATLImi74qovmgnanA7FgOM5dc1
K0V5B7l3zA8zPTX3zmxsbBv5JFJ5NOd5mq6FGILxAm6SLRMSdIOIHyyi+x6PQzg5e3JtJvPelRzl
sASWJaFTZapuSm4iH2MFQ0kGh3aYjtGAzfa0ka0+afvCf22I4qNB6aycPrO6YCJellP9RMWN8NyI
FLbzzPDUblXNEl4ufs+ZM9CeyUyqJoHCIjnvqztWTXg1BRV1DhWvi91XdTO+ZoOaFdGJcPVBkUU/
fF5yd71PywJbMqtvWSRzHYniypKcfPb+KJv+zmz9aoIjELq3wdSF1SGP0vHWn2275r7nLE1Mf6aS
r+NNl0XqT2QW2qs+2OnIO13UJUfKwuGWEks1kTTM/Nq+Z5cqm3uPOJy7olI2UASM9FSwEJRh6o3Z
aGFy9Nb0QA/Qu636pX9bIX5/IttavBVBaQ6HyZunV8qnZRCxQ/gVDQukh+lrNvdNecJIbDNcihw1
xYNfcA2ZZlCxV+j7+9uoLQhSpb1S0ZgZWp1isCd4EfinOclDtoFAefuw0XP3e9rzg8tpsAIwcpXb
aFoTw8/XYNdy1muTiFiLG41Aq2IREuSDf7NF3lTHcghRXNNUmcPdGNZNfei7IhTHcTTr80qURE/y
S7rpddXq6tG36xbLqW+z6Eap6X+omRN2cVvTUOXYZzjmjj558UnD9Hyug8Xmz3xLPLt+6Xv7aWlB
J3V+3cs79OHi0lt9XRN60oBfqDsUGbuVzkWEJrBqnyxJVtkeYaeCvIfB77nNyuDe0L7qSeTFAXll
ASq9LkSTfuv6gkNbG2brQ5fpfjrS6uqRIzjYoElDyTMz9qyhofgKWkrveZhVrNhzIs541hzsXGsU
U0zACumlkvYU5uvtUquaNPJdzohnOQTIHCbiWzDhxxDnSLPOU1GP+yp16no/NuFyiz7EfO5qDMp7
BKIQlD0szwhO0vGtcA0zOyf7j2aUmonH3mXO7PWYF4bgEcDCIHb2EowFKitH5zueW+fUGX3EFj2z
msWpM0zNPi8XzX8anckx1dSoQ8qoZRRnF70Ph31V/omBNxF3hTDHNmnWCbq3O/a+SKgPguO8Rd0n
uhThAxNr7uEwLdFdTXFMp64sytea3RlXN8GrG2Fh7T70tpWmu6W0nMdRrMAvqqnub3guTKKQvL5P
QkH2KFQAz37lVOMZhynQ8zNgpeYVrTXy8In+ND+zI6PtUXaMB4rx/NPKvOwLEUKY6TkGVP4Ooy4X
4UkQursgaky2zjw8IyOG66kIQvUuTSW5jZS3FWFGpk+iMDSNlWd/Zt7VY1Vq901hGd59yHszJSYa
oJXUaDJ8EtxsfXMZ0LOAb9VYxtcq6/3uQCZv6R4ybYizNSOFL+5cK/N34WRFn8ao7G6GuQJsE1Z9
wdpOz+8G2zDxxyWbdbGnZTF8SINU6iNabrg6s+aARasuaylMCya6O2jh/Z3SXSr3Dpl7TlxBOYGe
MLZmsXeFwz9OtGw4YtgdkJ4XUnBWQWKQpwdCLutLFC2hOPUVQVEJI+xlJXN5TdtrktWX55EB8Xj0
QDN9cyCa8DCAvp6ZtIPGv+xxM89Mrbv10kdK9YUENONjRWDMQ7Zkwo9DPUWvou0Q7bNCLl8beP5D
sjKGf05nI2oO02o4lypl1htrRotuzP9ZnEbkLp8dNYRebKPJ1zuVOgbPKJGALcdaUzwNVsD9Wew+
uK7pLxH4PLOgkDQ9oaxiNFpeOLPU9l4WMj03vVE6e2ImNb3BtfgyZY0AVFH0zT0wU/kSjXP5JdNz
VCXmGOBlnkeneJFTNtWAEVT7iKN/81gs4gOOqFTvwtWMHlQQVZA0puEzR9iU+2dN6o09Wd3ixpjV
buwshqKlEuVT4RXWN5tc1vuok/ATKEu5YmnYL6NpNHcMhInosbraXeIlp4Bxe91xKuuz6FXWY/Zx
CWrvczBkEXd/6NtXQTQHCMhqiS4xz3C6SnMihHecMMPnhiflag5INtp1eVmXcelM0PjoWax0NE2b
2FUaleHlFAAriJesnGVCRwJWmtkE4tWXcnN1wP/BcqMG8QAqbjo1+Qxlps3m8INyXZjgk60w/Lvr
Gt0vLYjSXdCvy5nFsp/Riaimj6xrJhHWxIWQLMTine2M1YEhPDs9IcSlW3tqL7anhcH0hizwi7ra
B43yC2B0itBVxez9q7B79eIicGh3/tRhLZtyMtBi19bGx3Rupje/880H3HdE0uH6+D5KX4PHhYQm
DZynHLpDROj3aV0x5MQZijGkF5iz012qZ3/Ze54eg7gS9PXjNDVVd2LA70Zo+ZeMYFOwJHTijEpH
J10qvE2rpCkYrwGn6Z2iZcB637kCWcriAl3hdGw8pH1KXLb1PadTOemTRFeLRpVTlkHKdLt05JSC
Td5nWi7u1Yzsg8ZQtCLUkEYNzcD1R/+jb7m9FTs0JIs4/J68PepG2MQ4tY2Ix6bsvs7z6Ef7dOK0
mxA27XJgXdAZxgiiy8+ap4S5Bag2FYPGMF9mg5g/whgY+bI6NAwQwjQgN1uYfOge7KzzifssPlhV
4T2r0HAI+BjUdE0+V/0p1fZgIyyIdLjXbpg/5U0mw0OwGvlKQ5weS0IV5q67lvn615X8ZpdLssxy
J3qpswOvy3BK6f16+5TmIf3cloA+RiYmYiRFudclIWBfcgZTb2l3TW2FQIxl7ecHd54aEFwELdCd
tJuex0gjQDqFZoP1r/O0if6kagODyD7WmkMPopNWUpHN3JocKAw+DKsRx36ZYUZblg4PZekyFMCO
P1NzIHWssJMZkvB6G54kjE/d0yiiXXcVzCXQDOKbN//abGBCaTyWskQPC/iBegTEQ3Qrk7ddMEJQ
2ld+Sk+aWUfh39dY3eiCGRllaTCtNIY6p9tcTBAUCBPs/LE8NmuFb23uOkskowPu6UzjXCTTmhDv
cl+Oi0P7Eb0mJ/E1jYbEY2choMuZ2/bIgaZ/MPyqq85TvDc1vHlRsWRUlvATpNCssmPmedekfKOx
I8bYuJsbDrbHXg0lzXWoDNHVsHRQRaws5KtVUxR9KRWhjTtJsu3WgrNFehDUGvWOEOJ+k2xZsjjV
rh4fZV3RVWWoAGACJZ9tn9s5uauPZiS1uScRepKxv9Q1x9ecEVu81FbRJ7wveYScewllEsyKOJwo
YxtCaVVE3VHWPFoH5Y+FwY8blhw9nZrn13VyBiZ9bSE7oSCUaTJ6KR0Chbvb2sKkhpDw3b5OCVOn
47brSasWp1oGZX5mB3kWnDI25g5VWK3K0xri+bqyGzpxJ/b/IuP91n6+Rw+56DNhgggjqBodQqzl
9qcaynR+CK2C22x7Rq8/ZKEJXcv2gTx9obUqxEH4ZttcQ+JY2x3CkVpez0Qnk5Jcw+s4lh5d4JMY
oUTtucCqO1QqI5Jy9SB4wfLytNpXyOlEklEefivNabWOwba9J7ozIuc859LWWIMaC28GKvX6GmGe
XpN5ldjXGHGpgmhhIBlJRuu52BvrYhc4vcaWFCybp/+2H22zSKq6Sr2DQOJvJZt9sDu6ZpoGQxK1
HAbjwpYqPIwYiKazaSY54WbBvzheMwwYmguLNaK+JUxOFQ9pIGux00U6Ts/4HXkewYuta3CHXzXN
QdcSzRkveDfnw7iwxC8CmsD59D0qc0LM5B2cqEgJmxZAwOAmhQOw5HWQtH8lBa6iSKd7sueBktsY
hu8PYSlfh8tKMwXZNdJZu309E+fOiNMXJVI5X+cnu3QFpOdaizKOakBjDMwKq9/7PunIr5VgMBoG
TSPPRdevYULfr5uThZ+4OYRFq/WlcvpFs6MWi3HUZJAjWpLDRIafg511RwRlSUdKjK21s+H00Ogv
p9bau6UVLom92iUDL1jaxY4pjS/OiqrBi8UGP/CkeYxk76RDUP3dELR0ux1vFc0xqBxQKMRvQuVD
Tk3j3FpHKE0dzuXh6ESzc2mEyAMTXWi/2wkfEWEMvETdlX5dfoYj5Rmx6AXqw2VQHH1Vvxrkqw50
HBJf1P116LfBB3POGtzOpJi/hNpSx3Xux/Bo80b5eyZTqktarrjbd63HkZAZkrlDf7Tcg0dLwzhF
i+Mybakld2YNxYNvovmgAWBpE/F81C77kqZgAfoqaMNd0Vlht3eLtf5AcwATr1fP/hntt27aLV3p
Z+j7yuYZeSFkH4M5wXXBbGw5GJS5nwoVRk/R2C4C+SJP7S6FnvJiFW71ugCjYWSHsZ5ayyDTnVWi
GM+JQCrIN7T5nVkt6SOynTfUs3M+EBPqqnoRid1E0Qvx8lYVr5bPacXisMVWUvq9jFXQ9V94+Q2V
RIGS6HXH3lo+qoL64GyJsvmJZvxY8OMrEh45wc8cRatxGhiZlATglle8TK1q+X1nPV3XYiiG+giw
r+cg1aFUBaXE7D7zE99oippsTuHTXjumgzWrE/lG7VLeje6opD7DOBE2pLwNjVuJQxU1Qh9Mf/Bo
0hpe1ot7ZpBrHcNxxP4IiqGa3oZwtRkN1sGgnK8GmqY0CaRsjYtcmQYH97SQ9CPaYTbbByCWZHSH
zuwPCWnEbpFkId0icegWZYIG7V1cSIR3ojgkYstFxRvuciyPxWFUhTGwA0S1f6pJXq2TUXa+OKcW
HNe9W1HA5bEz0Bk/ki7rATcqdbBan0dQfONdTWZSeIJ657ncbD8L7trKXOavUDxTTqiqHqgqL6Yi
8LojzQGTEqYBYsXOQ5Gcs1xUYgqHtzwia/TKFLhIPynEc6MVBx3ox5wuXZPZTjxNNmTLeGBcJF/T
EiTUi7b9anioUib4Ii6gpMEaGTp/y51tOyhxeDRadFVIJuq8f/DgaZS7FaN7/sUujCn3Yhbv2b/v
6P4MRJBG7sxDpaPCpoPpjiUJtGPRQX/k6ELuOdAUkbBN6r271pKg9uz/s3cmXVIjaRb9L71XHc0m
bV0+xEyMELDRIQjQLJnJNJl+fV+Rld0QmQ0ne12bqgVVCHeXTGbfe+8+89TnzoLvK/K6ocQjKW5s
9C/mYMJldmn5K0YQrcK9As0ZAGPsm/MUG43CQjMO+X7IF1whMzXlX22Tqq+yK5z3g1NS8lvMym4P
ngLiz2EizGUyc1iUp2zYolGx067WuY+fod1DUhNXQg69Q/lXvNDQLCHlJ7PjE6davDZaTpFXkPHA
UsE+2eEczipmSfOgrQiQ0KzVPFwgl1L+B9E7Zw+rqohdkcK0vccWX2HyNo6m/iJmosSIyFbPUCny
V6usg5h5UmU9SFqCOwQBSTO9Ycq0QnbiwT5vly6/nVz+poQi0uGaUVEGJk3N1gZLG4oD48wluG3d
DnYZEgCt7X3mpQs8sLl+JcazvNdrPFv7oo7wx0wW0jPripYrj3ZafHOYgfIRBJUO/EDBwhDAxbSw
R8HIaDFGbv+ivAEAjnI92h2idHAcSlrn/rkDDsoHrif3vpyHZdo7g3G+cEzLIJbW1X3VLjkaMBg4
NPeQptauLJtkXAMx7YfB1Zwd3E1fcaa5pJdeRlBT9JDmO+5mTuOL56glWeUqPnXLTHhZZG7/dRIj
eXtlT9WdEfaQHSKa6t9hWKK9Ji+QJWlDEcG7tBWRhjEKQMznmNLhyy/zrwMbxXuGInxH09DPD2TO
IS2ytNFHPFk6uLWKTLb8EwGI7qyS5zlhD1EWR9lHI97jFoDCrra6+UNDnw4nDemv17EocDT1C6gZ
1q6U/eg6bfZeVJ1R7NM6tUkODKXv7Asy0S9WEc8LC59svm1Ogq+TlxX7lFHR3iiWiysrDXiJF2PL
eWbCYswTaMWctlLLGt777ImxvncZE//ZMvNjigiTn8c1WRQEqWKJ9u7GJUl8S8zXS2zhY+HS5VdO
U0XAd9xFV15eRM2xw5TO0NaVEYIKN+i5W1BPl9RxXXwLWsICUOJahJtABkxZfA986Q3NxPa6L6Ut
WFnqyi/pCg+Vf4C1weatZw3ML/ox69goD4yROgwhLMyDQIUDzOLzlSj0+CyrYVR0ZWEPxxjmHsg5
FicfQtrGqUAVa6ttToMwBGyOg6ckhDBxa4bhQzp79vtoSOP12Kxefudh8eBeKle06Jp502vFas9Q
ZI4GyTRn4lDOMMO3L3op1Zd4UcuTw/Pk49J39I0cG1clgtINqIFZAaJVdFCNMz2gf421mz72vpPC
ccs8KHi0x3OkVzFCyA0bw+hOLt3o7xcmjdt4XsdqlzEBFmdr2IT2fqxV/hzjUrfoA/fCszX1Z3mM
QP7SHucqxUAnNPjGofONDUal0X3g/CYu0oyN8kH7ZYDlPpXNBi1Bodu5tB2vCXD4NUw85fXlR+C6
w7dSTdBDbXIIr8Jfm+o+HCAp7F0IoIx7ihQxKIq68R4HXWxdhqL1bsBiLoLo+1A+Y6my7whLVHB8
pd8XV5p/35UidiB285iu78nbOLTZ5/B2mPpg/fLhioyJTU2UtdOW3S87Tzj5/dTo7nPoBfRQ06Gg
39PwnGH1knX3h832PzL9f/263jj53ACb7X6KnW7/jz/keCekwRiMM9gMIsRbGeOfcnz0Lz+OwI9j
ifQAoxE4/R85HskdWZkAN8w04fvkUf/H9uoQQt1877QXbbXHNnmuf6DGv3HtU5jrugEHOhLjFF/4
Wy79Rym+q7STejTWT3ADySbq9VJ588SmeDW/Me2/scr/+0pciG9jq1F4k6AeHF4kKfyVuo3cnIan
oESasQl0NsJ+gbrmVrsfvBJ/k3jcUhE/uL6/XzD0vZC4tSDhZr9JTXCem3M/Lvd0oBSnflhYuUs0
1W8m2hQm6uzrHWusnzP4j633v772332t5HXpL0WZ4ut987Wms1OAQ9r40BTs7DXPrzmBTMTjaMOn
/l0g8e+uFlFn5RHhg8f+1qvPMHxoefj3kuETrgTQ0+yO521HMSOETr9Jkv7d98payEdzKUMliPHz
LVM4Jp+7utv3wIRPPovNfqgEgl4ZsPsTDJNl6d1WLv/x6+/0jYt/+z0hC8JhwZ1F19lbFPoUBmCI
IWVNIQmbVakkqEjNlqH3BX+mTnBaZL+5g/7uiuT/KBuJUWfI9P78Sd02QoTum31mt/MmCIAfiJtw
ugykmz/wul33bjaPv8H4E2V5e+P6HlEa4bFwA6eiue7ny5IE6gCju8dpsODrMP2jnZNfnon+yEry
OgsXOnJnpfGZSN1AHZ0hD8/zdLQfrcXO2NUJrfqdCkJzbyyim/vWibyvzrBOT8FG30xk0RONY2dr
MzrE1XnlaQ1msHLG9mXuYbDv4s71b6047JfT4mqnefJB5nYQ4+Cl7LResu4QAIditL2kk9ibsTXv
/Lmc7nOm/8s+isr2buSOQI3q6yA91JmUF5bb4WSvSuLRoHkFI8Kasg/DMV6n5NkqMboJTgapE1wW
XXcZZTjRyuPSI+kdXaSjvNiLBqaqQ3K7LCeMi37YonQ2hMHIfxM/LfF6on1Nc/M61P3yzFSwCE+F
U1T3DMd1eDfFMjjOfq/avcw5RpJWWjevfBvDWeFNnRO0LdkZMRkXM4eBmBwm4bFW7SJLVeXRqsUK
7zko8gReBZPduZTex27SZXfMgQsznO676lMWbjJ2D0DG3cecNJ5m6fjtKdYa2LZaHKc6xu0qvIN2
mUJhZcmGmwBLkQ+gPPLPbVTfr7hUyMAOUVy+ep1j2N+kulwPLnSDC3KuU3oGQnXy33s5cVygY1nV
AoPWkg0dRwjzsewKJvazmQLnGUY/x1xODFo0NwHantnBJ3SgqpWLbvP3FXsEmzZYN0jT/TLITN6x
YbGtS6M4BTEwGZl7pLtqAnnxbH13BXK4xSE4da6VYgduR1XNNy3mXvWuwocJF9bv/PKYDw1725rG
WTtxuiWcWQe/Gx4xrkTVvR0URX7R2DN6Qo7FFJ0UGgnGxyJAjvJ3yi6b7Io5YGA95w3fBxi7xRo2
yf0Pg2dknMB8dLOiNlcRyAIUQeWhbg/fjaKqY4KAPI09IONIFQ4QevmB+F1uHMya2Rd7tDrnwY+g
vx0jNouoWFJZeMUDjs7z82q7AOtA3/Zq7wY9aWYesJ6RzWi7WHXFgKOfiKH4Nta+q3AhVVWcGGed
eR7jiKZxFOhqwvI1T4+NUGzZ7cxjbuMVGVPLKvTNcz7F86NZlgDzODr9nAgYaRHxsdZ6QHGdnznV
qvvR5y2dOKvOnV0fTxJTEhPR61r04UdEIcgJbOKhiY0d0ydjkbne4Qb2b2ypR5wR3QJj3185S1PN
0IX5FZOgjsevNM4D1L71qfFq88VyFhhDfVV/JMY5f1FuzGlU8W8aDh3h4tusze2XXkfxa2VS+Xl2
02CiMbYfh+MSKcSoejSpvWub0LoLVY4puxOB9yWD/unu4A76D+2YS0VGPOb7bDhFPBYOcg96yepx
NsQR/w2YVyATxumIhsh+WcKUsNMo9PT3fFKFF2AFFwG6QXs+0Yv30cGhzN9IKuLVU3oDC6OuX2iM
M8yGc5+qRehowcc1Vl2eqLFiiN8EIOgwDSDFSjqSSdMM/Ncu13na7mfMEu+rrCs0VvXaUsyKKHsl
ExC2UNOzdcB77afgqSwChrja3YofLm5cZrUm9boLWhWGzTHmFI8WnRLRPvWZ/iZ9MQXPMqocexfn
gnkaePl0y2lTvzGg+GCViFTK/e77zSc9lbDWbCYMzdEvuwz+BhOA4RB4KwONBnmsu0xLo5rrKKaQ
msNmTlVC72QGdlMTkiVyRQYlbQTR1vCxziMm/fk7XI0FLQo9XjQw5qw1KSZn7He3sh8Zw3vOKPuL
pRldzoL+IjZ+QuOEp82cEB7BZncpfQQEkEltb0dCl47Ha2+oGIaDgevWY9g6hOgrKjOmh7CxGGY1
5Rquu6LnhbRrZu1le7+ce5NYKlzo5s0DfzjMtQWXBJaIn2dfYwmu8ymTIsuurLyN0jN/qV16BDZH
1uVQ1lggXbnU+Ssi49Rf9SoyUBcLCOLnjsLytV88M6vbSg7Sv2TNFQUPYic5eWc0mp4tVe5AvvQb
WiXoZpCLOphgTPtXDFV2e2l8MrzXfLB1fdZjhA430IlBUSebkmK4r8p0dN9NgmnmVvQbli/90qAU
p30RMWrm0uJKWXExYl2ZPZW9MCudnAMrga/pKRtNMJ9P8+R12Bt0U8ARm4uHDkg6VVusfcQHJvcJ
lpT+lss8v5/norjElElee+ws65Xcij5zogY/pXHQx0/lkvsicUzIo+dSJlfv7LZmLOOGXOpYwVih
ajsCadBF6DU7zpv8tEJavGZRJRd9GiCj93tM38EXOq1B6rtCCe4QQJXJZrK5sRjS6ISuhTRPrLmP
vmi6/liBCq1e5py3+YFYiPJAsDhZc0aPANmOeWnT92Ft0klj9if9cZzLdHkmarowTiJDdukxJtt+
cQoZUa3Qdd+ZtV4v2AAUNMCmG+ByD7h/vIpH1I5r2qkd58Fb8ui9zjbXcCTpuDnonClSQmBqcplY
lgye5qCYu4cpgCR4vgK7gJxRLFgtVOWI5mIS/tRck/tBQCZaMDQfij5bw2eWb2ofKqsj3uPQOdEn
8xKL14ww6bNah/hzMITWTTY76CX5EEJmJTL/TNwvNGfQsMDIrMjr4QGhsfOOQ9bNw24JF5zCK+a9
ft+mVlEk1NPXa+JZQ07BiU0pypnPOk8yiwdoJiRktq8VvWRKdKjcMsm6KftE+s5co8EzNp8m9j8o
L7n1yZWhe42myHQOcDHkjQErJo0bFNS/MmbQV12F0fhatURzkoq0kHUMA2Dv1JFlUf9hZjZrHfHr
eOHLEpm4PWG9S+szdOoQ7YhGuBghHvH7QkeUBl0sVsTSyRZDpce8Mjo7WkSQsDqQNQouFU9S91iA
7xmvUL6m/NJm0IUTwrJ4be5zXKn4GnM2E0nmZzwZ6IIcjBgD4XPYI8r6z2DvspTA/VDGiVf5umZM
IVqN9bJOc/ZqOrsgtim8ZCAd8iKc1QjqX13DnjQ216uZov7Qp7yM2Os0VXzEk2yIrgwVC3G5FDgh
IM9T+rOXQzqGr7iEHIVoTErOTYjdZ+m30uum/uSGyMx7u8iL8kMTM0/FPsXXF32JqZGgCY9b7D2h
8+7FioOSj+MaPLauLbrNveLan7vMNusFtk1R7Ms8d79NS13cDCSePmrVEn/Jg9ib7wtsOd3eRbqL
E90WnJ6Gedge18y/9NZ8FicUn/SGDLj3cWI+9rknGTvuvGw0gCqUs5xHU1ZQuWLrPJFsdrxdZnvy
hrRQ9C1cO5ROiyYGws19/1G5pgSGMEpMLAQ6MUyxK1je5f3EDpAFGCiGMVUGFUkuw0etfZQG16Ei
5MB6wORp6js89WyOfYTtTrufV3jRH2pi6W1CcrF4jVRJPBxKIViXxg7m61wpLZKuUtHnMY/VQ+xv
HDR+efsM2lPZHYY6XW+LhjEmb/zePlttHKRgJLJ5QL12rJd8DtT5RGULHQWzTRbU4nCP8gY95POo
x/jWn1Gz/cRr6GSwTrzM83MP+g+kVIdDCnsunC47lLXmCeT2rA7433D8hxwvkJyZYdLL4LvNbWpv
TK0y1d5zB53tgzSq/eDXaXXDlsxpj+xEs+u0L/uPRoxxeURlqK4CD0s9+jljeTWPA+5312c4H/u4
9pMAZeDFW+dVHlAQ7E/jQqYTvFYRXRYWMShsIGn4wSlHfafndX0csooSWrhzQ4GdYJnmnRmNexk0
YGMZazsUh+Rl7j1ivma2LbH4tYCJF1/sQ5XistNFPMbM/iOfeovWmLtaMnNOfAS5q8bF7JSMHgNk
zE91XyQ+e6fHYR45B8TsqG/s2DTt0elCjnGtVw9XGIdbfORpufy7svM/k8H/crbC2/87wXPzeezH
H2M63//3fw4Gw3/FtNkxeENyB7HPOf/fOZ2QPyEIj0+FMAUIOgYP/87pWPa/iLSAjGMCCN1ReL7D
/OXPpA5/yNAJeB1Q0w18DNj0nwwH3TdBHeZ08B6J6ACSZAhJLP7nSUToRuRjVJfewvnCF5VD6dH6
xajenMnIxZvtAjYMaH3RJTlJKewrMBwf/S1tSBhlH9cej/7c5x/odipWVKBQWvWRptoPo9WwXRkI
vn//ev9zp8E9ZBD3f99p1936uXkp1Pj1p9tt+z/9cbv5NvRDwUyJxZn7hlbBP283z/4XSTGHQbSP
cEtwjD/583ZzbMgMcPwYYzL/ItrN3/fn3eaG/4pCbk7bgR1GWS2E5P/3JJq/xmOhA3EDoXFrlXxb
JG9TeGNlJE4wejq4L60uuGrGqLxTocZS98NX8zej4Z9n0X9cy6HDF9gqm0GmbD/f19UkqPyqcRxG
8ZROSdpH6PEZJvMvmiahSy+qMvmbS26Ztv+dRn+/ZLR1ZfIkgar4SydDUEUN3ZVqMznOA545Yx3g
FxT/iEfzx1UCVg7ql10GiM42WvwhWYe9gRRPsPG1srjNz0XgwBUE+jsec6aZ7JCCFmfVr7/MbRz5
9pPRmc1ywyuF1eLNNXPwpSIYBE1fo4npNDRNmtQUxKKi4fs9/fpif/PLEWmkQp56Db7EtypCmWI6
cmm83E26lWzF4+AVzJ86U9YkL2iTj+Pf/G4/T7shP1ASwNQZNN42kuW/f/5GuSFtjmZEzKaZva02
L0zbiRyNwXtdBvFV04aXudKHX3/KtzfLdlGwOFzR55os+D9flNjY0oVLueAgczjOb+EPXXf1b26W
v14FFYk5PogKYIa8U36+yoR8TjAYV49y5HRT0DR9zd7t5dcf5e3dQSV8KFC5ULiQYaDv/HyRxbTR
KnvyhDJw+qcYJx3aQNida8ImZ//4Ugg9PNC8tGD/v/08mnxmXs68arA22WtSNx11nQUDgWdvzsf1
N7/Rtkb8eNvzwYACB5GNtoS16W2byVx0qumgveFFYE5Rxib9ADBp/NCrMrtuEElIpZcUX/z6M769
/79fNfYor0AxBGm0/fkPD3jG/lXJiNhG7YTDBqBZLkvSHFeelFjfTWsHv7n//+YmYbPBFoBlEgtX
sP35DxeEqqoiu2EwW6QqOsSFl55FwvzDjnqeMki4W/x4w1WzX32zIBeBby1Fg+3Fc7FWUICZ7ZfY
S//5l4fKD03No/KDd53782dJ63Ujy2s8Sb2rTl0VWDc0AYkLtxDqWz626vbXP9Zf144odthDbRqv
B1LozXdHPULYdBKWDJO7Mz7/FoTFitAN47NsnHdgLYf9Zmz69VX/5onj0OHRfOPY9Hi8ZcmjN7kN
oI8VwcqIQ09z97FD0zlLrXV8+vWl/nJzbGuUix4HQBQS2VuZU7GdG2Gu+DtkLH1NALI8ta0q/+kt
GFHyhZZCGGrTwzZA+o+34GqhAvhOQzbIFIz7rAY8qRwG5+EffphtlWJvzV3OG5q78efLlCoq4mgg
+0emtNuFJIt4Q+Py/4dXYbNP9QEbLl7QSNNvHuDYjZAEfG7yWJXW3p2YrOmuFftfX+Uv9wBPrE28
HXY8O6m/sGNN4LhTFMFMZuNuXVA1ut6y66Y+O9Tl8deX+ss98P1SkHUjNlSu62xniB8WCPy5hWFE
5xOFzj1SOc1o++dGFsI9/PpC2+vopwV3809sEHrWWoHU/eal2E/R2OG1FJS3hKnDmm4GcVb4jbaY
W5oZQZMoOdN8JTZnEwoqnGo8B8s//rwhmw/u+4DjGW/nNz8gz6sH+kKQWVmmJbtACYntE+0yeJB/
/Xn/+huGHL621YONKtd58+ZkSt9kPXDpHXS/lrCuEhjNSfhnnnQff32pv/6GIRcg7gHedROe3yy/
IeKRogg7Ane7yneCUNhZV0X5b5bfv7nKxq/cWJbUuoCa+PlOMcCSZnQmYvUR8ICu8pgsjXP+m68t
/u5Z+fFGIY8voG/ziWxeJt8J7j/ekUFBTJvse5aUlEgvh5r3lz7QfqVeBf60/qNFHzhVgehxBAgG
wqchlitAjdkp01XePhCfFQjOCyilA/xZmsMJNlsORTxIold449dXEUwes+rSVP1Xeq5pWfdTX+NT
L7TdP6DxTeKY8jbuD2upFvJMTuZU/YUNrAqVR+ce4smFjieBFQ/alyGaO3d55cc3LNKZic6ZAcfF
3TbsmTBeRlno7XmfqekuWFIEiZI/9g9r247OnSBRARRDliNChaxifJFlYMSJ7vQ+vxxLLd8HeWef
GHJWTaL4dPId3S+W+EgFramvbd2IlahKDEBmmsLUppSoIzZWFfhwb9c46Mz5os1a3VmpX2A30HgK
r9hvG4z5rRiXYNeigsenCfcmjGffcVPeqYCdIdgubhHcd3phkptrDBSJtzK7u6tIJZDqcFN1h3XO
iXd47lkTA8lcbFfR1w3iq4qQ6scARteziwxjX3SMGrwnlyQOuqAE0Fp/rnOfAIyMQHbBkCBts3Ps
YGw2KqYaznofczW7267DqQc05FNVQntMin6BA7+VkT8BLrDW8yiWlrsHbUDFT08lQ3Er6Dt+inJy
n2cd3lF0G/Kj31Y9gfyBxLOSoKhF1/OrTaZHQqHEXBKQGvO7bKQJLWlEDusi7CoaoOuGv/0utya8
iFYT4mgnk4EYkNfhAop3bOrhpsoBHV5gK61vRzV64SOhPG3OGcgSa2Axa+a4ORCnR9hlOl5nw7if
F51bLxE6ie8lq2cv+qYvUbbwols0KkqrnPrXoqEFt/cMmG5cXromz9hwMPNZqzvqzgsK9I5LEw39
gxzUWLyYPpCel7StHVF8FHhy8PRZFcYWcrdOOxtaYIu9XUyHTNXxLPaUYNvTa+x19nCFR7XWX0dV
9vh0Y5KHdGX6xnNucNC3+YWWWb4cpj501Bn/CMAbQAJAPOHRvY0aW32zdEhyMO6KwbrM5piCpx0b
7Ka7VY7lDBhDtedNcK7Tkl917K3YOo8XohYv9twAGEbhq4e9G0ObAE8WUG7bduUw72NQXpSN28Qf
YCmH1nLeT0UtkpXRVnZHIbJA+BniKb5eBsSoU5413WvEQzWdcgwH9pdGe7mf4P9oL6kdtc1VveD0
OGKwmqJzL0fUPRgennlf58HEwN/Lsku4a0N9H1N05JCnWHILxKhS7sHBrUG9eA5dDM4EGOadk1aT
BGMV+vFBeUhGJyrSGsmMGvc/yoXcLOEG0Pcu7NLw3Vbw/N7UnT2dEIUx+Pra4rbXApvbIfKXqTsb
3IIM5ODhBkhQHlVKNcqUbdXmovq6Ik+wAc5pSt/Jhjj3WTDO7fwxqHylz3NOPPFZYfWNdyl1k/m3
I4P58MMwlLnFdxUH43lI0m89DToDg8N93wdYWYb4A5JaQcAhtjJyTIQ8bWfUGS3uyvBoDj5G5SqV
nTzMmR/VD6qPao5OdudsP9A4f/anmLQ+vYT5I9j+eqNnUx9Ivb3b3kCOJ48y0npszuDseGUCzAEv
cRly4D+bEXUDmBv51OwAT+J9F5bevrO6udNj3xIyX2rrpjKVemDhF9h9vMjKTp47sWq0CDY9bhJZ
PcpKSfJReCP6U7akgT6uGJnkO5MSgYUpMIQa3awn7154VhQdZFCSmBraheyZ70hFZGaBGPOc8bLi
6N6p3LnyYhzsN84cF+dorcI/65ygLBMj3KL9OGRjXh7acY0/Ul4bUjoeRXP4TSmTUxToOO1wKTRa
zY76dZrC1Bg11lVItq8njgsS5WKdNzUzm21o47zEjc1ItVXjgZjzYI42IcN1jzkQkJnUlNPsnJjy
EOSibliJ5gHxPPZWaWtaxHHuXCjw94Q6QxlQ4G20V54r28ZfkIHOdZ+GoYcTsAg/iy9sXuVmR76V
4+/CUIg9ClhpdSSO4YaHypXihWVN2dchvO/jCA9VUeoYSegwRYpPJRedLz5NZT3FyWI1dnVhRooe
iUU4HfMO4k8LvWok2LhbRqp9pW8KAOn4rtZD3PvZsyGoglqywD5NUjIKYFhJfdeI1DMRq2xxQ5Os
jmRTKDGxfe1IEfTkukw9J9xQIXt8pLizZdI90WeT493pZhS448A74FNBr/ZDSb6DvJ4V8igSBrXe
0bKCtd4lVTrv6hqM+d4tQSBc1AzB+72JrWJh7fL78ihyTCMYRxbsZYway28usP4G+dKZRaLHxrxE
Uml8Zb43RxQFqpG1Pcwi0IE40KN9LKkaOrh27dZndiNHn3wjBDjMF2TJR3yAbsKiG6esyOStowE2
0DmCmjWiiTvQPLp2TsNEYP+6Y+pHKhkUrQ1X0rVkdOzQMi8HMBRREobafy9WsDqYShwOpjqr7XLv
TaOBQoMuve7Bqg93+Yo0z78nxyUDH4teciVCnO1lW8UmEdC3UYPnihMnWLLu2eXVxyPfAvPZTaoX
LlNH5b3mAlsq9hyPsZaeWjheWKIVufAGFS/pV14G+x7fYJ0QxWg/m97vSCTjfHucohgPTFe76qK3
+zInoQ5J5xC2pTiIbIKj4GlnpbMsjpaIDVKtSPfIDIz+GNBkfZBK4NxzDdCf2ywFPPkOUoEk2pNF
De2cPVax+VK1RPHJn2YkkoTdguCqqnrBH0kEbXlwqcEi4YTsUt74pb9OpwqP/oJ4ufm+GjBEzmU6
VHF1KdlLDI9tGbt0A2YbEvAi9EYsLTsLrIeIdl1AGzAZCavA6AdSoRuyK9cjAfKlh+cIu5LgA3T8
uOdFGpIOYwpUJdLyfPmJbYuL73bVWMhKIBbp3rea8azghahPU5iFwRmdr6YkyN2AeoBqQzIHpCVY
vrBrpyXxOQk+E1vJxou+jiDut03vMBXuhLmLxkLFexyPgDBjK8eY3QNiMntSx0W3Z/DTyz2bLm/a
5aoEGRQqvoIDv0xwMWgMpKfRH+o72+rIfIV9sH7okJc79uBqVHtMc/5938zTRaAr0g8uK9RVlno+
TgeDLw+yAc6QXdrpvj/MhEim55HgybPhbMvt5sajc7RxOYtdTHctjLTCEC/awiZo+P6ww20TvjLr
p0CnWww2A2N76jb3YXYwfCFhwgLIq3FnUVuxhdhEuPmoUv55nWFEPjFTyA7aKcrn1M5ZQSwrbcxu
pCfA2Xm6mOSuQbb93PNSn5MR+kVJlBWLAQ2+6fyBYCcBmmx2YbVIR4aP+DQh3mBbwVPi1tiUEc+b
wk7YuPbTwbhRP52ZxiE/WK+qfQwwVCHETwT4j2z7xG1oZ/AZoOYsMB+KvHx2XdD6SRSAZd9FUY1V
n0Ynw9URZ3aKWqh77PXUCflNWas9dtKm3OW5mr7WhAizXWYkj2GpSt3vx3KkADXzxPAeS1L+pat6
RqbrplPSiRzM39rIyA9hUYZnfpqyl8KIxmmJswA+vMyq9JURPc8qrecYpJDwyLk3JUPQ3TSKrZOU
49BnwnDicm39pYF1XNZEdesgv11Y6eRTXPRqc18JkkM5LgOxV7HvHGlYoRWVAtUqPAKGa9pEtME8
7squdQfC4Iq3HjHs9W5sy2ygSFX4V8KasuwiL1vrSRHNtJ9QJTdcdV9N71ble7cL9kcviXLfui/K
OLcOALLDY5yP4xUxNX9EvTQqYlWT3YsPy+p2GjkyssWuag7DLh3ViT/mxEsbh9rK7XWQpifXH8sF
8A4HjTtmHvPXTLXtt1pOQbBvSKo1B9yrLpFcZ2k/L9Dl/J1PrccgLwvipQx8yPoGmNXBdZH8b0Yz
phcFZ9L+MquMm350I46VdwbimsM/0K/t5dg5uPmeKn+Ch7LTbR85bbI0xgzv8taqeSYtaWss8e0w
FSHLK4s8qaxlfZpxiA6Hum6D6QilrqZzFyPRc6bL6dHnJEg2nEOoR3a77XAmj+CTEhzcUQS50KFV
CzDfksAs5xTCw1pwz9ljmJsFGzKYyl5ZmnBYF62f4QeNr6Ua8inpiFVjs4XEwRbTUhg8vSar9I4V
g8qxMM3zYwO2Z6CCvaF/ue41G+C1ceHxFWTIppLFm7W2tptTLOrxrGxbrzqoerFvWt+rG34GGeY7
+AjNazYC5ziJKK+eZVB7hE6Htj5W0i+8JHTX+DlYRkveulU4pxy8iEHJFxx20/JYN2hkn6rRGCCy
1ozlJccli8d5GcMn6tsh6nQTsLadpcRAChCU0HSEk7D6l40Yg0dCOyPueHaCLfYshgnxncU0o7yE
6AFCKhSV5R/cSdsn5rHqi2MCn6UthMKzE8OIW8l38EsdmDWxH+8IccqkV9J1D5NegrMAc1y4gyje
Axd3lvURSvyIrTzG7tNhIHuOTBBet4a/JFHFwJuimMPpPcA/W/Ns2Ap0OTc/pWmWgqEUjRLQGEVl
0N+ZDktSmn2Z1SelJZDGsJ7aL008QdmxEGmXHfby2UnGQegLD/DScjB5LGTC/rNxCJ91cIPmnEja
HHTkt0uD85oULt7xHTuN8b7H3UgdEna2G+x2DaynDl8k73i13K8DNprTSp8JMGgwoMWJqR/ILza3
QnIbzuGZEDPG4mli7rwLLNtRN11RxOy6ozoUV1PjZM88AdhRi1BKQGRB4z5aXQjn2kzsdXd6Cbet
W80DVTTjsuzFSg8SOz7D/jPnFQqTKeDZV4D1sEX5NCDtgsHBIllFMejjafT7L2B/Zr2jimNizCOc
Cr45r2q5575kNaRPJHMOVtbEGYVjpU14gg7QT5jNy5g4sc8ue7XX+slS0fouLbPla9/QQcTOtOiH
i1lO0yv3JSgdD19I8W2FgQmQkK2xdZFS3eTsxgErGPwcsNRnUT8O7Yl8GS9O5USjd+TQa9ufmobI
KUg2uogPPWzll0UVLDtjkzu3dYoX8ryCPvoRFCu8GWeCT9DTxlIZK722TLS4zUNuRp/nS42mPM2S
HcmIYzwy7r5SJPP33cpB9Qtzg7L5BIkSZEnWE2I66UwypYJnwFH9sWIXhx9fzm5oPQNKK/IHNEXh
AxKUa8Vzmgd2re9ryBpxEoQLegtRgUJeR2k4fwPXaJkERHbFMv3f7J3JctxIlkV/pa3WDRkmx9Bm
vQkggkEG55nawDhinhwzvr4PqKxMMpQlmnqdu7JKSSAxuD9/795z9cDcgEDluEImUHyczk7wKjBR
vlHbdg9V70b6XR9UXfaWjBTfG8xCmEg0q9S1w6mpkvIqikJisnQyGqJrq2VWTROgTu7asMW2P6Ht
FH2L2x+uy84ooG8YiVJwKhKRH1RC33Kfvzc5LstCnhWl+eYWVepHlf1SZPr4kLjYlvEnuwcW6mg4
HCSMVRohQ2OLd2bQzecQIXK0+++KTylIC9RlkPm0wu+bWDlXrMJo1kLHUkpQkknLMAHJ8kBXAmge
jD3Bz90M4uy/QXsEUnL643wOtmoFYVHFSCuT7sztDO2KgxnZak5HEhKkEqc5r9xyxP+Ouv3m123h
/Q60Y5MVTa8WN9KC/VX32sKF2wveTEvh/JGgkqBD6Y1o0fxGVcbf7A1zLmTswghpARYTC703RRAj
6uC5IhVOU+L0JKTm9s12Gn9z4s1VmIioTLyZiiCo2evdN5YwW5TTUP1MkLqcgYpjdC3GF1d5H3l8
akBjGHM5n1ObM2fU92VTTdii2WwbAJCDkgUbmbLrrAL8CvXabtLpNIZEdVooBp4YNKTiFAIf5huH
be8NvSP1z+8/Rk3FMactU09zP74d5JBJvAGPkWq584bWdj1FbTBq1MofM4t/5Ff/Er/U+XllXsqy
+Si9Wv7CH8or8xvzGwMTCto8JqWLnO+H0M8k4PldY6ciemKC6vDa/6m80r7hXUWVhZ4PUYOxzCP/
rbzS9G+IfvlMXHyxTMIYvP6G8updg/HxfaXsIdhWoDbB4MUoeE/BI+sGxlJKV6QKO2mtVEVMiHWd
+bKbY/WS8ACxCYZOwAvS6v5ZLVROapBqriD9w/9PaK0elkXxQJU54ukNJZ0cl7IZU3ERlRx6LNxH
Q08jF8FvHnkst/ZJATUT6bwDy2wlmrC7HoQIbjNtgCpP6mT2vZJFflwWsux88Mmc3HI5+yFDzBOU
SO6COgiqEwDC8/0U2eZVB/PAhg9QEhsS3dCVLu/oNZQSg1IFV1FF3c4Gm3CgKpemizMEd7Eoi+fR
lZbyxWK2r5skIp65u4GUDXmc6v40T4tc9B9ZPqE+EZl2PZcdiw1dz8Rj53MuSjJtX0iW4AxNAAAs
k3ZAJ4K7r76c4WIHK9voyghzJOC0VpvNjNrOTG4afZyPsjbOObDXtvZK24XTKeEjirNyEi354pdY
1sLPL4VgnSR5nCEkTvN9F2pGKySrpwLTQQHQanBFcFDoFP4WZcK6hhDh/3qVehfd/eqCe4uzwck7
sgcclDj7ENXAN8VxqDUEK3bmxWTSj1jaGeboHKmUQNiDjjMCM7NMP5LBdAeleA190aM//oWs6Kex
JbsCk3QH4Z6LLGtx6X8cJ+qyGQdefNrNC3kEw1V5BCE9+ML2+7dXgXkriFxje9oPGK+UBu2VXfHK
0AU4Zv+XTANI6/n1TTZ+Ui1ZVM1MR2mF2CbqkL1P3TBSkjgT1wLf60DbikuTlMVKC8IddMPgNuoi
DTyQXk93qiXVWyksCiRSGZNHacyIZFTMvDFXMOjYQKTE8jjD6yHZ9FXTM84m5hxo67kbmcp1jCf8
hbjTb1U3g7hvnDBM6M41Y8xhBGIJvuqzprivMeIeTQJPlieCbB3GOg0Y3CuU3zMgGjw+WnY4qr2e
QfcZ50OjMKgq3+/LP/vWvwRvwH9WDXuP1et/3b7Kl9dPWxd/58fWRQbnNxYxm7MF5YPlkHf8771L
0cmMsJizOwKBgk7p9ufepdnkTJCtwG4HUYLgCLa1P7YuzfxGSUlJZLsCBQybzm/tXEtZ+NeaQUdI
oDoBoqEvqmV0eOysH7/NMIcCL3AIIRpWxGGKGIS2CkzoB1GV5lGfzsb3appCRj7SoBEc1dB73NQw
NgW938dSS47wzVv1miE/kQhJ1tAKz9TszKpa89F0Sn3XoR4gDI4YGDa9WUfMRUvduQ9cTTkjvWlg
ij2V+Z3LBnmsjJinyww1AexCYys1V7nryEh+bzMeRJ0pnhLVVB7NfDICvrqBOFbE88KaDUYK/XSI
EnsANanHNx8e6vmPG/JfBbkqJbC/5n//9a5s+3SfMP+YqI7RXxgAWI1l9fkg0sEuTxxcYbwJ5EI3
hgr7v8EpOByITgaeGWZMDYBYRdtQFDUZLlb3LCbXZdCB4JeuaRiOV0qc4F4F/dXfqlZKd1T2o+QM
E50Ag6gykCEq6CCGRJi5tK6DfZWa8/H/4/dgDSYZg9A/BE77e0TfhAxayzfWjOgyD4LXyEingwzt
AxMoReCiKV9kNZr0DkPjIOwj69LNxwnWAdX4RPgx8NxQewL81B8FgpkyHM3jPhn0QyeM5C4tevPc
KKKEeLMy/kKX93lD5V1F4qgt4lTqAo4g2p6eRxoqsUVu+Fbk0KcZsJvHThi2BLH1+vFiXPpqP12W
8s/P3NUsdDY8U54qSqLPz3wesnhCKfvaGRmWfXETZbO2FlXSbtuyyHbBMEBn4IXyiCzj3R/zza8f
lrF8fPs/wILPsNBzIjHeP23lSTOCXSlfwSnSpSajIcfJ2iT1SxkU+tucBTXDu6Y/tJRWxOsaizeh
CTpCijkW0+Og1VGPGTV3mLfrZ6KgPbzqZpjXSPazNX0M8l9NtUU2MjNM2fUc/oo14GrlVpTVhgm3
nfkMzsoGQUlkP7gJ0rE+6Z1yYydp+ZhHbX2tBA6D8Q762u7Xv/y7yvLTL+8uJYMAVoJtRkAc+3z3
aUyUYRS1z0Yv+3pVMpA8muB+3cuxhpQ8qzGqTBKj2VGJrVqZwUjdxz7cnGZ0uTDlRwz1AWZz49Kh
nE7pTNBhByzd3ZFp0p5GFp3IzSicC8tpxO0IreCU/0uCy6/NFYtReVhUkTzRRBlf085FJWTaX5xz
f3qhEbfyHtt8ithGkPV8/hX5REpiRsQT8zVzxdY9r7NUQYEDvWxVAVL+sUc/j/8TvpZ/s4gZbDWf
36dFTItRhWVMW17qvR5BnSAwJ8f8qWvd8V4EoVhPaZz6RdbmyWGXu/qjkbr2tlfmHQr6avLSoLnU
IWNJCF2sSvhM+2M0cAlrbJWHz7I1m3vMuxKgA1T0I0I1asNDgtp2AMoBlgOjbS5i0AbX6OexOgGE
Hq61sfJz/A31Si1tg5SVotXxVho9fGNXHtGk6974/jWSIXu8i4mk2Pr1u/VZVsxCgpQYuIhJo4Rm
ieksNd6HxTw3Y3Mc8/l5IL/DT0MJnY67hVcAuRf0B1CYrM6/vuTf3HqHT5nNHNG7qu7XwARW2K2o
xmdoD84h0h7IN4zAfQGF76tl66ctne+FZZJHvBx8f2o6sVnnCjX3M/DNe0uWxARWbZM9aEVAqoCL
2dYKB8CTQLKII3Hs7DuTsZRsb2sYv/hRIGntv3DvLxsqWkwFzGn2bjQMUwYLuvsEjkd9SKc5J8PJ
NeW5nkhySMa+gu0RjZN9kwSDaiDTCqGUFM1wrycWgaXZUJ+NHOUyX1O7mTd0LF6Z/whnBXW+p3Hd
B+Q11RUtflvKYqcHsVGtGGKQKaMHgcUlc7KSfv0kl4Jt7ysy0B4vJkGX88xPInjyk5BpKdYjugUG
7BaA2xe1kbMn+czP+qltCSRxiiUAlcPtuuLLeUXgQlebXBXHh/PIKVZqKZI9x0iuw262jyPNIsqj
ZfjxRI4chC2IBAAilJmMm2jWr/B0N6dpOJn382j0txgK9TNF6XpGkto2RYJ/kcINgjY+OWh44pL8
GgaLIXILGZTEcuKKfUizTtKAmLIbtWrFzhLw22FedcdaBhh5pfXJCLZIJEAVQ81MLjTLaMmNYWz/
lXls73S/fH9EcDMHMbkByIXU5bX58P0ZPfEpTag/ZirG6BURshxHOIuvOrAEJuqVnNleU0zS9jV3
zHcAV8ZDOxoVD5pRdpTkMkx8whratzEjHsSWiNFXieiDE1JvijcYzg1pZzlaTXcMabMrbVNevL8E
/xx3/uWwWP7n487BaynD+PHjWWf5C3+06axvnCVMNN0G5QrrKs/1jzad+g3zC/IRRrUsvJx5/jzq
0MET7PKY8S0OO0sL78+jjql9U6m+OBjpVNxCmPbvHHV+OM3+qihwNtHn0xfDEQZODjz79qa8hvzY
Gx2SYqet0wNSMlW0wXZlkdHREAQFBAYpVx1CtNxYphxv9D5zHvmJx8MAvCvEUhpxi8aqo52mW/SC
j3CHoQZCkcGcNGCAtWpb+FoeRohUHBRhOsiVmPv+jLBbJCdhqKN5zsPG+U4OtUFGpqsCGsHSEpwU
jgvFRQ4t1iTUXQoS2NSusGyow3jcthrnHUcDPMJH3adnQx8k27hX3WNbtsFxaAy0DNHW1G9lVQw+
hwr1cZ4nA1xu7KQPDJQzg9UhQ19hZ5F6Gsfp+NCCHLpxi3yID4gQQU/Zg1tntjItuNBgMG0QPlDs
TSI38+bRSmvtJSpyjZwWMDp3esuzXqmg0jEutsgNViPcg8B3oobcHA2y072IrHlX0Bi1DhXIrWDE
sjPdlJBYu4GdXo9M0qGQkSinMM4GxqswdF+ihIHWimHHdCTJGEAhwUwSOsgwNRmiWByintDbIfNM
qfS9j50bdU4bFLCLaeTpLo0RwwjWQdERdMPIqDopqzikRwO25bvZFFqyxEPJC6CHoQKUXy3v6cGQ
9aumBJMglWmdMwYO9DSzEJ+YR/IXAo3RzBFCgdiWd0Yp3Kds7FN1hdw0VFdNPgC7VjRNkkyVO4EP
nLg9AuFFKHWgEn+2MqqEtq2mE8GNHspEMGHn3XxuNTrioWKYBkItANk2q9BOC3OjEP1HDk6JZJFg
0czxStRZNwx+sJ5q0SJ1GUkOYCjdakRwFTYQjIMO5orim6Bx6yOG0qBeM6GmSH8KbHZeRVBDB7SG
Kfa2rbN6M5rMvFYUKk4PXyfiH5OMN8MVWl/9ymHEcYmgMTosuPDlGICOoadVGJhDDN6xEMdKQ+pL
09+MqZx7z7aTiWfudjmSyqhIOo9S03zMwgkxWGBb9q52oAStJyBIOSLNACH10sPL1yIHz0WHW3FO
7Llk0zeJ955QCQYa+Wxss84qJV5mZsY6BdC3UY+Kbemg9mPmiVoS4WkaxWvG+OP3oh3dB6TiSu2Z
LXivldNArEMlPAG2Q4OOoHOS7pOcW/6luoP8QKi6PEFmpwnyXhIAG3lPEs2QlHy3BuJyTEZWZBMQ
oYC9TNG7P9jdzPne7lt0b0mC8AfFr0vkHpEKzjKyruUbmRooXZJSMVMfphhOPBhv/DaZoZSgd9Fv
3tl5SQfBMEn5XrUAPriZpilvoZlkb1k/KN/zpoUKNMgqeG2ratmS82Y4BW80J35W0Tz3uga4FGl2
SQ0Px5Uk+wSxFt05qasDMDRqS/PsMQL70baIdQhN1AC4uRldQ7+ZAfB6BK0s4zNUSRgGlpfHK0QC
o7cwW0SFiFPQ8htpP2ZwMwa+U+EqeKDGCRwc1Jw894EVMfHnG+2Io3SUIvDJv7XVQ6vBNXRANnQS
eFXG0XZTziUJ5ZMSsjRZIK2M7eSmMTFtU8t6aISA+tdylmSzxQCkOL5WgyI3OKDtfgNnKXM3ELHN
+1LIGhm5M8a3SK4hIwQdocMeecGd3AlQiMh8ura9dsdpITxnfWptu6oltMtA0aaR3QuScFNMWlix
6qhG8syPMnaHhK/HI6j9xvxOJmWHNXrMussIbUO0xnrQD1tmKDPdEM7/7aUpI94OhRAC61wiUJIH
k4sue1WoqLw2w9AMFZDFJgN/bhHpZdfuJskt4A5VeOEmBLjgmyHzwgMCjQS0J66k4JjC8U8VCDxi
nqmhoskbBaCmENIaWpL8IIbrfDyXxQmdFiBneXAoeO4kV+yccjrH6I2OcFrVscY0P+8oFQ3f4hvO
q/7MrNVngikuVJH2KybfR6kkXaIDBRmg9IqsvN326eAbTrGzSBxyE5RvhjufoXt31hDDd40U9ygD
X6amuFpUBgvqudf0Ry0879v6JE9JDUBXTrzJIUz9wyp01xNV6KyyWIXZ2RhP6xxcNPYzUD2irre2
HK67ApnGilz2rWERYFEUUJYVuDJMCbLAOSkiY4FKirVas7p0z05Om6XvS39wuVqmhgcJcYb5EDic
F5M7wCzRps1UfD1JttiMNspsrYbUMKFigo81piPsMemRiYj7yMm765BO54q+p1+VQ4kAfquTY9ST
hHBIlb3Q6pytDPNN5vSX+KwPe8s9AkjDwpOEnjk+zb3aegUpWof8/btAhndNYpLEBaEvS+Oj3o52
Tmocpz1OIxXLKgvtdNDXyP2I6Ms3VWheRNn4LJSEQDnSVF1vEBoQMiGb24JJdpHzlcp2rZj6JupN
vs95l1TqUVZouwEvh5cXGn5w86yD9YOI0fBU2JVh0IBtd5z6XiqlT1T6a0lKVK1m2y7Rt+rk3FaN
jTYJTYo35U56i/jWg/R+1ujxWovR8s9OfsJCZKwWkhNyLmhD0TwgNy+0W7skI7DVljIma5/jUr+U
de6gcSpdmPKqb+PoqMv6uteTe9ZSmrKw25VCv+gHlRz4tmQBIAttZdZY9jcUPle1Xe7qOnvUs+hu
DFrnWZaadr1E7nQCRRE5p7AGIyR86KBOGjT6PgpErxPleNFH/JsVH9C67NAM8TnqqMo6+eyYSuKV
ZDKdDBrO/3a8N5cgZDexXrmcTzzZaUSqGwmFvSA4VgQUaLl2kmjm2ojINMVcavl6pbzMCpaIalgD
VguO9EpWV4iPqUtI+exHhQHWOSg+QteNy4Sc3CZzUaouTaqSesV86ODDHs9piA5o8Jys7lZpMV3o
5rDJiWfQCp12scMzxPZ5nhfVgZSn0PzDQ8s0Tot5kSu3hzIjdzEq4qc5jk6WozOSGM8Yw1PFEoft
ZJ3bLT6IgR12hK9f5MaVLoqJaJbBR7K6jky7W0fVTCAO8PnVhB2RIW6LTYvTI4mI+baFbKkrHP1l
uEtT65y4oMsCvS8ul7Vo+oNQdc91Nhm6MqtUA+3eBenWpcND0tNBOPkRHX0j+44gbKPI5oYK4z4m
BMuNngsy5szsIp5OlU7yOpdX3WQcWQGPX/SPVIAKUwRUjVm8NcJ5OO/C24wUTFuTm0C2m859UcqW
SNdk3bUBlE4pdmq7sGNz6MhTsOr010EzvIzs+HUdIYRronHBdrKwNzOMvkJ2Ww3IYFL0qt8vl2ri
4nvglucm0XTaQWBwwgT04odYszb9kJ6Bggeyb22yJmBl1ufnlEwBr0qB8NDD61ZorB0iZtoXbDKb
Ev2Zn8zoMknK2bpWfjqIZoeNpSBnieWkie9z5H0+v1q5+CLcVSqI0J7CfuuWjyM2gtqz1MlFVd7m
0Xe75QEdhrNqv0CROtOGoI44FLQkrkWKqjcr4ofVYlOmHdggiXHgu0sUDBmRVuYkG0kezzpuWjXy
idseBg9Im7LJ04S9oCGP5hTNa5N7mOfMYlVbufksRZI/avS4EE+6VlBB9goscnWqPB+9QIglOqcg
F9bvuwx3E1I5i5O0xZbY4sxemVXQ7ConX+YaY2MccXzpXrm3aX+oWwHsNisOhoSX0rEuErKH3khh
cwFp9qp5hbIzW5ZE8hUhlgntTmvLhQ+dJIQgadZgOadWELfn4GUiEpUY5l9VOiTBVVm5ZuZHI/1t
5JJj9cIHpuKdkZlUN3lvz2RvFGihV6PDrwdJqQ1IfWWDuBgGvWk8rW2ns0yp+nada9IVMHrzcdiy
AamOP9EmQEzJWJcfs6BGOlIry2RzBLRObelmunVUknp+N8ylckptMtW7dLLSdY7W/EUjZBDGbdWh
LB6VZH76p9XQTocvDNkWcPd/7jXchI/Fy6dWw/tf+NFrMMS3Bd3PTIjOAIMCwXDmR69Bd78JKD0G
rQbTXDq9f7UavtH4ZqgKxcmm8Uuv+89Wg6J9W6Z7mMUxpTMGpUH+O70GiBifmoSIVpAWofqj5eAA
IKfn/rnFNdBcQP3uXmKBnotDGbeYk9SJ7Rqw0KicTKG8qq2hqDzOBOxBFeLJE1EaLkO2rIwegPCS
PoHXlagfqVlxfNDqXSa8aNJssqtsF0JRxhdOnyyHwUlAVIlwJ0rm4Z4UO04lg5NM9soJddXhhBEH
15xYekTnxF84WHyj/HGy8kUbiSC7Pq5NFdzwgRGp7TCw1s99cOHOs2VrmWcPBbUzWOECEwijVWnS
LagqHYZ41tbT1TCFUbYLRWN4dc/yghoJU7RgKBbnmKjI977CcGbJA1WCF/D6oe8RMzV6Ga1JGh/x
jMdtjaS/z1Val7mW3w+dQgBp2BdqhwUHFbQX6UHyRoqIeU9WaI2dMS8M/hOuvlUfh2x6bdMhNNfn
zLE8FZ9gvcFXRD+TZdsSHOLskFx5FcoCn2ylbhdwX38QWEn6nBBGqPiyIiNlNQRtprEdqMZ3A9TU
TYUBE65wWEpiLAPM7GWoA/8bYJsfZKrJ/aidpnJ3SQyy4gBDEAfETg/SZ9K5MtIn53pu7uJhGNwH
XVWqh2TM0tRPQthT/hT12WE+aeawZikSdwWpfo/2GPOeoMyZqH5JGsYsYA7j6CkVCY/gWRM/GPQW
+DC+QYT2uZEeS1ujVkpLmeJjsWuM3Y5el5R9s9ucDQDupC956yM/ZbEmxdKc5mMGNLrp15jN061h
jOaI107DSF+QVlWsrKahpWOTDKms0KnQgsa64tCVSmat26Q4TIWnFBg5fGS6tKVQ/1DhGjW2agyF
olF9mE4u53YaGC5kSwMHZDI10auGxU4hv2kuyCnXtDrzBvx3uHKGJXnAfWeXNcPgnErcOtlqcAl5
90cwrdHJotF+0qpCO1+i3fKDbFRAZzYtJ/QeTleM5t/qr+Pc1i/pXZCk42MEljq24JgvYPFnBgZl
QpSldfAAr9PN3sK8xsS3AkM8d4dhHPJ2sOCPKZq6Tlj0XPjC0xOFMGZUyd0ANUMdzcXcXODwcEAO
nGXGbFjrcMbzfaJwjMeeVHb9vWR8fTJbBMFdxtncOJd0HQMAw/hhyZNI0+IZ2SyVDjT0MT8ObWQB
2DSqKNsW5NmJw3lqpgM6Ru1T0Eb2dTTHgD1nki0vGEfgnVSsrHXXpaM0KXRjEgbXU6eMW7g/9KJk
58bJahbjKcdki2wQcrS3ZA/I4QDh9XzN+ZSu3VTp7pu6RJu7QT1PJ2zLdeOj8LCu8D4PDyrNK9ar
93R0qUfR7aCmduBHup2jDDDrddfUKAM1YsszbyEQozNM6vqyRDBIYfWexA6jonoQIsQ20dS98QAB
PLmrcwAyOAuWAB9KTnLdnSXifXhPexd4Hf1srASHH1ekN+F7KHzyHhAvaXEcARYgNp62pjFyNLNJ
5MsQO0+eVtEFOli2+LeqRG3XHIvO7vAp2QaUWpTDcBUu1YgoK9An6fAYLEH1xCqTfRACNLI9NFg0
0hhb5iSQLQn3Y9SwzhlL8D2AYTZ2wiGGeiNIyzQRWZG3QKHkJDChqZOwHJpR0lyYamQpawkDv+Mk
FQCIJR1Sa3zCBPJkCzaHf8dk/HNTzLqbPzS22Xfo8TAaPLm0/9oNQZbjc83afg+/yn4iWFS7tIoI
mXyDpmbtEmTRnJeiMgvpNYYkV1Zh4OFZWew+C3UohF/aczockbxdUrKGDSefKEsYtRlBXy2tRzFv
NYh9kAmCirtB5gPleSp7y1onaTd/b+2cz4BMK445HZHJBUeJuRlWaGw5TRAtr4QbnXD1kOivrqZm
Ei5ZboWmtLu544wAikcdbisXAxRe1sY5gsSpNYTZS7pMDPrBE/xTHf2ojhjh/qo6OoYl8ak4ev/z
P4ojhGWaCe+JMTByGQYuVB8/iiP3G/8nJRDqH+YzyMv+qo4M45uGUg1lIyAqJpyMPf8tOXPJWUKP
v4gxfvzX36mNPoseKLoQaRucY0FE4Sblf32ujJrJyLHk47sZ+7xeuW0zdmunUOJzW6MosqU1nn+4
L38je/g8r7XBmWBTgfe2WApger2rIj5MG0VTiNTqIwweY5b4UjMVv9GVp76QwReCHSZKn8o+mzpQ
ZUtluAlZ0WLF1z//ckzBs8Rp28VNP3FuWdOrDSL1qnINxZhyz6iXXN6ImTIxg6E7qgniT9AdqaTu
yKU19+CMY7rxtAEDLQm3XRzPLmjiEIlLScxjcMHcqDq1lUAnM28gXK8pRXrVtY5QWBJHo/WVzsqM
Y3eMs/owAjFCgrNWdWwYCie251GTxbgR5WCHmHBIF0ipiyAtbIu4wb5fJIQp+3maBq1PhsTUkagM
BeuUpOCcpceyYn3dkg2ZniRVOD53VdzsJK01+zFPaFGeOHNon4ciDk6qyY6fs5GYVvrKHMRWQmcq
MfqB7c4mGaoJSXRiNbscmM+yRA3As9JcdFexnbJNRi1mlsm3AikM8hnIWXGOBbN89CCNkQ2+FikW
tfQ8WnW4XV7q5zAkh/uhUKLW8EhmyZN6N07k1PkjjhAca26AX3jnRPUISlGMpYN/g8TsmfS5ULca
MflLdDkO9pkMKHM8wG+cJtWqZXwWEzIMAHy4r6Ej1icwv4vi2kFUNCyEFCF6ps+YYdVbGzNWM3mV
bozMquw4MFx37QxYEQkDVAUQBRprSkE8/RTg7TQ2TVkPLhkAi37AZLCtRJV91rac0pHNKDkgLr9C
4bHkoAxB7qiUb+ZUYTCNhD3T/6m1IvUxLxp2fjaz5amXQVPU+V2YINYiUKOKwM5US5rNY1YoZc2A
v3XAXPMLIBTyq6TpYFenudlI0qAI6aQVW4MpoB/NZGqqLxHSN/l5HivmWdAKBXyHFve5PyKUuqvD
iZeoBoROR1PqpeLzHNlS0e+4aL1jGfW0AjIj9efWSnK6zHJyvFEj3pqpay4B0VTNvG6rjiSiWa2M
8LaTuETEin8N9MZiRuzCM0zScYh9OWDCqHCvQb8XSRFR7Dpd6nelu2QpFgOqC1MJHT4WV9BVGpqZ
CQWz3KWZ6hhnpMg0PE0D5IJfUJuRAqWJoTpiaxblqUYnxTgm1b3OdvHUR/iBKxW1GeX3HI1XCUqI
Br5/vfxRahfOEnwV+imOezVBOhsNllgj8yWEKbXSVN0mU4VXPg5tq3pVyQxNt6LspnDXcBBZABqa
fGogoFK3i3g8jNuKFEfcg1jzmNrpRO0cybrLWngUMm2kRpHkzh2zkLEFp7EpxSgsr037nIhfoH+h
T64oPrqmUbENt8w9CS5ktIXuo8E6PVlVmvsBkkAa26TDdBRBCpxyVdQNBWLfEfgM4KfYOhrSpU0I
jyVfEa3hqmviFlL3PHUrt9kSKDlcM83SYbrzITsHotY77SocTV7ftZJlZnJblsFobY12rEaGR6CX
6uRhpOjPFDAiWt+eAEjHRayOsxJvJ/ivit+ZOl5PIjlpMhkwcqrjIklUOsegs+sDOQTRCzWXBe2J
zHQduU1aQz9wo/CUM3Rm+GOpzlcMlvtoI6ApDqsa7c2Og6UzroYZH+y6zzvR+wjhBeEqWtyNV7yV
kJcm8pfMm0HRx2FkXp0RlrUyR5cl+gEmWkVFKWk6JfMDIlBTuwwiZqF+QS96Kr9HRT/p+oOmFKHL
ezkkfM2MkPMqhniIMXmJPVoDieHg8LKY25va8TCmgGd4mjU96nUiqzqbFtTLqDMvr2/+qYp+VEWL
hOw/t4zWcBjaj+KU5Y//0TCCtY1ymMYMKxfBkAsS+I+GkfltQb3biz3FMGj/UED84SEzyIq0NSQj
hkMRwZ/6q2Oka9/o8CxMTVyK7Phc6TccZJRdHzRlto6+F6uQY6IGp130k3nFUYgvkSZD7cExV2zj
27zMjqo6YmPhhJA1mzq+/nBj/qYq2qtUflwRHRZlo4kaaykRP2qwqjxyqMJoJqW2szPU8iAP4i+8
Mu8C6Y+Cm/ffCuQFokdseD8EOR8qL2YlLWcNgHGVnxwS4pShZ3gD1bCNV2fj6pXfFGfMs1wdAev6
Qlr7DureuzYaT7x4PD18Ogvk/+PvN2ValckiIFpYPkfNWUaYVmRVu4oJWRgilFBPc6qCfHr79W39
+brwVXnL0CtzceCge6LxuAMJkqpctwAKkQblgSK10zJ0dpaxFka4JqT7Qs/EgWN9//WVFy3lp194
KaeXyhNjEo9zn7NNg7EMp0lPvZIBD8U1ofSGXa2zvr8uDWPwbS0QXzzgn97apchFssUt1jWHRfDz
PY574eRhxyWp7J6aceyPMEW1MEmU8161b6RrupccfX8zl1TnjeXkQhHCgcTUfuqtqmPPKC8GY1TC
y6Udp+lPadA162BMD4dllO0eoSJRnn99f3/6YN6viv3DFLqNaWfvwcINIL9wChN6DoyRgam12d2U
4V3/4hCxfz5afjscrgjUsBvzKPc0s1aYAZgEpoSyP1vVpbYBWrQqCdei0fqFlHX/ZERJAs1ZYDTC
grSE5X5+fhZKN5tdPPEKuyVe4nTUWWzmLy7y831bLoJfDjunuiwDny9SAfIpcU8nUCPjTUxzzmsG
sB2/fjh/+5tgo9INTnkGZuHPF8kxxMmuh2snozLYKD3TwHGuHg0qCf/3r8Spmp3EtNErvpswP6xp
S2Wt843zGkQqSENaz4h6+Pi++IX+7q6ZAlgv9nfeg2Xj+bh82SVEJL2CcRDq0bUtmBZk1ReX2JtR
sOnw+DnY8+0SlYwkfe+mKYPWVST7JF7fIF1LA0OHelGXWzKLrmaVqVwxwHCBodP7huKmWwkc0NMJ
n7zUJQIQb2wxL0NT/Yrb+ze/Ox8Zt9dhXUEivPdzjTHHAlWtQYLMBaSllgDFTV46weVvP0maILyX
VHMGjqK91StXNIIfQyfxZsbSOk2/RslWJl6GX1/m510QVjp1wtJvcVxA5nvXadVKaxsIs8zuhycJ
lZMSO7nG0UlkPQT1ta6Wr65dYrnLQ1rUJUzGlV53zVGMgO+4Dut4ayajOKxNADJ2Z7y1Ha6JYWH1
zGqnvvz6x11u7udt5N15jb5dN/CH7RsVOKCQCmba3JXpKhtf7OA08/SLybj59WXe99+froP5BdsL
6QZ8tp9fcCbCvZuOJNqI3jrqqn7YDHVO17oMkHQVEI1qTzYaYMSJ+txCJC63Xap38ITD8GBSUupr
FR3jr3+qnzc0SkMb1xdFn4MlZe9R5RU+fqRi7KFokRw5heej2z+m7bZDcZEPyraApPrFJvo3S5dB
H4B3UKXGxFbw+UZYSl6wqywUIpMB0+BkqygujoKy/cI9t/9V4cBmj2aJZOfEU79fECUaEtwu58FW
U6icuZER+B2j8S+usr977V9l+Sk+LI9zWsJ5KiK+3RKEY2SEtpeVs7XTe6Ne45Lsvnhi+3dv/3rL
f/9wvUh10faCiPSEPDG13Vzfar+7TrxfgnYl/liqfSiyny9hlWonW5dLuNnx/1F3JruRY2mWfpVE
bXrFBOcB6KqFkTabTPPgviEkucSZvLyc+Vz9Bv1i/dEjq8pd7nB1oFcNJAIZCMko0i7v8P/nfMeG
11m4KH2Qj/156GnL2PrxheAy9KuBEX5nBbC+/HwZPQNQlkKG8OmZDCeEavY2D8X4BTFZf1ZV2Tw3
HPA3Cb6psRivGo1ZCzDC/Blf/+ME8P3v0BCuL+8B5dkPtzvmSEIbAGp+1MQQqS1J9QF1BMb1dUtZ
Zp161Sdj5vuE/sutsxFhlqQwrX6c8OH30OMHaOUjWRq3SEDDa7BTS5Klka/mpE9vsSRbwZSFdC0N
qkqGom+IIr2iHCF8NT3PZb0znGtNs+u7tg7Pf/5qfjPGyAnBv8S8h6lK/TDGrNnkbGQigzPDoaF5
Z2Qb5NQshSHVjk+GwWfXWt6vH8Zz7aIuJ/k98yfKHDAYv9mTtxmT6pNbWr7EX574D7f0YYlVbfRJ
5HZn/hB57ikqxSFLQn+wzUtUSTeTHqMQA1LmSLxXf36Yv5mGTDYdnJzZq7F3/3DlOcmoIxqSYW4r
0JmlnR0lkQ6fDalf3iaWFQzOtEHg/uPw+/AcWRzxPyU62xpyqJEVFLuJY9/KqhAmCnsDu+2+GqKd
F5YHiIXb3Is/mZh+OQiydaf1gHsXpz4YqI/ZJZGy4ANdE6BGFH1zWvMMwOtWraBxwhe71GR7h6AB
8Lmx0mW4//ND/mUUfbj2hxHbVj0KsaaXvjRehz5H5QeW2HU/Gaua/nEUfbjMh4esiYH6NWUEvx6m
teN0O0dJnltKLMgkxQF9yRoF7L7Ou71BJAJGzxLtI8LCP9/sLxPW8lcABXItdrRLY/TnVyZz6kZN
Gr7qNkuvsDwfEkVZK1p6a+TYQKrib0+QXG+ZB+gqMFfa3/2BP7yirhNOmTFaOIXtJbfS2Y5jGdiM
KdvaLIjUP9/dbx8yDSHubum9cZD6+fbA3vcNqPDlIXu7WCSH2OqvGy9BqF9fa6l3IWw60BouQtDQ
+kpMLlQz+dkc/XFntIxmeCeQJxyMzvSnfv4rssQZuqHVaqDvpdndtY3OHDUrjXOpZDXWhdLoBnGb
m0aFtyTvhXXz58fwy7TBQZiAFCYMyjk81A/nobIZlRkFU82ZYDjxlKNVb8df/3yN3wykhZ5mYY2G
ioGB9ud7rNKkqPRRlUQj5CgXEB+J+MptvRsbj1ALufPPl/vtLf1wueXt+mEcQV0nrTZKFwREgmAg
qw9j393++RrLG/jTPL88th+u8eGxja5JeLaGq52V1VrZgwyG0ln3IW8jc8InNwTV6JfrcTAmepD5
ljoUG5oPE08IES6GC4rKx4ZNQOgFEESr0xT53s02yn0S4XEBNDROwrVHevZtxdHTWrV2ZwHPmmks
YJulL2Bj8wAc70YkQjzGEP7yMzKZ0jmIqU9xqrWTNcOUdsZzjh7+iZABh+xfdc6+Nk0dxpgfzOqy
ENbMro3QzXc5aBhzGrfbQQuXRPlMhXgr3US/DNVeZveeNi84Sq2bT4RX3zhp6q4bR3Hu4fsV14Me
D+4pgS7o7iZkSV80L2mqLSbW6lqqFZZ3rbERQs39+KAOes+GZHanS1Mtiv0IMRUXgx6+JyyrTxHU
ngsdyMI5XWBMStYSZJ1l75aFK2ffYMQZVqLXUH5FsI7pXlZ27EPDU7P1lEeRvZ3oLNBSZTdf0xc2
OB8BWsWL7MoNcSP6oaTyO6zJ8I4pfYL0fyJRQCcsPCxPteeliU9vogv3fZsYVxma6lxv4+MAefRQ
a1m/AQLWcPqU9qOqZLPcWZOmnlStNK9x4hoB+OBbO6vacw1HZT/McUPLC3p/08U4ddIy3GuN5/jh
ou4bhjJudyhUquGlsXLa321XDZu+M9ugMBLnUvatftUCQuvWhVUYG5zQY6BNBLjcRgAu7q12RHpi
zolArosCtNj3bjkftUwAGq31ggdXrLE9d+j/ZU3Pq1Hjq6GYDih5UUyVAEpdtd6STOA82VXevMP4
NPCmAHXAfew7Ara/OtVXxQh1mXGZr8Z8fHdxA62IksGco8alEuK22QprOiAfVMgZN+1vopji1LeR
umdgqgMFcOzamR3RQOWOjHNd6NkVFA31mu+rxf+SqNoFgccvljpDeOdLQ/sc5Txns8TZlbGfNrzy
3ejBrKipe4Wya+IACn48Jet8qEzdL2vVfMya+cUxEvsLBsfypOEzwuS4/IFJJvZ9ZYt9gvxHw96v
7BGDvQuDlBI/I7aHVIhkTb8eg7W3QtF2D8UNf4WoSMLGa4mfle7Wmzc1brlSo0l5Gq3qcqr4jpmW
kBVOxt1syMof5kkcQFT3MMcVZVcQGnWQy3KvzKF7FPwosqJOv0RwDxC7qogQ6OJqXY6qtkm1/pKU
SN1v7EnbDQUn+3w45mONw0K9y1FGEDae0iuwoqXoRfu3Rnr4tWzYujRW0REOU78a0OvXdZKLC0/T
5gMbp+wS/z3N3LEjsBCslXkI5dc5T4+U5bTB91oadE/OOKHtLC7zdr4vrCcRrodOG+4rhkd5rbvx
WNGl78pNmSfdDjcOIS1KVma3g0K7ZqVqtX7bqe/mrOeY3rrAjr2AXN8vs64/owVgF6upWOCURfmo
ZwBdKWwdm7TJ7xvyfgINDP2aCnmcHVomtroH0Ncp9aZTbP0VsKm9SerG2xcRs8I6ovcKL/xCCnON
z2ZFbgUCBc96c/rk2OTWoYzpnk/gntuGFygz17GLWWfd51YbrVQdM6ah4bF02+oh6nMR2IiTV9rU
ruCby3VSYAXwoLWsCdnemnG8IyZnXc7ePibrDDn1V6vTN8COgpblIZ+TDdBNv0+7x9HJUEhgCnJx
IGp5+63Dx1xxRNk1mr1uTVwEY0eTeIfFbQU0hSgG/Ad9GLAMrMj2HrCZCdt4rAdtDGiIPjGPgUvH
s3XAQ3zgqEuIiDq/22CtzUQIEPzOQyvG/pzaTAsRROVVPWej2LAqaS+ailC5t8EgMC4OpjTnCzUz
7HqTpAaiUHfm2NRHXfMKLufVjaxrcjoBAad2RIR5WNSXwmzDda+kYOLs0r01FpNBY5kxTKqZwCqX
ePENbKf6ZgTWwfdtiBy/oq7iksnxHoPTe5lnh4l0ChGiYiouot5+INcj381GfGGW4amNlYfSMp/S
ivgQ9NiryHWvbPSJa6cxdhHxHFd48uqbepE7e97I9Foq2CujeqwZTxFJAtj8NFkc5DSa16CS65UG
2hYisFfT13dYH4AAPbZlhRrI7dJ8XZT1MB7IxSm3Xh9tw5HXOwR8/W4Sg6GuU/L/4ruyLacrQ83G
rQK2/xTZeWhvEZg6x7bMCNqZ3Nn1k6YwL3JTP/DKRSfXRd4BmYoUAKrdMQkUQ+vi8dO016YbH9V+
tMWBdoK57vohfPUIuKxXS0zDdrasq5xwN87rBRJmu7pQh0zbsakNSMEKOC0EbjYdIFatcinWLfoo
PUFlSqiI34lm3CUAJBZafWhR/OtAgcH/Ux/THLzwQc1Lad40kWG8SQ3roC0Gcj8cZ61K+8JQsU1V
3bYJm/XsDD4a47A+JwS1NhT0hGdjEY2rPcIFwHnDolRdpXZ9IyfZHfJYDtZKNRLAGIObPgG3mvID
LqNJw2YPUiUuRpT5kzfmvNC8olZY63IvrT3qbvngjZl1gINhIBou9dp3yzL3jmNkYSenPoFkOlVT
ROtwQMuJOg5VUpu4gXkXD2h03b6ruEFRt/eQ6YnNwNLnEn2JznnjRc68C6MOoeygvUaqUZK4PPcN
FnHxxEz1TAkanUvR4m30Rm+6jnRl2M12UZ9zpU8dIk/UMfGbcDLOCij4CtrQOJH44oHTDOREXMGY
uhVmKmKVODQq1cXoTGpQWUZ6r2SywnUJKWSH383xQYYP6PhUosh2eu2QGiEjLzqnc+1+raUYtqNn
LebHyBojBBguQMJBK7VusWTVOJCt6tEryVRM7acGDENg5ACeQA0BPNCVvSXq29HVqq+JY7Vb7L31
RtiK5vD0hmHdoqs/46udruKSNKtE9R6NFDuqcJTdWFYDSTsxxlny3HSfn4outbGqlmQSvLuGkq60
PixA0VWz2KCzvW+slF5HPeCkm2ovvWgBsBODG0VPCJjZoISJyxxa1DtBWgz6H2v+Yk7TGa2xm+7s
yNjFrvBteGFYiyejDCCbDC4VovE6NMOt01dHzWoRSMdI9ghHaAL81dmu6OL4VLrDvo2RZFJZjNbz
XHyBVL0fylzG6zq7LkL3rhRlc+mFziOcLqInSgDmlsCJOY4W/W1qkXjN++IpgjbrHfOmz7aCBQFh
/RyeG7CuOwJXLr0ivnUJlQuKqWND2GfQ5gRxZjeG1vfJKuPlWZH85IA5zs2btAYXCfNYPZhTJY84
oZonUpluoly7NsLxUZmM7UBQZLTLc+aYvF1bkO4TPjGyn7NhNvp1KA3Ee7D20ysjWSIcwj0yt/4q
aasmBNiihBjj3FK+DHFZP7ahK28EO93LuilbHwGXuOtmcZyUvpABlrubJPHQ8bTt1shaJ6gqkb3P
sboFLDA+Ccyg+cpJqM3WufkQW/CvIVU9O13yVhTzeIr1MRLE71rhQTrdRZLqw1ZD0LwlHUPdxFny
YBgEJcmM8LthXKJUenxw3bBYWyrrMiLBaasYdInyyCZBouO1bKW+Tgd8ogbzwG09x3WAn2zMVopw
AtDuzws23u6F8y4dm8JAK6JLEtkPdpKtMcdtOIj6Nn1rs6uULZG9zjqvjeqEs7Hc9ZUHnh2Wxs5G
j8iq6xKHoTiozQZe+kAR8/L2IQS0ryZ8Ln2m1xdObue0bTLyY62xaLdexll2gD5f+TptXmLZCYCC
QC7DrT3aOEw0CDopBlqcSSCMV9VIYERmtFPkY6DVXrsIMyjqRd0363j4KkP2PVYSvdj62K+6MMLA
Hzc3nld9RScfr3t0a8WplhizmTEwSehhnO1lp3UXtWBLhaZzvPRkGQUuJKxqA0QVM3KHtT9IMnXh
b1AbXHkh0Dqh2ZvapOVjQlLFCy+RJ44zbB/diJW9HIW3JuQiJZ0V/T4AZYM5tPAkRag6qdZ6Bpdg
nNsUU3Pzgt+f0lCYPGbQvlZ4dqPNlNRM2Vnci00uO3MH1wxVIGMAkW02PpSmhxIMp180Zu+V3snr
1F5CMYzByy+ThEVx1zJpxn7SDew6tZaSS2APdRUFvDXl8zx4Xn3ghAwUtp9BvpxGwL9zxTbeKIsd
mj/vxgsXOQYHymgMyGXrCW0K2wJ77dDJ0TecuqwdUoTGsb3IihbouR+OXkuyFRFJzM1eZt9IKjXG
hu5KrwXJpHp7K8MeG+vDjN3YUFNSgwY65cRKmoVLfl/akqHn2Nq6yydjekxArJt+ZA38AamyuHEj
mq2idZ1V1pZwYIBcVvMjW6sx3Rqc5UYcJMb4bnSOeK5R5sKuxczCXoh4gvup6R0QteM03VPKz4xt
LSbvLdKzvg160xEwIo34ymny9tazow6blBWWi3cmHk9LIhhxl72mfB0iNyq2KeiUByhQPcEGFXrL
lyQR3hVnjIopWKSGccnuwxmA7cJ2CKPE04FfkMjw0IOYCC9j0SMhjsToJKe0a+zoXJFcYQVMTYLp
CBop6097ElWs7UY53AwgMHCq19bClHmTbTb6sQUmdIn3YzGlzS2NQ0HAhPdICFTXHak8E0upCMPb
ZpnlbRM2X+1unJMW8g6HJh0LS7ZmpQ5tBqN3nsx2uKDdDpIxPZZEMQZhWePrRT7YSnywffY6yEje
g2+IT0JOOecr8mmGpjOJWiDaZLxPesMa+q0I7xTvNknkIbErTt3gQ5gJEJn7rCIbVjnRx+cKSFFq
viVRfUuYmhEe4CHpJ87h0YGlsw8ikyOrutXUa2J75mCMiJtYFxIR8S6eA8vyowS7U640WhDGONVt
q1ORzCfuKZxgn23KVlv3rjGXAQ/6nCfh0UistVCnoyEfiaWbZs+fpZZsQmOqzlEijfxaSrzBu7Tw
h86fZ4bduY2t6lrgWUHJzAWrp0HXoE726RIyOqyiWeNcdTGHj9INFFuAXThOTYcJKbUoxqVY/OLU
fKG6ofhkiJoJpu/yJJrkFNdqewGrYGHHCIWnZA9gd7RQJr4yttgbE3Xbj7P61tAg6CCMz6HjG4Yr
73I2/lbGe4eMNuzlESOFcYO7s34YFjfgEWOXPDnw6FgpBZ9OolTK4VppTQLIWpGrflU2QVSoJPhp
Z7tOo5LZnPDPjQiHWNvkahZeAn+Gb5NAd+d4nq66MfWJIdVBoNkgd3CEz77KHFvOJDfhDyXYBOqC
th760mZyz4WfIKnH7LP2eEJE9gGCoBu5t7y5ztcJ9nCFDlriMb9FSS390o6vJ7UwlI0pq7i9KCzl
EOv6V2+exlcnygnp0RWREb5lkFfMgOQk45T2c5kpVFiIrCINitI7OQ9Z0sqNMubxWuedC3oPZ1el
5lNzjnDVUb0xQrQ9MSQKAneYDLraMe+IoDhmXQQ/yMEONmbq3pHhwH7N7MYBPyUj/qxMkBrqLr6r
0ZNBSnfMt8Y0toXTPGIw1dVdUWCEoz4V2wFwoOyskWe0KlmX1xnvyR0b0Oim9cTGym0zWodxaO11
jXrTPKjGJUGMjdzkSlS7mBQLgotMuwKpYTY10B83HILGId04au9GMsHsl05Tw1OauQ7lDsA+Bguz
r88W1mISz5jvSJJ2ylDZd5ZCwh3W2CqWh6Hqz72EHBmW3oG8JHHuVHNdVqoWTJ3bZIHVzr2Igk6x
NHip+OTijoFjZSdgajMh9hHKZTGX1oWoZUdnoRfPGi76kaBLlCBOWegUDzLEdVQOAOFhHh0ve+ID
r2Y3mTl0OdV7nuP1usapqd56IS0gMj5n0FhqrjxWWRqfRoVYvsusRNiODWAM951bSz1cSb2rQQeG
spsPPfbN04IXd9eLWLlksxAzyvJoDrI+G9NNRqkCUBcBg3dx5g37GdAqQXXo6k9NjAfAd7OclNbI
1rOB3E8Cd7ezPjnTQRPRndnbk7L2FPwQKK1H810F0DisG7T5AUlRadBRHd17xJW9hqY93DWs+d9y
VWYKdowwW1ke7CXFnLSAWa/FNpKW+1IV7TlVSOLM+CtPYa246tpbvDPhDCLQD7O2Ih0pR+6yd12A
jBO5I5a7AXU01uWGArUorBvROnEIjXmYvXioVxWcLLX9MiSGyQFLMccGwI/WOMzuK9wYSH20TRzO
fATN2QwS43a2Q1rXsRCc/60yia/YPJn3FL6vjGYud1h1jeOkNtblWHD+0TpDCVg9h/QQtXl+l/aM
KcoPGglxhdq7JsewIrWwa5MMZe/GXCXZJcOop8+18jyQVEcAiRnmZG+OgwXpind/2v291gED77ts
yUYkhjjK+dB30nSsDzEgLL9pZZBQ5ZqYvW3vLhw/ae18bC0tF6JzZ2s2VlyUlR+6iPpI8pfZ06Og
ddD6TqoLn6zAxyy2HzmbDgEdpxaVkFl90q742H/5fl0LUTi9aNWAIfBz/yVG9R0pOZK2vijyrSpx
wxZTJT7pRH9sKi1XwS4MSNpxLP7x4TFGrdLGcc5jjHE9QRrzI+IpN7Pjbshu6/dtr36G1/zY/P1+
xaVB6Th0ylDI/nxfBMhNRjXQMCyLS2U6eo3p27H1SVvyY6NnuQjdT9jYNNcX9e/PF2FLWSKbW/SA
yZ7qMmettdeDGGQ1+/vDEAYkjkVKQIaxkCN/7JKJXDcLfVFbmJSKIyXc4uCR56wr6xtiOz/pm//m
rixUCTQ6NQ195UdRWjoCXHLzlov1nAnZdLDBbjA68/Z+8vx+kfvwAEFboytB7U+ikPPhAcKNnCJ0
5Iy+J++yDDe2vA8LAPsd+xjK4snGtfa29tmY/80NMslxi+iZkP5/vEHSnqNIDTkQ5U1cBnFTq5CX
AMaV2PCCsEqVTx7ob94xVI84GoAALO/Zh7uMqcXKfGKYeBkEBpamZtXB7PnzEPn9RWwbUThziKUu
YpcfGqmWyk5hSHjFQO2DgqwzTuSx+RnB+TePDmYIeg6UehCcP+aLdLRRm8Hg0ZXuZdHflMM3M76R
+cOf7+X7i/Njx5ZxwWWYBbGcwOn/2EFV7XCx7I+1r+d0xNLsoUmG55yFbLDzg5GmVyh3NpDwq1Xe
EXQj3R3J5yfd6XwKTvd6yWMmUnLyvcq7cobm77+NvIioQhd8OHrCD3NL3BZN3bFfoOqkFTtRUpnv
JwHgBCmObyAm2v35cSxf3c9PAw8tckyHwYpQ2fowe2qDY1S64C1xm3QL4s7PXfecSnAT3bQbpnYz
xfKlzfKnP1/21+/aRBLtci4yNd74BS7z44hKWP3rzJG8+KLYsnJAC4p9q7FvoJR9Mnh/eynTwsnA
W+lZH+e3sawzvV9KFAXV34xTN6ISTXLA/mQdWt60n58kCwLyTxY6DMp8ez/fUklXy2sE86hRpwHd
2ACfIG3keT0QSj4RmMje+LM5zvh4TTYOkHQWYY6FPsf78Pa7g21IxWFl7+D7wgbRtm2sYThOOjri
6n2jZV+aqtlFtC9qlZNqRq3OaG/SlJbln7/QX+7ehCa6xOOx1UDU/PEpA2dtpmyRdlgJd2tcVwOm
R7gkhuSABnjjM2fML+N2uZ7FLIFXBFe48WHcWrSzVFnpNAfW+RVshFUdIOl7bLd/vq1fNhdcZpld
F3X5AiP/8DqCWYFxyYnBp+oNV9KqHR910o2wlDs2oQkomD74f7ui/vMwgn+B8ZVeHdCJb5I8rj6H
E2LQa1BaMJefrpLLc/ph1KIRhNnMgoWVC//+d1zBjy8ieiQiA1xWYFF1B80OCSqHpMnplMJIFe3I
p91EQtnE4l9ZCX8L8H1XFfzvfy6/81qJSSZR3H73+P33v8HDPj8Xb83HH/rpd5r/+P6fCWkIntvn
n/5lXbZJO113b3K6eWuw9P6nh3D5yf/b//iPt++fcjeJt3//t9eqo2jEpxEqXv5ohUSt88NXvXz+
v35vuYF//zf/f/+v9u0f3/4HSoFEvv3yi3+ZKBVi87A+wY+wNUw9lD/4zL9clIr7T04J7CgW/w3q
claJ/7JRauo/2VLpALuAg+tMCvzWv9gSJhFIuuEgfUf3vEQsun/HRvmX2O+/BwzZe8jbdXaKquFh
nuLN+Hl8Io0YQ1LX/K4IlxN9GHltAp6ysru7pnVUpB0TTST5hUCuMvnaJUWm0z/sdMifalRrRQth
FHuG+22s0SiFjCxhVd+GwvC67mIM3fJpDmmIoiqqhXJKYP7d1q10gLiGXnnV6737EjV9DrsljB/d
2IFC1y+Qjn2XQMVaEQs8x36YS2itQpvHd/z4dEH4k2POf2haRWBmkHtO8ElxJcMJ6u76bl6qTLXW
WcEMs4nMnaHKrlUjlsBWXeNtjtSe8GXIFkbAQ9Gyy0mlSnqH7UrLnnRNJt2ZrDFth6Gp+Aq7l+rt
qm29gkNJO0zvcanp10Y+E22MYTn+atZKuYgBCPtwlQFPuu21/L1hlukDmpfYtvrTMKdWHWi2m6nB
2FBDu56KKkHJ1UQ03JzW7bQHHXqFOCXCSCvgilAR4rUG9Nbd0EAwOt/Mo+GxS1IzO05ZjIAAdY75
kNeOnQcVVRI4DgKHHxJlS1BoKFCy7JnklfbCwIrXvhRakzpPhpFoVGprnOM4GyQlIqz2cbuq7X7y
VkQ5Td3aMEpr3tgRZnpfEwQeAeaxogIIqkoOe29o9beQdnuyIelHnICC0oSfGy06ezbdMzCVRk7i
p2a0d8qgU2M3ZpK4fdGq1XxWzHS6c8wxxGI/jqr56tBoMn0j7okD93Itio7wtaXt416f4RXIFO6O
o9dxs6U2XXJ0N0ukAU7b0c7AL8MHqxCbL/nSh2JNUnUR+uBfQQ7XatfmoIZK9Bap1pVfpJvrhLzP
9JJWTqMLBAxwIR/KMgRAohEPuWdDNiurSMHUQyurc0O/ZrdF4TJvzWyrawwK34ob8KA2CKhvA7iQ
EQxmLh0/KYmWD6TZOckqJw3GOZpmVkYb05m9q5AEkWcxDoAVJzX08GDSCWpXpEzbDugTc/zqYqu/
0aTqPDdiVNqVay9QedpUC/yhU8mUmIjSs/w+6sPnFDcQZeYu9h6SujXol+sjSzKspPGmpsb8lGKS
uabBQMvJq5rsbWlO1kEFuf6FQGjzdhpcSsaceWlM9w3iRtl4aBRcNl3bJnGiGTqWK95RwJTcGcj4
eyVOiwd+0rkSKqSKtdN37S0kceNUeAswKdWMWPf1lFrUqqnzgkqYaUYdyAyv/5IiNELgpBGUtXQI
gTgNMYIrdELVTWnwcvuyMfUBIc9c25BXh/YxAmZKUBnMEyR3hGHzfUx1flZGCf2gS9vmNZsd9TJv
IhsyQW0ize/z2T4PYxoNG1lnqrpvQOWbfqdIqlrSCZ9pa6bwplKwoKvabNMjAFfqw3DeQkhscini
46PzQl+P0ol+VDl9UYemfTFGh7qgoXXmeTbbfkHRzuwh1Cy20NSUanE/aykramOVubuPItmeqHGp
L7lXcsQfO8chllCtimsuamKElKBFaFNoziUomeRRD4HRkCHS1sdGOPZLNSEMXHU1vwd2Np4ems6L
z8g0xW3tZWz1qskp76NebW+c0DSO0GhyfaXoGaVVJ6F07xQxZNligEFXRlNZH0SJYmpTNI31JU9b
J91T9QtHn+pAcd1lBdnKekQphy2ti9hC1Cq9UWQRVVBSDD3XhpNVAdyG7hYZIgUmnRXxtiuFhDtj
tcWR+64oeSkxMhguRSldElYHpy6tZXEBtT6D7+uWDzUSf1DMDcDAwBsg9a97Ej+HtaWlyUkQiUDU
TsZc5Ed2hZHFqFS06CisoxeUFxBMTFK1nMAJFfmaySKdaC04lIE9meZvYxFbC6o5DM+FWjOXznBJ
aDh2w5URCRsTAWoGudLtKoWCStbVq07tpYcv19NSisVUdvSWa02s5qiz9UD3BLIYowzdrd7A2CX4
Oq3BAUo9e9eF3X0hyBtNIIw66MPUCLya/rJl3GGHduxVG6M4oa3d6xdNgVSPYxhaqFXKVuC+xTh6
w0gJKY2GsfHNQ+8pMTWWiF2j3LgrRnUAK2tWzQN5atkenH/YrXR24/C/aRy8FEON71hvjOIL4aWT
s9VM4vZWnUXzZgXErnuQfE20bmeHzntLahltSwUsX0sNY9stBKG16yVaeCwU06oo6sPEXKcC+/ny
/y13hdpbRH6TwoxdlaQ1HKpJ8eIt1Vz9ynIhSgahCY8HNLUVXhIkUVR+U8cooSR3i4JBUYcd0ijD
CzyDyRwDhxrB4SMAvVtZgnUQN0A3+4RSeCiJXBeWXOgaA7AB6LZUPdyRlIdm5u9p8MbNUKlz1Vk1
LbjeAOST/eQ0Uh44z1vvmi2RBxLYSb6HMEN+2DDDql67Wgt/rlCHgsQqekTj1iW2iwMVO+fmoqvM
GHyjJ4x7La2Vt6ac0ztOXyh4Zg8vzKrVRxBMTEpA1/nAcqBrTQzoUcsjCs/4dfR4iyhPuSuKntdg
nAqLR1XmAFYGEU9Mc4oafqUjBIeq5EDyHGbzLFZFywcEFaqhFyK40VgBD0Q1wTPX0b3U2nuJkvpG
axPnTUKlQffbhNk7VeVMrlIo3WB28nk8Cq2T74SdwHlXZ6DSg7DTq370YG2ynYF0Oc+pnHnsLY2C
uGnmU9ToGazvGZtmbzTWWut03raQaCAPidQAt4rTdnrGw0TDr4RrQ6U8dPNX01GMYd3pdjus9dHE
9u5qscBZN4xxMBit9zpYXXYiIsN4YNVz0iMjH0x+VMztRRyJVtCJQIl89DrX7LYyK8frwfXmb54m
m7teeEVCrTy3Lw1dsFcifZkeSiSbOvUdqzHfhAflYyWNeLzUTNGgUWHeg9A6CXSJdlqSnBJr0zDB
xUjV27ZzrepAoqzwtgiC22OioqUKrCmXl7kky26FlMY2mGUi7QzrWr8QyWwz11IQY8doazNRtL2r
sRrQ1ahB6DjtFz3U3aOs0v4+EQ4aJcUp021ZzDRmS0YM29DeEVcSRiYR0bWk68i/D0cAq90XhTmy
Zr6MhiOaCUCStV16rNyDhy5PI+S+3EYc4x4LFKpghrxOOaXgrmcfrVT1LD1u6iBLTexpBBrPTivl
TVRSgAz61kTY1KiNe1tb5M9gg9Ybic1SiSEdDRJbQDQKE26UYllHvuvhHl6K906nFs6Fl+DzXhvj
lHVb0+x64Buh03+10g7R5oySlUUgbPUDat7hC5AM2Ja1Ksq7mnnm1gI1lgQwv1xiM/JxWucDyMxc
UdecqR3aHrZi79VWz98MEaV3XRYq6g6VjPI40hR8RPfnHe2m50gMPFYRBPo2HdLxyB4I88zn4RB1
8BppKUXFURvTJTs+cpW3VNjsDUQN5D1AvG9Ry4vzON5EZiK3OIsmxR9hjUcbbyBEhOXV6W6KiFCK
FejV+eQiGKD2NoeIjjE4gIjwgPD3ZI6FpB9AFJIbg7BWREZNRSaySNGk0+jTI/SMZU/SAEUY+nh1
Qss56yPSbgrASd1f5cK/dYq+xEhx28q3t/biWfx/cE5eauJ/IAzV3TOTdvKc/2PbJeXb848n5eVX
/zooa/CkNW0xo1G2cImup0nz1znZ+ieCLToLHrUoE0PG0hj4T9rQP7//NP8JAQkJhQuR4F/HZIXP
A2PHr2lYcw2gJ3/rnPwhCZK/B0MthBFO3vAfYOTwh/9YV8myAlEj3ORQj+twraBz/j/sndlu3Mq5
719lY9/T4MziLXtQt2ZZsi37hpCHxXme+UbnOc6LnV/JTqKmeqmhdbcPNpIAQVbsahaLX33Df8De
pHbGX7MaMt9NFS6gtaFN2kMJeABrxK7Kwf/kWltfpWXgDOvMRjsEHOQwg7VyMKTfoOWbPLpRZQUr
rnyMXTpX6TCKUJUnqwIjdIE+akM+gthQs551S5FkflM8qPnk2ytTMObbRpOwH1ujgxeBjA1lkQ8O
AnExFF63vhmOe7M09PySPMmo+HhA/u1fvM3b352Cl0a/i0ahwayT14YQlOxyw3NbNO5Qwx650QXQ
zwgeiR4pnzWtg8WTzuFlGivaGfofVujhYR58eXvlxRTjeWXpgiYw/6ZlqMlG8YspRkg6DrQK/W9Y
I6vOZqpNw7Q8YZIuOHcHDTVUZjl0FicThrlApuhwlWmogDdjswR0SAskzoy6KZoT605VNGiNeyyA
8v4Cr0qQp0qv9nexAuxY80Kl65JNM8zkJ+sRFd0io8SAAOo1c1BfmkoTAeaMJzJcJQ1ImrpUB16X
AX1yPIhbnemFSA+D7adJ+QkNWgRq25p71psBuZlM96w+XXNbt9a2DYxu7YDpuU+AtvycyrQq1lKV
0Bg+UiWlHzs4BF/rygmvkzDU/6qL0Y7WGDtM8znKQeqToTrYXIY6VB90DCd/XRUgsL1pqsrv7tyk
v8q8BzZFbWRU5xn+Q/FamRBC2dTprMZXIw3kGZuMbCAPrPs82Eh99K/AklA+RtC5/iVoLrQr5MuF
vklmn4q+AE8A/jRIfdQZp85Wd2aVNtOdz2m/dYM0ZHShF328MUtde9QhRqAgrHRaCBWoL35lnT6P
u36oxvs5b1UT0pIL8rFB5UhZW7EWuetALf3kIvHtaASmkOKF44ga4ExpokpOoYcOoW9V300rSKcV
AnlNc2JS8awQ8Z/emkAwn4EUB1N3iGsqUgWHZ0eZiyhJm5+FCItzq6qVux5oXIloNoyOAVuHuSoR
WOaBvw5hQh9BGNe4KajroUrQNdTCYPf8xbzrdrmKcIVpir/a5c1y0LT9n3YHWbTV//4Oui7qNvxV
5/919cRFlD/9175JsUpoXl5F8m/4cxWZ9gfEyND8YPJLuiz9Gn9fRagDf+B/sukMI1crFej+fRXp
6gcLbKhBX5YpJAKp/KE/V5FmfuD60VE5M5w/Lo//alr/ia/0u9l92t1H4u3hBEPw99sIWhKLNCKf
jjLA4ZnS4FkVnNvxNlFqY00Q+ubAJ14hhEFymefIPlKD/c5K/nbNw0gr12QQhtg080QNSIbcqpeR
tmyEg3WcNtzOPaKakZrDA6ygar54J0eebCEA8LyMIQnpTBIZXvKfw2W0Mk6HTNf621oL80v6TbsZ
4gyuAKYOTJSCNmzQ0kyGZD9CQLK5Vk9Mh561FF5+sKrO2A32r6MxgkLhaxHsC4gkEy6Q8F2Ltt+Z
YIe3A3qyW9XthxWat8l5hqshIM8gIv3r9b2SJHRNCjfdJRq0XMuup4sOh/grrdWCiwAE23cDKeUT
O7Ww+manpKAayTKAFV6IWCoxqXNoxnRq89sY63g8G3HFs/JAORvyzNrh5wM1kLBtrgjX15FCpabO
5VcthISZmfPPlrnND/p0xnWs1sRzPx2vQj92dylT8W07GMYZbfJ4K4QL11btUJtHYV0zwAgz+YX+
2Gj9KmnV/Jsdj/fvPQQcbbYffBPjD0aPi1eQZ5MyQYtKby03Mc+rXBtp2FrRpToEzQpNe3XVmfVw
bfrg4LB9ULe5m44nZnaHOY3cXlI8shkit47A0FK5rgAACyMxTm6HvNUv0tT6EgfSFG+wu+3k3LhQ
nymX6/DU8ZPPdnD8AFcRPWRSwxTdWWoGtKrb9DZWZrcYpYWrWWhf0hCbHwC8ytqPG3cXteG94wOC
zQIYMUrdK97b26/LT/nwJzBU4sEh9PPFA6c4/AZzzcWYgBr1xomL5gzDTwRkqtmh6oyGjfCd9Eyb
7s0gxgINR5UJdZ8mQhacdsK8LqKquEgMvJiA50930Jx3YZSd6bmSr2m9PLapvmppNdMQP6HO8ipA
WS6iJY7KqOwZ0CKD5otUMGnNEgoKbtJ15Dr3E5jtTTuRp7+9OQsIEueCvx3VKak7iusNw5/DZXQI
UUGB5fJNFJPhBp1yNmocUkEO1yX0qUn2xyejNL9Hkm4Gf9+DveKcCMbPp+DgFYG3spgpyvdjcFTl
6X3xsHDKENMtZp3Gm69e+51/BajZf+xbV0AOL00GH0aiXepZTOckVvvvloUQ+rorHcHBqZICqYYr
SLska7SK4P+pIB32taDnbMPwGHdhC5Wiys3629zVxq8Tm/jqAqOckwAuIHBcZACEDn9+UDCirxNX
vQkz67KGnvW1MThbMYae04r8DAHqvoNQFldNceVEJpQahDL9vdMzw9yamKd55hRq36zBbq7IwfzW
640puMp9yJMnfqv8LYdbrSOy5Kik/4bEBi4uPh1aIiOEvr0x4qz6yCS1PRsq32lWAb12RQnQJ+9z
5yKfyvETBSKGhkjGT7KFRKitYliGiZlLP7ksbm8grQLBz3O3//3R/m9a998Sn/H3aR3OILRJDhoK
8g/8zuKwyUYT9Pk7cfCWeo5kv7M4w/6AmYKsG9HeoHiVt+ufhoImsN0mlHADYG0FaIvs6l9ZnM7g
ndvWleq4zyDRRdL2VhJ3GK9QhiF90+hd0D4GqYFEzOE3EFkY84UKysXoYOrbIWBAmTD0O3F8D08v
f61ry39LtUDSBeAEh6uETVLg+2yhGgzE/LHlntw5edGfh7AoewaoQ7Z+sf1HMrhlrcxqIIUQomQ+
T3RaxsdxdqoMPxXLGyv6Fu7olHtYp+15gpPNiaVe7aBcivqKngwb+EosappaCM1KYTEmS/JvDV8g
I44yfHj7gZZaQnILAbSR6kvshg5z5XALNSwIQ21ECcZA0/0Wr0fwkvqg1Pe6gmlymBbFL1hoPZOQ
Tje2o0b+lGpN/tggf701tTk9obhzZIelEQj/YoMBiC4OjoyUBcAK3AJID3tPZxa2Kpq2eQKRcQpI
fHQtaf9hAeDUAS4fPnuQw47LY1jdDRq1N2U1dA+lA1Q0cuh2ncg7nps1/4m0z2eVoYmNNjLpjwCW
crjYENU0vBljkFzGxrlWu/6DbQViU+PYc2VhZHubzFZ1jkgZxXyt+dgZqFrL0F2vPEQJbMkCYEpW
6HF/gcfStMV0sb14+zQcOXMIsHHYwAQCrVpicyde9KwlmY3AiQKNzgjoqOlF9/6TbdvsgkNnjTR4
Cc5Vc5IHjEJBKFT2GHjObD4kjh2nJ3b8MMd93nBOENGMKgcMkFgEhwgwy5Alge1J0fGtPXfBPkZl
+Qcd/npvkIUz26VK2wA110/l+PLaXLxsgbMLVQygP4o9efJeZDA62VrcBqHpqagPywGA7ezcgLbp
tnd87caKA43xRa9btPUEwIHArZtdTqlOnmUPxa+eHv37d51T52g2gCgaydLp8OVPCvBAsIsE7IoA
zXKXlMm4puzNTsSTIxEZiV6yH+Crqk5gOVxFCaGFmi64lVZTMjRdsDbwQFMwF8psADfUBP6Pd59Z
ziv9B9gUXDlLHKdfpWpVRIHlBTXkO/aR+R/g2n+wey6oLNJj6iVaJ4fPRdtXc+bABWiV2OoGBeva
mwpFbN//LPT6aUhCAiBWLFofc9br2pihWhE1ZX+rFWm0EdVc3by9ypGwh1EdIlNYLqGSt+QZKPqs
pfBYadWTU5xpIX7R/oQ99KAozvsfCPlOR+dLABz4Kug5DPZsBS9DCIT0XLHSwxHen08J4sltWXxt
VJSkLhw4l1nIol5Qxxo6oIp3UNbYHXFyANGjJRvDt9dFrd9j5IZwjSFu+9A9ETCPbCVdNPy0eDZm
A8tQJqw6rZQSkJs5xKFXWk0G6bG3VzoAmBNVkbyMlg8J2p3aQoKI5bTn4PsFYuK0I1e518fFNu3s
HuQBxlE43XtYap9XTXeK3iC/1eWK3AU0i8h4uBUWAdRyC3yrgIV5BuRwbwJrtG5wiz/xXMe20CQ8
o4hNuIbSc/hcOjoksw7Bk/5Ob+wKRjrbrs3q66HrjBMf8bFzgvK8CYWCK5iZ2eFSAQDK3h7Ago2q
HezdQOj7TO2GMzmTu4yNTFnpSpI+1HPQb1UMeE4sf+xJQaK6QJiRiifvOly+gLWd261ODMlsrj3F
TK9st26vQASWJzb12GFB1BkNf/C3JPOLZCNHhABmQc+rq4eb0c8/TpFfI8uGmJIfX4qgS04sKH/7
4VlxGEVyu9DfhAqzZJh1ORFS9JBogdAb2zjx9YuIud/m7ch1bBVBuSrzEzkUMw53cISh2/k+SNQI
iubaaVp9i1euc/n2Kq/fE/UU/SGGoSr6lmKxigWGaA4C0G41/mr3+AW4PzrEqn6m/nyq/n4uGJb7
Ruwi70ZaWUdP8/CJ9CSseVQqGHJDB+9I3Cw77LKwEV1HWm/duEMv+2NiQCwkswC2bGj9oMCrVYOK
sZvZR99mn78FQG4BUCOCPgs8j6psXeV1/RlHRw1T3aGiogcgilsS+ivZV3CzACpUXEP7beHW0dUE
rjtBSKUfDC+KleqnG+apsYpCtS89+jRY+LaFbj34EyhRjOs7msJ5ZGbpto0i67tvoxticDPeWFYe
fymgeZheWfLT+dG6PVxYWm4+hLlFXt+CGWy2Ab/6a4iuX7bR88i6dB0l4Dnxbjv3HREma84207PB
bZQZ2jojrFVnWGO0VtPMFCeIMEeOFWQih2QN4o6Eix++hBQIRhSioeL1jaVfZV35TaB1tH/3qWJQ
Ruhhzoq5xvKqSLBSaxwNTcu4T6aLmJn1TpRuuKqytDl7/1Jwxmz6/K78HheHKq4imCYW+jrzCI0V
/zEb5a0JD9Wsn9JTtM8jFaQDjJzGLmU4VcNypJCnOuitlCoqd0rnx9BZAMqSFHWOeiyh9ZOg0SVy
XEDLgH9pDcVCn34aYROdIaYS31WW257Y6uf0evFVsZOYWFjckwaEm8MX2pWG2RbkuWiX6Ol5W9qg
kn0UKXZK7OaOpwJivaosTptnWLEDyqcJxms6066Bq/zc6l4QWc7ojUZOMZbCA7+rRqGeUnt9HaR5
30yfUa+VQvLGIkgXQodOz7yULcr0703FzDQpFesvKn/91zBp9nUQxt2v958NKgBKEsAYJgLCh1sD
oihSw2Jia9Dvuszwtl1naqTt5jZRTvSsjz0fE0HJ4ZCWIksbg0SLY4qsnKFRSDWritn2sLq4q6Pi
12TF185QzCduoSORm9YrVBP0vfmSl9EUW2kriwPZM+mGatfgoP455X9czd2IZ/X7N5KeE6NQMgr4
c4uNzPOO2X3RkKtrZbfXBgU8/2CUl0qFTMc/WIqjDLeGDh3f2uE7E1x5c1+Qt8ytNuycTOV0MBIq
25OM1mMbKM+iCVWNjoi5uPqGOZti+tPksxOt6ILLFZVIjUlZQYV6yrTpWNiV3CAWBNjEgx0+VuhA
2Ml9AtKAJNsVeobzlqrZ/v725h1ZBW1qiirGTiTpy2pHCzKtRxnV8kK4PDdJnRQ7OMdIuf6DZXgO
OEZwdX+zkF5U/C5e4Q2mmnQG6W3s81A3LoFlqLv3r0JqQmYClR++1aIIIJDRBgPJ5Vlt098Bh53W
QeXqJz5cGXgW4ZOhC6N3QhNioEsXIGtQC6tNFQvbeYNL0cz+8rXuVoucS0xQ3mlvwCmjyUm/j+8V
4QV4X4enIJ67yR8NFuOCMR5hA4mtq4bDWR3q729vsRQVvByCS/qprA9evKPRVIQdD7blOWogLpt5
FFvk1PoTNe+R3TPQC6BKI6GTX9LhKhYsIRD4FDQCSPdOKHW3x53DhBQmslUA/f1Ex3SBKpCNLv6D
05s8eTyfurhHRrdxYDlRVwBgxbHPyRP9i6WZ7blCV/puhlT2M0pm7R40V2F7SKD2u4Hfd/b20Tz2
2MBD6CcAKBOU/IePje/96PukeF4VlfOuQrNjgziK/rlFG3Q1+e1w4lM4th6RAwF8PofXfNqMb8RP
Z546qFXY5gAswcWG4ad29mfg65Zy9/bzHQmNjEUYXMP3Z7RnL4Jw3YNaVp6bxUrTbUWHWa4GSnZD
v+3xH6xECw0ZCNuRZN7DnYT+pjKGhiDQqhCOBhArKzfu84u064d39y9Q7gdjARYB+M4rCnjgFooW
mHzTqEnfNkbufEYUab6yxXhqVCNf/yKmcHFJsCqTbBVfm8OHskLdjWF6gXTX++SWW+FeOMqEozSe
wF4IjWPdq7W9Q9PKeX9kps9Fo8ug1Q9+afHV1+04IN1EzOzDUXxiD3xPT8P5xPE4chyxs+PKAjhF
YSoWXz19DVcoBrFFOGPqCWV+BEiZwXkKfzX+8P4ATRODYEkXAev0ZSOjwiVA7XViph1gSG21LhYm
YRKsphjGUUlL5cQxOXKHUrgwiOJaoG+xHBKl86zIks5CbqgaP0IQSc+GLjz1RR9bxZEwZCI9LbXl
5UayBSM059yDrP0EqrHbDPHJ2uDoIrrKHIYckWC5yHAyqWFV+dShBQDMK7vsrOtaRUzt/Z8wrX9a
rDwNRiSLM5cXBq5glbBw9XbEmRnZ5vlYgSkttPgUoOXoAxEEDWagEsCxiBah2drkZiT0c4mPchKM
LgqHinWiZyx/8PLzJYunwcNIjkbr4paua5GQ13ICMB6KdkFtBRvROMW2N+Z5j84lmn34NNdgmNBn
tE+2SY6sTvZGesC9RfxYPGMQaVPQqT2fcJaon9OyCZ6izgUf4hr+u0sIVH5AnTyHesTnF28OjUxg
3o1FutiLaYXUfH8fFl16NhqIZ799SF6HRJZiBg/YEvYTz3YYEuG4hcjJzbStlb4KoZpgvN5VlfUE
oM0B8yE75sjvy7nh9t0rS4w/3xkXIXu6aITW1TzbimgMT+BQjr6rFd8nhSU+UYMK6EaFEaGT6kTr
edIZ5by99ut7lIKQBIxZDaN0BkWHT+3mKZBwqguvjXR4+BRmO1x6gv2EU8GJpV5/GujmkIwYVITY
/j6jl1/kez7ywVZh0tJylM65TXCE3/stTJe3H+jIKmRgoALo6vLNL8MWnVbEeVIeyJwCd2VNlrLi
t5xCHhxdRcJuSQqkINXiExBFOBGYScf1VGl3doVStdEiK/n2sxx5ORx9ogjD99/SCwcZsmUXmaGV
wgDmM0OfansX5UvIy01jzvu3l5IX4mFEgVGBmA4zG0c2JBYRZUKVNoMnZwADt/KntMvpQoZt92T6
0XQzJGW67UNde/dFxqJMJrnMmNYQnA8Pnx84bhrUI03OwA++jdOMRigKsd/ffrQj74o0A1wKxDYE
u5zFu8KvxESifuZEUEZvm3ky10yGpvU/WYWQTPlEzbdcpSzsRIlbVqnz2N/w2sAxZOl8YpVjJ4K+
JaWZHK8yoDncMbBhSpi0uuExO5mRVdbx1HAFEsfCGE6E3iNtO6IhhSDoWJp3MJsO1xoYnU0TjTIP
M+eKZjYWxxvFSTqwviSW+5Eb4Gs0mPamQUVxPSC88JNS1XW9ajTrs1QJ041dW8NHCCs6QseT+e4+
sYzWCJ2ACCByLqWuaruYzJF82TOGDquZwlH5JdGpqPU6k2QVvgcaPsxM2czDXQhq34/chG8Q8WX7
Cwjp/ByfF7xWUjXMVlyQ0YlXfOS4grKnUyoX5VpYvOJJtG5QVrziMrDVK1xk5y1i6dOJqcqxVUiG
ZEOBqg3n58PH0iGrdnNkG17iZMYnfsZj53envrwjzWgZiNHMYsBND+sZ//4i5I8cmclq5RSjKM0r
REvtvT3n5X1Tw9ZGDD7Iv2RJUq7qLC+ukBhPf85J2OFC0ccNPP7wFOT/yOdDp0HCxeg90eJd3LRT
LawEDRdeJsXlRzNzorPCrtp7s531E5f6kaW4fOjdyXAAzX7xGs3UCVS4+6YXZ214k2E2c4m/VrNF
8b8+8SEcW4o2lKSOmKqkhBy+S6Nw8t9zOFhU1Xdh583ZFPvVuu/TKD5xvR75HBAPYkTm0lFBHFH+
8xdvtBuUCQkCJosqes27CoGL61Bx3HXU28q2maJTU9oj55TBKY1WYp4sCxdvzDWpQISWmXTlfWuD
Zn+0sxHDPxHrljvInkEpZGaKUSFpkLF4KjhtVevUrDIhWL6rWkRqVBFED3GqvBdIiKwjtDUJycEj
T9WXR9CeGPs1Ul5kZGq3UhI13oxNW554Tc/clZf3uVyGVrC0EZYUGmcRvBFHn/GPYBmRBJ6VWWcJ
UuRGlK7n0Vh1tbOZXfzBETJE8Ujbuqb/SRLUYAquM/2UpuXr3eW3SIk5JkB8V8sOip5O/aw6THAR
oShWsPl0rvlWnBWu0b4zeEqgHPtLF0Vi5wmfh8dzsPM2ySJgGehUx+euHTYXjY7kyvvuerkKswYG
rc9j9iVM20jTKkOkxvSqxh6/adbUfKnM/ETfaXnyWYQjCYFLkJDBDVqkLRN622XXqIhauw5KoIne
QM2M3pu20KrTiMtwrVy6pCx2uGF2ObT5OLBhiSGqjU1ee2HlGK2c2DBzGTfkOiARDCorgi/z3cN1
4FNmA0Ntw7NBPP8ogDV+6zMn/TbbCE55s+6Uf7WlO35KSt99MgZ8coyoiJmLDTHucSEYtt7ztQye
flU40y0Bz6p26pA6532h1s7D0MUwStEHd2rU/jNlH8xFGeycqGxvO613RvySmAftyYHzyzyP0XGw
x974MaWJMm8i7NJ2kBzwOlLmCekrNEbShuaYqjebMaudbl3rQ3WJ/k5VerAb2q9G7ZPnZenYBbty
eFYXmHWxS+tGeUI/B8nnvocRsRp1O7K26Nok0ppETFOwEwgU2KuCpDS4Gd0uuU4nZ/rcm1rRrVrp
ZYJ4uNng9JfH+hZLbnQ8NKizCKCZKXI5Y5FlX4q2wyxmikqERO05usrqynhQRas9lYNuNiiCVyN6
IqmWZWcjqYu/ERZWFSQEybdBtBUe9+FoatvaHTX3qop94l4Y6UW8j5MQ3gziRCb2VCI2y60hRldB
j13HHU/RyjxbtyixC6SWrLA/08FcBZ/CahjbVW2XcNEDt08vMqz64jW6eDgY+VVXQEpQlBoLHrsa
nkq11D4bcJ3hdYW+W3kzNIUH0xrtZh9il/QjNGxwd407dvqK8FbfWWGa3Jp9jV5E44/ZI2lLhA5J
XBf+aqotmCdtUjoV8pH1oOLjlVZXuoJamY7gPyI1lp18VvnvnPO2t3eNkmCb4I6i6rbYkPT1und9
wn8MtBlntWxOSAxmsNgeRkVDA5CjRIE9qnT7u4/i1Ofej+piF3Q5/w+U3XGvqxyr+pkHdehfAa9C
ogdBf+MhUBN13MCM8b841dT7Owee/Een78QtXGFjH0+du49Cs8ZiDT1oA+ycNwDI/jYpvv2ZFn5j
e+BQUR1VDEQ2Vv5sxIyAcEepVkbcI78DNi0bz9CNcX+qOMDBskaWjsMuRKQQBGvlu2SKPyaIgJUr
HEfSbiWAfIwrFx31j7XVz+W6Ksk4vcapquyc7hlKcrYm22NUv4kK3b13PvdNEWvezJ//0fdjmp3h
9TFe5q6oGw91cOQ41DLFi0Y38f7E+0Fz0ayqxp8I6TjfhxZ4zyYeVR/NizIOv4w0G/K1j9fYrQ3a
RqxTtajRH9VG4edempcmLPu47MIN44r5shZRNt6Ao7CfwjqyUhQAc6vatsjstJuitUE4mFUu7MtY
F/FwYzW1YTxYqYaQny2mgI+hwgZplZsxBpmp7SLVptiJk9+Bk2i+hnJEdQZ/ItLB41i9j3pYo2ZX
0RwO/apX6uSxNoUo0TepsAfLq2j6AnG8KpB6S4pYfKtmZcbzLhqLS8yakgFZoAFuk8Is62sdzmHB
4UAQZtW2ea+tEqsMG68Z+/qxU8f+Y4AV34hgoF3scyPGHQk3BBGdl9j8zWtInY6No0pqolVmkj6D
10nRF0SjSgxrUQeR8PS8bgFRzL3fX1qhmmm7OOryywIpLNhCbczLwxTzW5bZ6j3xv/lWthnTEmFU
FkL4fSkxTGX5teynxt1ial+5G5TV0LwxhjqpV4E7tDfxFOM6MqoNlprgR/mHFuyOz2GUBLf9ZEeo
VbX63HkBI+qUvre04lKG2vordQsEU5z0SYvM4DbxKwvBm0wtJpzvUvYkQOXR9SbKg3RV+qE5rqtZ
FMEqc0fodBiEGzdtVun6Wgq1FCt30nOo9Lh4DesWxG+wQ0gnnYLN2GJruacvmmJOObv58DDVfn8X
aF0C8wS3GvNzZfYTshFWq33z0br8VneEgvNOs0bjybZzSuF97xuMOkvh+lcT3++wGvJa/6pofZ8T
/yPdWQH7TKxNM1nJLf00zmZl1E20TSzFZrM1keFG6qbNXeSEMVJiIumknBfVDaZXrpts8JeZrmt3
7rFx6UlHV4WmVuOmGnPzGhWc8iFCZA4xGUA01rkddv0vIFxztVIjY7hPphG0xpcuR4xyj6il+SlD
a7Ws7fNONbK/pqAuEYEMrfk8SfoBeSjXh7MhB03YYOmi6VYd9XyOrqVCPev6qogQZ9KScwPphnFV
5brYW62CJUauVuq3YSYKQISexHclBL7P840oM5i+3noYxunjtqHZPRNlTOC9UdFPT4pbhJ9wjWux
RTVEikMmHxS98DSN6hV6VDEHOEsj3FjpxH+cI6bmTqcZwRpcvn9uKGqSIDSMK5oH5XNyN5Ztl9+j
ocMkUIDFwcXbrKg95qyL9lErpNB2lTU0Z82wpzWL4UqII56b4X44+slZNSTRXatFw7zhCqsRtBCT
tevdyr0XaoIGWTPZI/K4zJ+stRYQMjYmIe+uHCOE3cOkK7E5LAw0gwLXwbgTVXrlAodLaLDlXHUY
ScShezf7PfoYalJV11061tdd65jhygxnf6MChndXVdHYtxz0eVzlORf8D6QLQ39l0sXv0RAB5XfV
jEnh38y+Noyoj3W+85eZWoqy7cZSqDca2Nh408AzMb+Nqd2mZxxrp71ROzMidmic0iv8aWIdKLwd
2h8jsyH2RbbdTdswwqnjETUuhJPMTumqMwTfwVRFzWzFV0qqT9pH1x0s/Qw51VDfU/IU3R4hqhQj
zzAarC1M4GBYKW46PNVlO3Q3U9wZH/GC9v3JQwbPFDs8oHpt4zs+R5WK2Mq/dlFv/PV2EvmqjNBk
iQZWgCE+5dpy7GXg5UI4nyAzTEOxCfUM71wzSG4cewhu315KVkcH1ZNcCkcIihYpA2QvxoeKoYEb
MWbsy4Caci/Z9tquDc662bojPvJ+dx4Fjb5vymneNE2Xb95e/+ijAlqgwSeBkEsMwZCoYRJmDWVM
hIBy1VrGp8o3Rkxt6+rE2ONVmcGjMo2npJfkRRLaw8Q8RN5BnwTY5MJnAKwgx4ozWDu+s0VB+i/o
NkFldhmvAHY7XEWxkdt1Bm4uvSkSuLdkX12HzXTZqqeUxI+8O/Ccsl8AjIlpw6IbMqsindsZDC9O
2aqnZwbgWCuKJk+EtnFNIIu28VyGV13slOf4aosfb7+7Yxv6PMwB8oAy/XL9KkavjRQOXLnwq7Np
8jFMshijvr3KsRMC94WuBfwhIEiL+r7ssplKajAx1i7KjTkquBQ6JBbT4LvvPiE05xlmMIEASvWq
RKxbs0vqXADtiNx4MzMVuLIREPz19gO93ja5CuQGbja6S0t1JTQayGDoOCE+D7ha7wWSNWPcnti2
130RhA5UF0Q8/4YHuxRkjyIB+iBgGaVJhxvqbzQ30yDbch3gXVk3pbgemxGvhqkfr+1MUzaIJyaK
ZwE22YumR6WjwFvLUdz8xDBEfgKHMYdJvk3ziRRbwkEXn0g2VY1ZkEDjp26rT0FvKVvsYs1t55Oi
C4hqWI+hVfoPXi5qK7TWQEEDyVjU/747dQVXqox0GNo1WUESP4bGiXh27OUygsCOgljG2Gyxyph0
Q0vkRFM3R10agc8vqjqeGli8bjFAUKUxA5Ea6hGPcxhjuNAiEdjcD4D4Xcwste4RdzTV05rEuSsy
bfz9UP9Lg/9vTU45/p4H//H//h/mfwvxevlHfjPhLesDFwpdK+DurgsHip7tH2k96wMvhtsSWhjU
FJgK/2bCKwgaMWlyoMIZOsQqAJX/psIruvbBAOnCnAJoFAh6w3iPBv3zafvPlwaSUpMsHMw88KHW
JVjv8KDoYm7tGI3dde7gpg3yOaG0EIg5KuseLpKzNSZwWJ6ZUbevzN7tW8/XJ2W40Gokpr0xt+cK
Opsbz2dKX4wlBt652+w1IGnDqq9gilNWRMDZUdLl9sbsL/MEtuoRgzOR4vBMqAUnBEjwNq/RsFyj
q52nnqlNBHAtc+qfCJ65Boo/5Fl+M8fJ2kB+DaMv5GvtNflwszODgTZVb5SPTWcXPwIlcr6jYln8
fH6x7zrj/9O0uegzvnV6r546dByirnmpxvX8Z34fX9v4wGiD40vGYoCelBTWP8fX/gAxDslBJkeu
RjJDrvRHyEHBQcEgZgPKYUwBdd99eXzR6tIp2QB5gJdB8MF6z/FdqsIAgrEgAcKN5qqk220trn68
BtI8Seho5omjnSuVM37CyRKTmLwbAdeToW+bprLRhm2pw9pijp8GdXD+qqpw2r/Yudvf38zfizFK
EgFwR/JkWvsSCq8vQm7uTo0inAg5uyJodkDWZm7GqNs5JeMvtJ/C9i4Rgf+DifD75rJ8xM8IK4mw
ZebFJNw4/IihJoHvNuYCY5PwM33P2fPz8VcMiLgOqlM2J4f31/Ni0pSH7If7hQJmsRi2BbaFoHW5
TjE3XE9hh+qOkrzrKv7XIiC9iZ2cseVIlgq2Dij6yrXOBGOvIAC8npli3r/9yp7ZNgfRD201kE5y
KMt1CYJwsXEhKAl4llhaujdBeZ+jguxWd6G5nYPPla15PnbSbqetcWk4my1rhxSVFAVYA0miR6jv
S21adzTKZ2GswN1esC1eamJmOZYbf/5eqMl5O9/4CDm9/cOfpyqLH848i84W0EMSpWcpqRejxwJ2
phK0dremwaC4YLOifNomg6i++CIx262PQqO6AqbwZEANvBqVwn0ITdqsXtUXuD90cRavgSrM43pC
XtxYlXSZvkRGX1LXxbl4NAuoRW4GlcTTpWn7um9U1KIH7IjaRvCX1WHkDV2PUXQNjcvfh1rTXvfM
k4293s1o4ut6Iz1Xa0V3vL4LcBXBGM8BG1SbHbDhDLXSPDY+12NQBTtD6nx6Wts52saKrTnwjLKR
3TDbascTee+rA8xvQJ4GXAb4F8YvizFqYZWFgopwt87yJrlCKhxpV6SrTqxymIFxghnQSvAcQjZU
la/4Km00NpnW4p48qG21dttayl6i+2+OuPVhtJ2v3j4SxNQXKfPzetziUJVpCAigwvKfvzgRtpLR
Jg3rdk1eEXpKh+nsYNOzCspY9RCeoqkzYSr79qJHHpLc5beIhYEsx6K+pG/OcNf22zVQmNumLpNd
K601BsO9zacoPfGIMoIeHnquIUsFf8uYm6tH/poXjxg0zoADupByqw0drtwtNmTOPzvFP+VztlQP
JRhAGOT9EccpQuAOHy7VaqUeDQQ/sDpI3KBLqVvrXKBJyMgtEg+ih03V1XawnnENx5ulcrItrFPa
akgOOA/2BEE2aqCw/96Cd+Ug/3+qiErG9N+n2Zs2pO8dPb3MU+Sf+KM35XygbwOfjwk/vWlVMqn+
6E3pH0hCNL4/Kesi0Z3/TlOQBgVLAZoHIjWTThLhfyfZxgdaXgCP6JowqQca864cG1DNwcFFfgGc
53PDQMqO0P5ZnKY4nUa1tcfQQ7qsYEqb1datXlqVQn2mB/U5bvdBByknL5D+R2w+VJ11n8zKV5wW
GCrVsanXj1VYm/g5YkivhyvGZnp9gRpQ/NUY3D48D0cjpBSnKQ5cI6WbusEqwBb7torT6LzuCv//
sXcmy3ErZ5u+F+/hABJzLwFUFWeRlKhpgxAlHcxDJmbs+8r6xvpByf4tltisOL12hMPh8NFRFoAc
vvzeKQnSKjesAwKg+Itrt/E94CJzVxSF0UaavUhMcQll+dG3dfG1qArDDbuiU8khBz56D+AnlyhT
EDrCoi7aMXK8lqTHcp6yB1OaPTk7ZUpzwKEfftBtlTQhfwn206uc2iLK+1ZdC7KZ7Kt8oaMalHCC
7IOs7dZ4wjp4ai9pF9GaKhefuJyR+J7kUjW9H0ejpZJkP5NjQXtel9jX1daiqUNluzLZF3GdzrA1
aOqHjsuukBNVr/Ar4fJOc+Vd3sBEpAfv6ZkTdrFcJjKictRWAfdw1e1aBxvxlvsPMMXOblTrTMR/
Gxv8Mud2S/TNUCTrezwZk+7DWMDuWC+zhiAi71no2TwP1zX2YfrwMLpdWhJaBC0x9++GSXe66VEQ
BkQjuOqgauNbOM5klqxBNlh4SzyuDk73281Fl2C5RVcrQLYRnyk/7AbixpEDK9/dY1/dDTvHaEh7
rxxpttetDZPqOhvK4itk/iYfNm2f9O4nzPkwqZ7TZQh0X9Xje0JNdH1n5TRvA3AKo35sJBaFt2bX
d8XBLcdpCs0yV1oEir2mqPcHIA0PDygnMOANkE4K1iMu1x5bVoeA6ql1w2aSfnax2GK47Ci0O6yw
Y38lAb7J6Bvltph2FlxWd4+FF1wFTCt080osqd7cNssE5DFnWf3Br6vOCHBx7O+TceTfNLBOJAWo
cK2o00q3O/TJ6t3jDT0bUQcULIiYIeaLL5S/y9iX2wuCLXoDukY2f3bdfAItQuC/zVsnHrO9o8/5
fAlcGwsAgMEg09XriLyZ8nERh9nukQpYeUbiyFwSGs9er2bxFTqgLCIvq7FcbcxxkNf+LMY8WDyE
XSQSxEmrHgxfuY++0U7ZBec52kr5CwIYla6MJ03lOt6bR8QAEAv0oDgiCRhugyrEfjmWA/j6BjoQ
IdNNeZAdkQkdfV6N0fkRvsh7XOY/Q1wC3FiOQEd/BD16EtTaLLCPmEjW+5qbhf0vyOQIn9hHKAWP
4CQOm18QyxFukUkK8iLH2ifvCzxmGAugGRQ56s7Y8BpNGpMVokj1HjD2AdApj+AOUTgaoWAb5DMd
4Z+s2KAgeYSF7A0hEkewSNfSxY68BC89RIwboOSCi78fNpTJPwJO9AEAn5D5pw/JbBYHRgWc6o5A
1XAErawjgOUM1pju9Q3Xco8QV1HA44vyaYO+nA0Fs4+AWBZvANGq+3kRarnmXxHjBnyGQ8b44GyY
WppnqQOAy8IHr+tSkpKbAggucWE+7qojNOc2XvKUb3hdhxK02HlVBbQxZZ0x063Y4D1VZCX5hRvo
V2z433yEApsNFXSOAKE0Yu/SOsKG04YgxkcwEZUNwOJ4BBn7ZZZDGHcpDuzNEYgsj6AkOJV+Bc8M
qJIVUv1F/6O8VhuYOR5xTX2t4rT5VPhyeu8csc8FM/qftMBBRDOTSNIgyTegNF2su/aInjpHJBXS
0LBG8wawOrPHYSAGHe4JdUznHdIjHgtJUT2s2BPFgAE9iK06orecZCC5BXvePVdq8F1zrVlQidhw
X6v0jS+4JmFqbFjD8qDsNtF20HhikrWSVgzeu0VjJcugLGMc2rAgTbxgdTq/b8LW12d7plI0+QQK
PyQy9HDM4KTziGT51OZkpgRxz+YVuEKba24DeLcHOST/eQzl5Fe0hbh2gK9rjvOQ5X7W40nqlFiM
FLq9ekHZ5fonpaFCuHKWPGsCR/QCCwXfq9zQry3jh9AV7nGQabv6qoWTg/YfPwKusrWS5Q73f7/E
6cM0ftSdvirQQX9wA0DOfsBUq8jifm/OJfF4eNDF122x1jKYKm/IIpoQ5q0UdVosQYfJ/bjTyC3k
tpUpc3iafGt4H6/oJ2AhlfKeJcCzUoJCDeAiN15WWcxjY8vdfFoFcwN+Rdqw13QVOQa5SPzh2hnW
QtSgN9Iu/iLlwPUumRtc1yoa6EXQzuW4/chFYQFJXV7XIZKQ8qNbdEvH/Ssdkg9ayo36Ts96Sz7n
nZ7zdkXTVE1UYGusW7spRhWrIrl02bpfW1z/I+GME26qdaE7e2aC9rEzum4MW7hgjyNtt3QPruDd
NXSYl3DVy+W+4M0VQdVgLhtocW/EoT36abEr8C/6xp9bPrq45T4uubYyQYiw+TDpo3s3daWnQ/2Q
8rNtTALAfp5d82qdhEfQo5r8v7QuX5OoIEz9Dkl79t5frP5e+DFJgjXxP5/8Pra+tnNF4h332lvo
GA10B5W1D6WTqg/b1TYJEpP++76yOBuDIcPiaJtfDTE1IC386rTxnWD2KP2h2XV+FmztSeoYIurn
0PaTpgvKmVbOjmTL9SYmiKkPDUyjLzhO+ylcnbHYk9CVVITioHKueRQMRopCPWr2TGZRMsj8xsSo
DcyWtKSPHck4d2MSC8z1YAQ8ennb/Zi6zn4sCjhYkQE3LNktHgzmwCG8Jw37lFT5EiVaH471VB/W
aprcS9AMewjIAjKcIJvtqt7rZtk82XrWXmkqUSoS3dT+6NfUhnWYzuoz5Rl0stpPze/srjPnsIVO
E7lC0S9wNWL1LnXbOg2hZ8g5ZJKUVWD4MbmVTKUtYCzOqnACTrhZzFZQbXqt/t2RKfDQmE1kXivb
J6kRjFrfjI+d+gOcWrO+nqskd+GBexQ8dd30Jq6CyukOfuotGmjF6HzRjQKa2mI2Dkb0rM42WEiZ
Y6fnxpVuKV6kb656YdArtiDg7VxDanwXC4rRAOfqc24aNL2GKiVUD2cPaBQ61UsHb2Gohoh05aQP
B3fVfnCXzPQgtzb2HAxlh+i8DDn41hdIrMDpF+9pG3/adXOMOUlQku+rY7pCZKVLRhO+MxwX9KWD
KYEUwgZnSuOCuKm52heQD3C3gjwU2djMQFpcSpOou6bSbge3UQbd8tnODo6/Upi3kFG7KEkH/WLG
hK6Lmq7ydk2pYm9fVdr0OMVWlxwWXJZ0mGxw5JwugGRklmGdD/ZPAkh7/f00d0Q+wnWsPzab/SlJ
rZaV+Qeol1wiaJ+u+uMm7HA/qM7yswjPxe4mbsqROKW+bx+03vArHm9Sn3zaqqV5yHwv6fbLqim2
48xtNJuQ0qnN5ls5iZZU96mOqf6WgiXf47edrfa+8KT/oFbfe5eomjmS4aL+GDtdSy/IbI2ZgDMA
+ECnhoRgKlB1sa3rlorZ+zHQ96VFaJxVdf6wT8Z2+eglZdZe14WGW1SVTmADTuV0hKJCaf2W1YSR
semVOFlmXlweBIpqJypIos1h/6nkX5jpf+/f/9gurf/v+/fh2/NLjGv7478u39yjaefTyd/MaiF6
Cdoyvy7f3j+5P9NKodcNhAU8T6ftXxgBhs5kPXDz3hzZuLNzLf93eJT5T4xK8Cjf7B8FgkK0TH/D
7fllzwhVgYXLgb5dv7mlQLY4QVut0nNlBw83VTJ/sBrCnNqMymPuhHlG+f5yJA+xCTcpvNLA6wD2
8Mg8aRm18LiqBeGq0eJ0IWvIybT5dm0aq91vr/4VpOGkgflrJDoUOAfwomhTvBzJyyjuZzbyLQ4r
ErlFjTov53IYXnmczd15i/aCEYNy5+Ugie0pqVyfgsOVF7gxJO+6RfV7D0utczoaaEv8Zb919mjp
Ubcj89pYNxtmdNK8jM2W+sTefDERQJMW2sv41kdXUMAGLIEaqE9IskzWztmVyWgO1+R+x7Bts9Uc
gyF2SLxdyfcRUVsnnQy8hKymEM4mFGK/APV57w+Zbu7ixazGMG9qITCw6op3xWQKdeh1M/lOFe8n
O45RKjOtcZtPvh0vuKJMc21wNyJoeycS6fyVkVZJ8x/B27g3m9H+K1szzQ35K6ycWGnJwEamGT8s
bc64XpqC6kKbJiijCEd97yrOXYdDVGB/eKdjzv009CN/t8kWSkloVMRMKkis313swIjjFjHX1rnw
yXQG51q+zJ0+fk47y8VQNo85D1U55lzYa+y6gt41q6sxteW0j129+1kXUxXvSn1eninm5k/zVFV/
wTm0b2VTTBlE6nR4nGdvzfdFIpKRB7dSLfSJyP7sVY3VhmvdaM/dIN2n2KqKp7i3lQoyKzbg2g6c
Oggyqnz47OV5KfTISKv+c+VBi4O4ypuuvaL9CqmrfhTAOUkg+im/qTTDK8KJaOYs6LkZfFZ2WTzX
XZY9s2qGb+niE7KRk4JuhnEj2jGA4dt9c41uLcPV4MvoWkKIFUyVKoG6S2Ixf7GcvmzeKPahouTo
QsAi7wv1hnknzI7zSCVjzss0e36EHItPs/AWLNaK+d3aTmmDDVdfvK8HRYwV1tvWR2OcNS0wiD1+
zny//0RO+/RRFnSag8xZsu+U3N37jrZwuRdLP92qYoL4Ps9OqQfFmsw3nj/THTbGknyKtJ31n/o0
5d9HSME5d26EwIE+qoS7s5ADdQx4OxWTNxaHuM6NKwnjAFZqn2k3pShjPSyyujXCmRoXM9zKrh/I
KxmGsFyVGRPTvYCxGE1SjxQ8a7U+EMGd3NeVMX4tJjd9pheTuI+eypLPgwMdF5r6dkFQ0vPScNEg
pARy0CeD/180626UBY2OsVexCubcaL93sjPhwmTu8Bl3y2Zrck/UjU1PNCsCkHKlOJ0lwa1u4+aB
nmvFnUa+Izy63qGUK+e1ImraS29iWg4gavTdSe7x4AJjuVcsX8c8o01UIvEnsdm0i5LqqmSVlYxY
7hDXtT+MtNNxfVKwTIN60CaLaNWheVL5uD4VbPt+pHQn/TFY5QTfhaziL0T/Og9CmYYVNqWLAQU/
puBeoXz1oCOZEdeo9yAZ9IVRtLtyJkE+0FvaxVG7muhFfKuyv3TYLHz3Oqe6JyM0b6KlaZk3fpcQ
25zlOgGXED8qQcsmTlWwNvP4mYq8AQJh/X2fmUCPZi4+c+nnaxX9MN3RWFh+emPGTBok7bQQZyJc
M/0CEIMrSz1EVNJUOdDpBy2S8Wx9VGyZX1WM0UlgD+YkSXtGoHfpO3H9LauWRAs6x4yZUcmi8j2X
FFqvZmzWaIXSNsfnEMyWgOzSXG6bSvY8pqVN7/j3qidTy/kDhp7P1banzVWUJKn512owVWZ/NnMi
zJ2OzOAs1sygLklq22XlUj6I1S7LnYCl9ZjwAMWezugaei3mv44qRRFZNADcfedYU4wEpcnnvWln
dhvWC6yzw9jZ+RyOuTCnwKEVcU0Tfvpi0AyeQ6Mi4iWwPW+CB9/2gs2sbIp7OzY060LocCb9rNU9
uhFzgujDVtUVSgC9QVhrqDbKqDgJQeAig7My+7PLNXY05eUyeMrcgVASmM7FTfepyaV9r8aKXIF4
Vdl3i9ma0XwYKI7L1CurKC8Gcwwp6YcqSAkC/0LuFVGL5L0nPzNjsSF12/l4b5UVAHWSYxITeno/
vx8ci+qYc1Auu03pa10Ute/PgTk3fhZm5tKnYWGM3fcY4/wUq+TBrCKzbNl8O8rwC79OhB9kE9Hh
ESou61Nt1QRed647Rmmm6T8HYpZRaMIHICvYdS5Mb0mxk3dFpcOZ680LbRXykgAUD8q14aQ3o0rx
HjRj63oZ7PKDXpT+syZt9dXwZtRdRCImXTSpPrm1K6+76029NXEf5g69a7xMmrj4pFkWVarMnjS3
1Z+nJpsfLWNSVcjpDgGAKITsvuJe2BCgK9T3tpiMT0k6ksfcT1qch/EoycoimUUVeMu78llnb9uV
g2dykxNx81yjQXlolG5S/yvjnmPBvetapUO4nsVeaC4envz9C32RdMR+yqEtc1F4E12nydnmeaI4
ZGRu12Tcu3X3Ie6q9NGv7HnZK+CjHwUNPSc02tIxIleJlWPXZf+CbdSqKy3DSZv0cxzYwoXmvRkq
0Xtz2BupuuyZfM+St9EjMcP9PBhNd71wRUa4eZWQMgnpyX43G1DFdilKRdQkBisSW2/5Hs2Q+y2T
snPRLI3TbWs53HY0S/R013rSjDh7u0OFxVGNtiFfPzE3jW8NNyGNVr7BAZIPS9EfTGNkOul1xXXS
a/P+y7oUSQF+n7EDZGrkUhTnw/xuqixR3WCkuXKmiAXdXSt9+cVm8hV7d23KhwULor9S3WzvjAaU
kjrAV1z1xyT76ozuSnBpMixf6yHXB/pblv5tRRj/BdFGfOcKcj8PcdyX173WZANBWCZt4xl34BLI
YUvKxDrDeUqmjvxM/ZilWdKpAblQJHHuXVTFVYD9Jo81UUz6Af1sdbMoc7MR1hA6shHha8krRZXf
F7uxX/3UCBK6RA81bIfiASJoOV53hpSoxmRiWw/ClROiINHx6ehfEiZpH4Ml2eDl84jot9RWYjO8
YwTlfIyjLMZ0i6bUhVdc4+49OZcKqR8qOrcxzF0/ZeM9ZA/RHAbMaLTreaGHFcwkOvehJ5N1CvD8
Vx9IsB5nrqKGiQqoQF7ZT2Sm0xXw1EVbi7lAMOl0MJHtHBWUIj0tZrIV83OtTcKJFjjoV3gayzwg
hLLKwmKelmIPSuGj/SD/bPm0Vpp4gEnRJ3tMPReFWsrNxX0vHAqjTm4sOX0VHqCI7hIPCJkPslMC
9/yO/k0JP2eGM4d0wnDKO9ow8zeVN1IENodjGRWa6aZRnnvjDyUsSLV0gmcPYr+JKCK1gAs56bdf
PiyJJ9HQjE4aJitSIWtuuh+bKQZAhENwOO5OmlFho2tx6iSd6qZQ+frYhlrnOF0492zEKJ30y6ks
McioJrf0UIXZrXxY57nrbvvRzAm86GLTR0GkjxflWKUQGVKtHYuoHFEHYPfpmM8uTSd3J1ZFCz8u
fdGtFE7klrzLiDjbk+Ir1stqGQtWB8HUkbVmfX1l+vmsqV0x6H21z3CxMNh3xGhdxE5CbFfUJT5x
0i6qhipqKCycb0bKHSBgnsuYw1lPaue5a126vzjCeZwJY1L41q30LI3fFZftZyMmOWO36PSgP8YT
TMhvGS1qeY8xuHTvW2HRbdXbhIOY4s4pfh6vhP/tS/xjIw++0ZcYvlW/cwK2P/3vtoS1NRI2mhru
k1D1uSX/akuAwW+x1hj6C4z2f2cEmP90NiO+LbAKz0pQlP/pShjmPzcfsy35Ans72Dbi7zQljoS8
3++7uBhBWzz+OOTf/M0nl2sdbx4xJdW7yW77D141DBexMvNnY0S2R5N6rD9ljpv6F5hIlZfTOsmd
28xmsvNzRHsA14u6yMRttqQNgrm+SB4r39ceTX3J3uWVLz4REJx9MOwu/po0k7lr2iloSWtiv0dc
u5+TOrSXwnqijB3Yx0ftURMSX/c5np+MuKfZ6oHQ3aTKld9jfd4jzuofsrkoaNkra2T9WWODLxio
y1Ul2rnbNz3d3mxCF247SEF+8Yz+O73/QT4Ht5qNo2J6NmATdixvzff/87+38NzXMnRf/Yt+LQUo
4waBuoTpMoHpT5n/WQo+fTjaVjTtULFCevpPh87ZQnUxWcNvixjlX0lt/2rR2T70dHJtfB9LxM03
/m/RY15yyIhmhswFywpeF9aU0DC33tBvrC5LFdLIxmyNRDNTDeCPfYGW8goWLy4HljPvf3tfrzTP
XhuOV4AjBabw8HFOGoK9IzHoBuOMcp+OcovVOTfdkhaaTquky7lIvz3e1oz7z1L/9Xi4POChB4Ua
qv1Ja6vooAlKm2BpV9vSpSejB/Mvh3sd6CtC3wyuEjdLf+mnZbKnR29cvD3+y9bar/F9tq6Nj0hH
1T4dn6482EylRw58oEupSw3MwC4Pb4/yslt4HIXNlM2W8hik5Gh58dtHLFTSGmI0+IjtBFSPsm0/
1PS5MHBfznQ/X3mhQsfgh94w7ck/9DOq7XLPRGsYFZbXX8B/WIHypQ/U1JQXRpYaAHW+TQmnrZHJ
SXzmSY8GmScfFNduA/vkratMutPJfPUaYF97WlFnS0gRuVMajw4/CfsoqMAAh3alDlIN3HWg9eS3
wIUr4AY561RQmkzfz84mVyDvqnhCx40FMewXuLXVoCX3uAYvP7J4cL/rbZWdm4unNmbbWhObEG8z
JnbYEbbP+Ntnyv01HSqlM/mJbN85aaVCOfTbseJp99WMln3Wtdu4jo2IwGIVOGNu02fw64uu0cp3
rJvsQnhDGWlxrF2+PYW2hXf6Xk3EMMgPuOyzG738bdwg+rqN4xXdJUXtJN32kAwdMGc84lfigktn
bhwpKc7pMV/ZEQT29Rjv6XjzcDS/HLixsjpeXHON4pYIQbdf1st+EEM0Deovfezev/2Y23p78ZgU
IzzgRqCHlMjG8HI0fUJOUeNbEC3cPfbjZH9qDfvnwn38OsdtPkyl3odvD/nH4jwOyaS3bcqXPwwa
ReelCPqgrff+dEWDuXw3GOtBCeGesWL9400y0HGjw+4bu9zTILeVAFySmWMrmvs+Dtquq259kN7A
bdWK5N0dzmwFr4/HmcGGwBmmn0wZzRg6ugm5HcFpnwiMxuhktOKUZpqiM1wb3Ye3X+SJ3IRtbntA
CsqNGios/vfLj1cVw2xJhwGzCqJHCVESuzYkkBwz3FeX4ks3JvP14GCjVrG4LkCSzR1a/eLMpv76
DyHHD6mi6XicLC9/iO1M1TJ76Aq45K8XQ97J26R0zd1UxjQkaNJeaYPW75OONtRqz/KSBnUN5YvD
9e1X8ud0RkC2VQgYMKM03KqX33cUp21b0CiSKVtZwavM9PjQWP3Os7Db8rGKwWNGnHOnPfqWvlxD
DEqgAXZySCD48ieD1qZcCnxPI6ENfVh4cTiXRP/qtVhCp8zTHS2J+pBo22/wkp1ezWzOfNQ9xDdI
otjWXIyT1KPUNe9MKdU1pFozQvDbn5kwr7wdKMYYHyLTI6LFO/mhA05YjmYR1zUM5aPjlOtDQujH
Y9k6X5o+UxlOGN653NQ/zsdNzLdpWbaXs+GfL1+O5WAgSmq9HjWw+q7HDsYAx2kWNeyuH2jxfm8I
Q975noxxI2mqM3vNn8cjw3N9OpqNOxyT2zb/2xHjCGyzoE7ycvXOvehbKT6gjHHC3B31y5Lwn4Ad
RNBE1owdAmQ/iuEARH1uNYeFDPaAyWbvbPDZ/dBWTqQmTvWiaeG/+pDxfHJ7ordn8GvvCxR1C1Ck
qqCgePmDsTBusxJTtignzgAvUU3drQ1QIk4nLUKfjBaTB3+3/EndWJzROf9x5m0vC4kcVCwMLiGM
vBx75IyHE8m3oula3hTgeWEhquQaqumXxEiKfcKh+IFMq3/pdb/P/yv52bxSBf95JDAwwvLN1oG7
8OnExKsBmq90mJgY2+w8c4Mk6zHfafUCB/9/7uOvjPTaEth0fgAnxxL0ZD7gv10Z+HPr0aw3/U6q
ltJidr1dYhjpwRYiu0KrZJ2Zha99098HPXmvOAj5Pa1HPco8szoYVute1HH9fSVKwGldrCSKBUyD
xuz1mrZn7B3+PJQ2GQ4edUDngD+nh9IwuB0hc6z5pjXNSLK93KCxrC+L2hrxPsvsM3PotU9JKbr5
O2+Co9Pxlm5ySolvBk3z2oVshtdLXDjPGx8jePtTvnLq8GiUZ3QndERz3snWomnW2igsVKOaVMsI
ht0Y1fUoucZY1cFf1iEkyNU9zB5c0Vmz010Of3JXkxVx5h2f6HO2g5hfAqeEIhZ9IP4WLxeODe7R
kGSjR8rrVAC3zw5HKJF4yhQlrZLWe6cNdB+x41n2pV27EVAPpjpFo+/pu89XDRfmyzNvZ9vMT04l
n6oayQiaIXQlJ28Hzr1Fxw814GgngL4wvZXXPohlFYFChBdkSzVdpiLDkN6ON6c2qXa+YvOrDXP6
25URK47iYMtgYA6e2tKbpVKV06BcTICPYbvl2T6mzx44NgJuAwL909sP/9oq/328k000ZwkDcIwG
AhEJwF3SOU6wLotap80uyNpyoYQt/Zly87VVTiMNrscWhfjHJuYMYwogZhhRlTtcZKzRu3Cq5Vbr
fbA3nYTa2p7KYFCDtjNokh3efuTT2OzjHHRxi6BjSPOEuK2XcxA7Gm5C5BlHoLbOJcSV9sbQNWdv
TR4edXGZ7uxyRJm8XQ0TWHVXvRnPd/yxNSwrTLtas233I2DUpdNBtai5LJ7ZBl/bijxu41vaHsW/
e8LhwQXc6crCZL0ahf1z9MuNvVj2SFSaaY8BsHNm1v15nAn2BRqkeIlsWc4nq3KiFFoK7szRvHk6
lb3ehrqq58tYQT4X0rj1nTosSSH6+Pan2Or8lyuPcelwcL+BsMSMf/klNlRPrg2XVnsR2WPi6004
MmHOfPA/pxujILVF9AxJiR315SiCOF3bim0jGuiy3AN1Qyo3iStNSwv3/mIhqqZJq4vWjn94kO7P
bPN/fstt9K1C2ZJ+oNm9HH0Yc3gFqL83jbdP5WoLfFDRLuAQaJK0dTa847VviU0pQ24BTkjrXo4X
d0ucxGUnIgsVMMcYSJ2NXTWVNsrhzEbf0ZNxEa6TOOdd8trXtKhOsKzFJADnp5cjwwFTVZ4ysl5b
021C+RJhEjycWRvb33I6Z2xOD9w1qPyQ674cZbDNxEO8JCKMg+odxoPubpHLgOeX9zeN6tkouJ8a
lHcbLZA0jZOJY+ZTFgvJA8HGWCKjasfDvJKROjR/v7u5DcUtn/YUlR11xcun6hKY/la5iGjUVzLr
IFalY5xEmQPW3BOf9//zEmljAEhjOw9p8+VwqxMDBtpY2su8y8NOchclTClBU8h/vb3GT/3Tj2+R
qgou8FFNqdOq/v1iITRQ7IqoV6RgOjRur/XChNNzr/XTGspi9nc8aQo3xvzqcB3/TEqvAQd4bkAl
lX3u12yjnU6fbRW6W0w5Cu+TzV+sslD4+YlopjrfTzE8idTTqHINj0Bq5AF4AvhbskfTRokPtchp
F7Gx9yFsvP1i/jx6BcuenFNmlkdT++QbNJpjjrQjDHhh3njRIO/q9T4oc/02r9zioiIo8cw2/9rS
wWqChNCtqKfr+/JLYBjsZzLGNzP2Qb/9tlujZczqyJNsDW8/3Gu70NFsAq4wdNTTvSBzjKKmobTt
7Euy0xqtvRICo93GtNQDyMEIZTLVDw5MtjOv9bX9li2IJ8Q+HHrz9s9/u8fK1Bwsu81FlLfCDxs4
drtq2jQHaZPuxgSZ3ttP+upLxc6HFiR3UW4OL8eb+jm3oMkY9Ky7fGdWg73P7DrdQ3gUZ17qazOG
4v3fQ20WMb8/mrcUswEIzkFG/Pylqc+bd3NM8V7oeALT3KcLnKVn3qfxyqgY621mRtxR+M/JqEVW
AX+Tm4KThKndVJhtweYsVlppjrxEqKkif+36fWtq1j6OTXs/dkm5z/OivKS9JYNcmsOhREUcjorI
OagPwy6Vo7P/29/hxc882WaQuYlixQ06SqeqiJxWdA80I2D1wPo4s45emWIMhfIcsxzmtnsyxeJS
qKJtuTCgTTausOr7gMls8bGn3cdmssKPffvRXh2P0FvwNioxNouX3113E1zltgIGAzDvodKn/qKL
fXuv2kQc1hXp19vjvTKl6eNTeppchyibxMvxtAT2We9oiHeVkdzmC97zGo3VHUylc2z11yYXN4BN
VMDpsMHzL6b0CqjvDrLTt0YSnLDa+Yy7c7YzB0QmnkP8+AgQd+Z1Hk3UTs4AdkGIY5joGZwDJ4N2
2GbxkSaaKNUC2zldTe1xtkeCxiS0yvdQZ61bMQ0fpmIeI7sosgsz1vy7rJTt500Jk0rxMx8641YR
lAnnNc3TG9J0e4jtprKvzDX33CjGUcO8atvZD7W4SelItf3OL3QVadCBseV1jXnABXYGKonjdsKa
GPGzCHqtXutQytb9CCORbByZxvZVrMnZDQ2t8tZArN10P/uZuvLLmtAmB2L9e4lhI5T6oXTvoCCa
1r5ey/RdCVNPh3EtnG92ac6IoTEiGRFMN6U8wKis7X0KbxL3HN8YoEItCSm2tlv0X/y4LP7CQEAt
gdvYsgwkkqRPlqCxFbm1s3yuxEZ5x5xM7TEwaSBQar34VAnbKUnNtBWZ83HbEfhOotDXKZfyvb7Y
xp6IMv61ziitu5Z07y/+khmP/UBdFZAqsqMBQ0pUDde2DnvHJCu7gvD/I7GHrAwWauyabGm4UYE7
Nt0n8h6pbPHvHp/+/gqwaLARJAVg4Gwyl993Wjuvtc6zmJZ6PayXJmL+wOzSZdfTND+z2F5bARYw
L6gNURd/plhKGXti7Gk7DWwmdat3W7jfZvfuvbOtXrtZV17b24/3yhUYSv2mGbPYUtBtmS+fT6Q8
19COegRhzY1Mv7ev9SoVF23i33SNO2BYjTQDsq7c+wv0KGUufmjRA7taPK0Ok6ycdpJUn8ucl3gY
srOWjq+9FepgskrxL4O/s/3z307x1etmwXfWozhB57oUqgy5DRA4gPVDkEO/vhlz98xJfjRfOtkX
tiofzgQ539uF9OWgleh72RqxHhVrNpBQhjIFgS7KlxqiWVXcca5hRVEJEyxem0tSY0yTlQF8kH2u
01b9ZTt1dZOgU0Lz0ln63TqTcI3QFoN2lJ8P7ZpmSKWdZHpG+eg+zW1m/RhMjLnOPMkrBwbXXXcj
SVEFsdG9fBDbY+XVFe4LFdzbPd5mX7t2gOyJlcYevqs4nJlO23T548VBKGEDZ1ulwfdyvGmwxOyO
HX5aqxA3hbsO36dscNugKnOmcmvmxZPtJQOM3WpOnsbcmz8uSxW/n2QJLSrJk+7aAzg+90W3cf/4
XdRkFquL6J1Tzgh/1EALtOIF3iGTLt1ZhiQaJSBJqXOPLCfDeJ5V/fbbeOX0RHtOt5XlBe1sk9X9
PnXV6o2ydnvuMDJL6Fo2qFqAXcCmLXlmqNfuVoBFW9j1sWt4arfmurIZ14wHhB9SRsmSYF/msYW7
U28EpibiyG26eOdP+IWtlXc9T3q91+SSf3W7Zj4z67ZK9/RtHysicNbtpZ9crfJu8lWM/3iU1r5k
Z9HIlajS9arF4yzI9am+Hr1chk46kfBg5+fQ8j9JEhDUwHZxujZptfzRVpxcDEz6lLaiqRz3R2UM
2fv1/1J3HkuSI8e6fpVjZw8aVEAszgaJVFVZ1VXVujewltAqgIB6+vuhh/fczpy0ShvuLjlGs2mS
E4kQHh7uv7AXcY9Zbr4HTW495yudGMCufI+2gnrbLMDHm75hqhLEYxpcZKDNObwaOn2+EXKvHUl6
e+sTWCARfGnpuEx+EWU1xR+tbI19o2cPtpz2puYld8j9zzdSnCsVf3YFOdmaNK7dxIsLDNELS4dQ
xTO3AyZLw8gMoDa3+1QvO+xKMHxrqKEELjxujTJA1Ro2zA8zvnG5rZnpxZZY4w9SffTJVgTb+Vkw
RVPGNoX0MF5DTzoiL5eOg3l4/cRd2XgWLxQXCUcoiAAYzkdxUMMxUEKGsg1B4LmesbBvYpR0iqGf
diBrqjDXB3ms7DQ+qnYsbnzktckGIESqyl8gTS/LmPRKkgLnCStcBkpS0TItmA/UbphFZb6zh0KE
ta7iXZG0n6bWo4HVqx+9oZk3zt+1A2ARDVyw/DRS4NCezwPuMq6OZqgZptHiQMsqnHulDz5wdaPc
9ZjPHtaqNUW5ydt6xVTshJsVGxUhjpiNTgLatEClNRUvXjM2NybpQrB27fysknp008mqVunGi0Wy
IoCzokopA3Xa9ND07bHXtTSwkPALSzSyVleeXTFXR7/AzGdudP8kTe+9jmfCjhJ0dorRlj60Xg9d
Jh4R4KKoGiSGo20Wgb0PJm6HkZ7JXi9qB95Q+l6PYuugi8R4b2pLco+JUr4TPd9aYc6wj+oshlrl
g0TrgCBUUF0PrXLTYwlE/V6M+FHObr9ieg11IxRcuZV4WDELoKaAdV6qfqYrpKeOLTOcXdS4ErS7
niR7+2h1dJxyqxiCeVlulSmuDUqaSauRrgJV2otbacITLpodZA3ieaukzB8tVS271LXSQ6EW937u
/3mrD1Qs6QdEPb72b02MzPaTYWoY0UdWEGxfle1MfVppkBITKqwJ1qYjlEQrwYkH+ZlgyPzpXe7L
r4WfjYEmmlvv2isxGFFHYi/Im7X9c7EFi7JyEApvzNCaUvlWcx2FmkPzHqqSszfLQt4IwlcSASac
BABUHA9p9yIrymOKNVZRAc82RLnNGlhKhiKtdlC/unH0r62uA3sdm0ZQCaBkz08+pCJR9C1I8Gm0
kc2Y4blIJWvIiNqbHA908CrNcGNMYw0nl8Gdd4tlEPXA9Jhr8P8jRxfEvSL2CyukkY2oGfKcmyHp
s82IfhGFxWQJ6rETGzTKKJmXS39sEqf6D84SfTLwSywq2OCLD09j0XX4khF6/aol/sLw0hf3fYWI
WiCNTNs0Wf3t9dvm6lxT2EEtGKwA3fjzz86MtJ4me+K2wUbgsTJgOzoRgjQ+bMkQK9EZPu3odzfi
59XgDnh7ha8aqNte2jvW0k5lbkRs3tyKjm0B99VSMxqEft3ceW2KnNpQe1temkWCJEfm7RYgfUHc
VzJ05srf6hk2tyPEuY3mskCvT8q1o8V7A9mHNQVD2fZ8UnA24rlcJjAAZ3x08Bn5nmKBFPoi1e7t
bPJvBZd1b13uPYDROibClF0Z8Hw8GH/YR+d4KrEI3tHIqZM4mZHvIq9u9sgS/EydfLrL4zJ+0+R1
d4xKYlAzeNUDXpxwhBFvIUsfj6/PwrUTT29WN5DOBsd1WQsWzYivkUrtcLHljwU7uj1AvjnsXZiS
r490bROSb9AocsGi0rQ9//4Yqn+aAhwM8a1zT65dQLiLF3ff21CB217o97GVWjcGvfZ5Hvh71phe
FUyb80Ht2oqTqO3t0CngxKZGKnFCUnZYGk63/eff9+dQF9+XAdFOY5uhNLsat/MU75de5jve7CbQ
kfqdKbx3r4949eNgM/B0QA2FOHr+cROU/6xCsZPUEf2GsbWNjeraGHXHm3bMV3CQvJKpIAMmZi6p
v5yPhXJhLAw5WhQXdbpe8ZAewMneqyzGtAO++makU7NNeCfvpYuR4UR6g+Ejzt+eUD0HCuY+hIDm
2PCW2VaLUYTVQAo1w+15fVaupdbIr3Jd8p+0Qi/XIe5iLIt6K/S02QUKEH+tlCHvEilbeMF5fqfE
MiBhkOCcZFIEfH30K10knGwRiQcLsS7NGgX+uGGq2q5UXMeIIXuwn4qe6A5Hd3iZVNfsYRroD3qZ
vXO86ZYm/LXNsKIhCbOkaX9rXyUj9UYRFQycCKpf+Ojeu5OGX1tj9Ddixu9r8jKUre7A1ONgIDqX
oQy+OhSMiWNUW1n3aDRKgZjvlq2vGd8Sr2ofJpxD72DkfrU6BLhbR8wbsfjTvlhM8I1qq9eajsul
iMPes4pdQ0nYKKSON6ing1YqxvuY22IfO3DMUQeHla219n9wXkkBaIdAUeCSuoj/M+p9S5wN9tr7
n3aJLMHyVnZ717qt3KgY6blxksaNBOtaBrJKEXEjUqiF9nexPywNucOqQ1OiblV6TwcMT/kI8Mrk
1mkoe32Gm29/UKUT7+sa5vNQ18aNLXplpxAxEHNfNYmBi6///R9bNKHLF+UugapByh+4Utm8aTz3
czqV6Q2382vPzLOhLs6isNWg9Ig5ht2RH0HjWBs3qr1gECPUK/Q4nxw7105USVTgGjmOlCLKwjKN
rd3rx/JKUKCb765IIeDRK43s7Jun3qCLD5wu7Fvf+1x46n1sp9rOQVhk7yqMh/RypgrjaBoINku7
dfeb/OMvDszaVMbsh5wahaOLKa/LOdHSnIJFZSG8BhKl2Yxw8sOKez8Qw7DsLBK07UiF+1hYltxg
hsjlj2Iz5cfZvjEZ66z/7ddQ2SGzW/Gjl/cGSuo4Gsb8GqOJqsNiECoWXB0fwLMjqJoW5Y3xrm04
SKaQ7qjdk/ZePPLbdNLlAEI+LOjFBJ6p5UcM/LixpJX/R0PxYAe4RCX5tzz2H3u7i925GuGNhlKP
CB0iIQqKoUGkQzNvRMH1pF7OIjYl/zvURe0QBQncYmuOUVb7q7inp29RPrzVa7kCP+W6pSK10ibh
s4qLYVwvcpFuJEGbq7n/6lCG22D4nQed8PVjN6DqohlGdVwVD/coFAGS0ChVpwrEZ9cXyd5T+S0R
ravHmieyj9MbhE7epeenCVHHrkWmiGNN7wzAFmjCxGoo05iy3a0yv9/TaMYwcKmWh7Fu6mMiu2Sf
jb25ff1YX9vJ1OgoztDnx3b8IoZn1qgSrYbhZFR4uUdu6YaoFC1bSubpEcWBW7YA11djbbL9Jdh+
2YdtLIHOwwS/qdGfbKtAJaeavmCJIvYK+1Uejkv10JR4wSEW5OzcAuraKBN/l05d/iGRY3IDl3p1
AohntL7X9s/l7xEzzEVZc5STDN71UrbZg6UaB2VZ1+TmzMWNSHZ1PACeYCtot3ONna98gxp5sdQd
m35R6Qbl7mXfFW0bojhS70SChtKNC/Na7KDyxpuJeizB82L7a/NQN109WCGqZ/FdWVRjCMdVbty0
vXU3/y42Xp5ok5YLeZuJkP9llcu1l3jUDAnGkRr8Vof4tEmabtomhcCFFbk3dCzpECDz5of1TOpY
qNLYgMDXdlLT25B2AsptCIvfib5pjlXVlifPhouJJeu8y9tKC0e6DcFg4/o9JmIOzHi0NjMCPvtW
lMmmmixvl2hu+6aA1YmHaGWCzHFvFTav5Ki2SbPBW7H1oFnXRf4jSC62h5SnvVhhWZdpaFLoD80k
cfYtlSxUPXuK/DmeRVItffjPzyudLa4edA1Ael5sH5hTWFfbiQ2uFc111dTdU+xgp63MLOKhoOv/
wfGg1KKvDxe4UZe7Jx8cNzXtdlXwcnFLSicHGeIYeGkTGUGdWs7h9e+7NrN/jncRj6xGX0QCxBoG
lEKLaEAFSmpokdVZf+zsMX9UEgn42pjlDUXIa/kNxpMWhbv14WFdPM8SkdE91cG/AE/Of6Ew72F9
QB7rLfP4nhZ5/lCymzZp68a7MfNvIdiudedtEhugoPjBeH/rQ2dGxo6aW5MygpkdnKH6YU0oCIFn
7PYUwZtN4yIpFs1ZCb4NhSUPBRXefoV+6kwEwcfZzR7GtrEe9ZiH+SBc4+3rK3P1zgIqvv5rhe5c
EkaNDtF5l1FpHGlpFSDNY2/r0vyRLta8G2WzhABMvI9FnCM/jeskCldO8UZHa+3GnXVtqaiK8eRw
EebgUX1++kTeG/0kYH3ZBu9TbNQxrddy++ghz3vnKMfZq8H+vPS6vkvnic7o6xNxLaD+OfzFTikT
IefYp6mBFo79PuI5vl0qSlIBQLr3rw/1u2l/GVBJuVfZBnhniJ2cf2o6ZDjfJDWoM3SnwtGcy60a
dZjVtqiPCn7KS+yZ3clslhX2nc37WK+SY+Mt+QZxYpSp6/5HaWZvfZ5odyLXBPyHyb63x0SeaGxh
fF04QOEzJ8L0zOoCc8z7U6IW47OasbdHF7BHgtPllhZ5vZ/8odm3ZlydIpq+OwQRvF1bldZJkC7c
CWW2O1WYaotd6Lh5fSau4TSYP7Cz9DUNqAMXi8402AgFg4PkFlDPSQKR108NPAlHrBMQb7NOQ6Pc
OxM70gdSh2bnJc14j6CQg4SbvbxB7HDY0itDy7B13VA1avnQjo75JlZNtbecrDKCNJt/LrljbsXg
3myNXItsf37AxbbRpNRKpO/BS2TKh26beCF93GGb9ijNA7rSnmoqbMek8sZN35n9oZzsaDfavXlo
4W19jWzRBl3pxztdDIqWKhJl4yiLxyHNqxtR+NoW90DzU+Kno0isON92NJhHwyw9I+wj5nkuE+T1
dSffUzKSNy6YK0VNjDFRGUPugJEufaKEnQ6eGuhfzmWe7wzwRoGWqfKxoYgfuJOqwhni8MPru+nq
90G1WoEr5CmXTwK0E0rDVjSFhFuonTWI8gPK7F8NoHM3HvDXR4LhS2QXdEAvEn1MMXlGaYwk5dgf
dce+A4dtPuWudSszuDYSlkq8z6nGc1Qu1gwqbgthmAtk7IvmaJZVvV0GI9qa7qjdOIxXh+KeRA0H
IgGvhvPtsazan4AKWTO7BorotMXO7UiE2NPtjXT5yvZYiUK8fWm7uBAJz4cqZ0HZMaIDIru4P/ax
Fe+FUcsNkGRI4DmtbCRRb3XWrnwfBKxV6Zr2mkBQ+XxQH/12r2p8M3SQx9s2sV2AgxNTgKXGrVrr
tUogVGJ/rWThDA8a8HwstFpHP5ppogzYHOxnB6gp4u3dVk905wGZQ7mdIKbvNE2OX7IED4vEW0UT
vATbGzSj9sopxxBo8oiuAUI5fI/YLa3mnQBPes+Spjgtdav+2aBKd78UUbWnZRTv06758vqZuoYZ
B1Ki0yRjYHAoF0tl4ML2F9oF6lN9SGFZBA1KlSdZyPhuiBpyZIU8ndsV2a7N53nvTHp+ykkqkHCE
e6ePWR/KcrQeLDhoW9fz5DbGgeNGBn1lcR3K2kCceaTw9r64UlFzxXuoZvOqOtHukgSNX3xJsgOO
urfYHus+ubi9z4a6mBEqd8bKLgb+MINHt91J3mWJHt0IMdcqolSsMffkPbnSly62UDGWqegp0oI9
EbhmuPmwl7V6MmnR7OGIq6CRiX4iv81e/MpqjqCUyxvH9Nqk8hBi6aHbmQSh812sq9n38Y+iFy0R
g1R1mt0tdv9dG2W3f32bXR+JE0PLZlVpuHgAGb0FomfFVOG5Ur+tLXfcS1wuwtZCnfb3UP9IyOz/
Ow/hdfX/l/Iffu2//tfPqk/7+fFr+fN//htYbvXz658ifDzt/q8Kn+b+C4Ume63I2RTKOBpM7l8y
fJoh/kXXEcghyA7YlDoL/G93AMP8l0OQZNvRLiIM/iHE5/4L2TH+lH+BeVkj3D8R4rsAPgrE8/kH
QSIH4gqmjoThfJNl/RQjvZs8EArlVyx0oPWknjf8zPqF0pmelvaTMKB/hDm1S7XFSWCo79Mqy74J
D9T/Me879K7+mD4yrhk+8H9Vqnyqsafo/ue/z7O6v34Tl+6K5OYv+qPnvwnEdKubU/GwzHPztiw0
8bkZ58IPHfxbv/h+PL73x8L/JIQybnUhzitJ/x6aG5+50OF3uRfTAfZNiwZefVWTaTs0McUJAXmy
JzPVn/rZSL69/qXXhgPdSoaGzTlwy4v8wkKXxcPC8AG1GExhEto93zOcbL/QfccBkMLhj9fHOz/o
f33en+NdhBQr0xypGM8wF0Rac705OnBG9l7G374+0nmY/vdIf+HOV4za7/j6RzUnSWVTzwvuskXV
P6CHXlJcn4cbee61jUKhiKYfNHQy6osgjSGSr1Csfqg9hXjKkBm/JH5TpznriqOJcuk31Tpc5AWv
j9e/7vy1/O+vg1gO1dQ1YOlezGOXL3pVxclDDGQT6+DKtnZWPsYv3iK8l2pSw/1U+MOmzB3thfu7
vaVjdnV2qSCtFEQy4EtotO/KGY1YxkfPYdvIdNzHI3WV1z/yyuZcISEChj+j8J44P4a58PDbq5OH
1EvFd6XP2t7Ql+wZEczkwWxk//T6cBe1kN+TSveRB4TDcJQBL8YzJy+HyQBPapL1vZwa7VOdmulT
rVvRM+2ZCYpL2ZHNocmuq1zvdi7HBuOJEefn13/KlWPCcVz/zbH8OwB6qAaiZhQ/9KowNn1DSyFS
GO4qv76F/boy0opoA+MCMZCm17rQfxwTJbW8KiP3NJBJfgJNlx2lT4l+RCj88Po3XWQ0v6cXmU3y
s5UaDcPgYnrLlkjmZtYp1VPjXc9UfnGb3PvW+Pmi7kY3dj64EfV67K3K/GukKX/azJTvb2S06yj/
L337/SvoOfK1FLTpDVxS4rB8QpzcMU6cHuSFl6KxvzQYf2xL6NoPsxGXH5a5KI8lblb/SD/g3yMT
aUEHUJMEOn4+1eWSoMBkWac6zr2DOfs9npQJ2OJ8lrvIqOLjP59v6o7gdA2ew6s+x/l4yrcT7lzz
BGwF2+kSW7qSLq5fwzBt8ZEYB2s6ycRTH1PNMw5aVFkfscFVwes/49p8//krLjYYMT5yeZSfRNHg
TMGjqP3VzWm7VwLPziqbh/1c+82+RzX8xoa7EqPslYi1ksQJHuZFcHaqHPvPxTj1U7ncIYImDsYQ
m7conVcOEBUVA+jkKrlBQDyf5X6U4BQa46RFer+N4KPvScT1TUfr7UY6fgEc/GsD8XolEV+bnmRh
50O58TJoYjBOWUH83TbO3L11k6Tf2X2K0hC3TPyA+vV4TE3oApWNM5xA2lwPKtQ537ljXT8Ku7Ue
p2LEwsMUEp7862t9LYKCtQFISkvfQtX2Yst5VZdotphORiPnE88Ee2tUfvFkpqOzn+NkwhC09Hfg
sKJjo/AXqyXCeFHtNrf2/nr/nZ9yZCRBSa9cAm7I3w3LP8KanyCp3GrOvTan+ZuoSLMwTm0UzAan
2+uiGDc0+22MZPD9iIypeKYVlRxgo1SHhstyDm/My7rVLn8OOHEk2cAqk1NehD5rUmMN0eZ+kHWx
i+ZcPcRl6r9NS2pIqEzHL9J11cE35iFcjNHYpUoMH278hnUjXvwGKjggsEhoIZKs3t1/RvosaRe/
rtx7FP67h9pY3JMZR9Gj6HAelsKtXvx0Sg9Yjvp3VlpRjKms6snBJO7GrX5lG/+eiVXIm2IMsvEX
P0RN1mAo+z4qu+xH5AjkGcR09MomxBtKDmHr+t0x7mV7sFo9/eUbcvjkNW2FuRE8RSooTlBhSP3o
jbN964itk3AxSeuLd30pQWGm4HH+24zULJk/616YWDpsfJWIUM2zfTQBwzy05ddIX4otSRZOrNMA
aV9RxCKTV/dAHpJ2dSu+pd525YEEvRNoNhKPsGIQXTz/SbHdT1o+6/eWSlUUWG7ZPC1pR0eyJ/eI
m6Z4mf0OaJbqvibmtFrM1v4xGur5OZE4ydzITNYJ+NsEEYTWitBa3r0AVxaoWuiZsO69AiqWdCPH
CORk2IGaZL9Fta95N0cpBuD4QkKadJcbm+fq8KuOi/DXKHjJTFM9LpHdaN7HQ2zv5gRsuGcoPQ9H
f3VBrEb1LFWs73Eo+IyJtX3jRrnAOawRmLVgYECUIHd4o52vRVrZSi9c4z6ruvZga326x08KXibq
0s+F9I0vxuTJn36ZuPgx6Gl0hCx2dDPPDkzmJyxL/5YC19+v15WEhrafgJFDJn4RWYpKm+DAZ/dp
XS9fdQn5xFx4/gZOHtvdxuodQOwuKd4BZLu6Edb+fsECqcHxAeIiGQZX4PlsaAkUBXwd7g186fBc
brq7CgOPbzfi1tVRVuIJSgbM+2XaJNK+MVtoP4s714+z0w1HSWNwlaBI+T7XRl3OdvcZsqthlE92
UIoG8ACslCkslLUg82nbWVDhGbJ9/ZddmXoumVUDlSI2FZGLzVBEULAkP4zZMQ9TbZSPuNqi8jaZ
8car3IlGbkRvWUU3Ivl59XzdhAhtkr+yE5FKhqp2Pu15j49XVWp3qCp4RTjVnuw3zThUFb43KGmG
xRjFbLgxnm69+n4/685PP2/dNdUhh+dqvfzkfqXmYg99jwRhfYI8raPWmfYbkRkfOoy9Ifob7bZc
pud4aJ17GlliJ7S5g6iKFnejyfxJ4im4Ac7Yv3Xt9g1CzMvzYgj5ULYDFtND/F3q6p0aM+tuzqJs
WyE5tJGy07YOf3sjS3D+FsvQjbDQ1lrzBDK3def9kSTgTAzEf20v0u48OAj20RtNImsvETOvtxbu
RM+v75i/b+V1QITqiJy8upyLlWO7wEmznbvJxW8wVnDy8XOoboTIK1+1imhjtblqEIBGO/8q/Iua
RcvEHS5/0dPg2tiLt1WcbWbDKGakGRLt7etf9fcMGJoi+Hcgf4iMgG07HxCLQ0nSgbje3NK+7aZh
W8Dm2yG6fAtFTi34YsmoUZH7Ui5k3fjAS+JXCyljygoH95nc7ndYD5n1pqM9/lFHyaLaeOkg0ECO
yuWj2RC5goVNZ27dET+Po9NFDmogBsmv0DoYhWO+mIduNtF8XTDPU1uFafkbY+xSfMcqz9kXrj9F
x7Kb6x+qXsqf2qR37dvZRp9mQ6cxahDcKqwP9Gvz02D1/nds+uYkdI2k+WpMtosfpOn049b2EjFi
7u0V3yX97BJzPSycA4TCs8eG5VK8efvO35k4M6FnPZVi69uLFkNfLorvMB2XExKuYxeiZCiRsYTV
HHHjgg4LRpieT66+eHngNJb6zuGXv9pime7z2h0G/rdjLgNVqOJX1+BQGSbW7Pykb5698EzVf3XV
ZD5b8HljTBKlO+Izbxjfqt4o4lDLlwXpcB4WX7PaMeH1aXr0xS4N4JR1VcDVikY9wxnYzp9VUXRe
4Lq29o4igJnso6JomiBLq266X9AWxo7INg38vM2pHIM48rGIw5OMyasxdu4bVR9poVcbM2u1n5JX
0PseK8woSCbHZwc3M111typ6Y48BYObAwZUfTYVkbugb/djusiRu222L+Di6KjgZwb3sMzfF6lGi
pESiJn5ZiS7v9KFwPskq78fQ4qL0IL5UK8GtW3wb8695Ftjexw0sVs8a72sEV2l9UO3tEPVCpHhT
DFGLk4TTQHhEHWoMkgpnqqCruArDzvJWAHdplUHfJokGEyAt641A+vRNSdsuCRwPd3Jsn1LzyY5K
Ldnjnzje9ZkcwPrPc4ukAZZmHhxvye9p9a6It+hMiHrjg4yI7gc/L+qt6pJqn2i5911kZmojutqz
qzornZDjKqrhA8cA/Nikixn/QCG7fmtJe4aYapWfyapMVMHzNvqmINWyJFWsqaBM5/yoTFd+IChO
0yaeJ+tdWRkJZqfthHVTN1k/nGqVNxdJa7/IwjJXcZzVgqxcZsw32ZZAQCNViZzdOYu3IzaHn73E
YniVJ8iSNg4chsJDK2I/pDycA9ljdXmIB+mnd2ni4wOY5Bl1Aq1T6LXi8q25AR6P8/fGSbs2aEE6
mgGeeMY+HfNCCxp3KTEXkzHc47heGh1lnaTCHZbNo6DXpHW6x+6c1Nw367baYwtl4WwukSXd0I8k
USpHH/RVA0S9QBQUH6CwnfuoYgFqH4P0OB++Odng4pdtu8kXdxEW8q2zVeg7Xw7xyR71ZY95BH6R
mp1lH9jIykF5NS7eIDCEuSd2agZ/gGX4ySp8gNAj1oXt0aiFdZjkjKhGhEm8t4U4W5aBPlXyvm7y
pQUQhsceAt169M124gySYK57eRjLrhbh2JZafzBRIvoceV7Wv3H7eHwRk2kWmzZKkZi1mMh4p1le
9KFq8hSb0Hw1LOxHvYFPYKNXt4lGDIlC2VqkTtD+8B1LG09HCjwdVE6WRUM1GDrHpW0Lt/t7M6NC
sy2WyHO3fuOW3imfGzwp57YekYUojArP0YyYY0eN9y1u7YQUiKL498XNzbtSb713VmbnuD6yI0Gh
57mGMnSE6tVWts6AmgFwqJVZ23RvHUxSZYhYOdIjveFlFrWyighdtKoioW3WBDtNTfU+VbnIN8ZY
VxnV7oyMRBnV/Ihp2/Ief1PCTjyY5SHO6sXjPTdqv9wUZudmRKXdQIx30p6zaOJh5cyk2JtsJvAG
udkND2rWzIrAU9fPjtWhFO9O/vhRN4bxszCl+cBMCTNwEi97zwIMLzGGv29NVNUtRI+rYUbvCO0A
wHS1nW09ByeyILKmzg8mBPOqnRmn7luf16yLaSldhE2HTekJAaPls69IvYIenQmFsDKOxEjnG8gq
eVjMxWGdjq0TDIOHU9psc6cAGIqsHwI0/IOV4SyzmfnC5iDgyr+lYd58pN5ifhv0evo+uaVycB3B
d9Tl6fpkZ9L/oDn2+IgqPtavcVlpzhaNFUcFmR2jf7YUE6aTuhFF+a5HaetZxzKuCHpKUJglu5Nw
NrKxeYelcWcsAQk5kCfP7Ln6+mI8pL6VfTTtwfhJKTZ6KmijzYGjT85LHcFp2bR4UtBXI8c+FRkr
F9pySSE/unYDHWZcuCUdT6Cfueh6+2vUyQ4xdkxwKhxNHOa3jVc4Kkz7LseFk01Zh42SeX3XCTF+
8sfOEdshHdziiBhx9qnN/HwIOVeqPyJh5cj72Uu0d4gji63WKivZ03aPkW5c/MxHUaYq3uMRipYx
Nt/OG11rC0QWyibGPnHSe2PjlK6nNqWH92hgq9k4kbRQsM+0CY28cdaI2gKoi0AKLEI/yJ7G+udE
ywbvr5obdzPDLsX0Tgp/ODZTXt0tGYmEQcB7k440VX4KZ1AHg7tGoWuA0tPd1FsmerepVbcb26i9
N9Ku0dMCBU5It/LG+mIDSGtXnvBSY2CIN3OYZ87wOZdOehzNDoPi1rKwHp4GQ3upihJi5Gya+Q+P
Ptm8mZKJshzVMNcLpG3IaFMhhPjCk3vJULuwCnjYSpTfO2eYxp3t4nn5MM5ito5x4TuHqkVbOKCz
alsEtEJ8x3gnfuwXp0FGCLFI4OIqf7ZLV/tWW2hyUkqp7DLstAZT61756NMZ+Fb0G8rELQHHz95a
Tj89lkR5ulnk61wKql9Nt6MYw+alLfQ7ndfIwvsTSNTHshZTvgee6qtjNDYga6pK4lM+ikizHwzi
DznhzIPiCVHAQd9YGsa2caD7UTKiHKqyYdNlVWFt86ZHacWs2ZoBAlG1gfssxfNt4i/qg1NH5BRD
mzbU0GhHbQtHyE8d2hZRGLtunO2k6yQfU106P5xoBGFcDaQ9uFOn5g9bueOzoE3oBYlZGFCZhHSe
h8g1iIBljAe5nEt8gKyKGdxEHnk0ur8j1zmo5UYPBjc2SIg8S3yCPZWc5tjx3iIzMb+dqb2+swwU
qo6oqVGE4dmF3lmpR0269fppEBvcYJv7Xs/Ac0Bltj7acz7/FKDYmhD/R/Fu6pLpHY4dFoJKYNKq
YDEjdwhcvYneJPRtxp1fqj56aYWMR8KS6NcMS0TtZrQWrHvjzkOeoHKx9tqtifUDGvQtNL6sWu+e
Wg7P7jgnX0qt7fHCWewHzxTdtjGKfrUiWKP9OHYe5SPAY4+aP0IBi1q09jY5f/LFrCkYY16ge9M2
I/w+CDUM7xahl+0x0+2uObTjXD7jUeruCTJptc/mxl62ceRQAojMxK4Cu7ajn1Gily9N4WI/Zlet
CvrYy8dQH9ES3FiEz3HTpVrpbGzQ4kuQYbfr75ay15KdXYyGsTX1PF9IcZX/y+hadHAnjG5ziAMD
yzcjkovQdo7E3q7x7dhBgLy3wTKopcpRBInE26oYivdNwv9rl3Pl25tB6/rPQ5JpMrA7ty3vvSie
l43s0xn28jCLH9lcZ1/7lY1IxZg1CUEPdd9IdH0du/gxrnb93FPyGRqLNSlmr1ah39vup1qDfx1o
zlK+09sSdkU9kKuDhqUODZsjij826Wg80DhevkzelH+w+8pCC1Ml8O3Mcca+V3pYMA+dAtyVAxs2
mqUl/ZkH0F4UTKODNXTvhjrz95YmoX6kOcnW3pKmtq1IvayHicl5XiXws0OTCu/EfWsnCPJGHZmH
qDVs4Q/ZUE4JWiFD/dIscnhX2bHuBDykly70ADB/K+16+DwX1fxSsqngSfs9wDPsE+sK7kvVOwfC
K46/3QwPbLNkRXtPJybSAp8689p5aqCtZpM9/ZBFz3ZI7G56WGI+Ztt03fDZoqaoBZkRmz+mOc7Z
0ZPV7Jp2xvzdt/rorTYjtriJuzl/pBdd/HIXpLBC313sT7UphmSrpUZmbmKjrsRdmk3TGGrNPI0H
6eaewcOq7SA5tLif49Ld5kOgFVNLGdGfeie0mknaG00JB5/rRJ9PwEEVO2qIBFoIFdYBXMVRGYo2
i39SzHKHDXev04dFr02fHAnPYO8CIv9VGIN5FNaM3XpFPPq8diMekx6P4iOrMG6J71W8TUxz+uBL
jnZXdOUbLy6QySvH3gZDuIBbjJxcdOiqr08bczHHF6tLDSqu1Jd2butNSWhhRfuw5GDxNmSEuM0O
7WxvklzF36C1Ic1mNzUGu34CwCPo7Jh/nG+gIe6NsGwCxyy1J2VilB20Ma+ckEfP+GvJpaZ2cja0
YgNAZJyoXPju54o/eZjHtnvphsJ4KiImLEAktsTJ1Yn8T5CpzXrXdL1rBMP/oe5MlutGsjT9Lr1H
GubBrLoWwMUdySuSIilSGxglUQAc8+zA09cHRlR38CpSrFj0oi0y01LGoDD5cPw//yCrAiNPgtWw
E4oH5Qn+EnnxSUMDfDsZavEzc0rlvhEurkELNkE5RRSSUJ+EwHQtTTU3CzwrJhvdMPIlDxxBBRcW
0zSMW6WwyqPV0rbdttZAHU1w+dxxcnLatRI0Kb67MrHG6xZXtCm0K7ngBT0k3ldTb8suBIupMzYb
pfoUt7FXBW3jphOOam19Xlj5FV8OKWfMSirzc98ahH4jO3Kr7VQJ977tYc1uNdSvD28Azj+ixF2n
39uqq372/7H+2nfO0G0aJ/1//se7P/1/R5xbTfr/PXHu5qV8KV7eEefWX/gjsxNDxX/RuKZ1/BZI
u+rC/g9xzjX+hfUSQhUwNgPajwfS9ydzzvvXGoOAmN1DyoVl0IqK/5nauTLn4AkxmmjKWwifzX/C
nNMvGnoYYyMeeVOQrHiwfRmFVgJKdyweJvGzSbJFSqF91p152i+L3Wx0V7KBFmN/GJdZN4Ko1L07
r7bta3I5xJWh0DTRh84MRK+OIZ5Z1q7vMebyC9krG29IsfRm6m5iMgICx5HlB9jrhYsY9G9m0ptl
PRPQWu//PWqowaojzdwzwlyx3ZsiidKT56Fq4dg0k+RWWs+V6FQOkAJvMToYCYDw0vhGDSfRJzHQ
2glg8C1H7+3Cqh5Klku/6Yvs2JVoPid7+Nol1R3hS80TbXvV79PS+xrlpIVogkCAjS6FFzRylrvG
SMZT4mEygJk+XRqvs4lWSKqzOhbpvqqUbiscZdxmg6tvG1mJU1sU8oPe0kU3gfcBiApLExgBfAwm
5Pv3wYm4qAaiQkK3LeR9XqcdnsJDE58ib/UDSY3sqVEXXZKmMn7UYvl1JGFWQV+LrwIojRDk/bVL
zIdjd+g0ZEj8z0JN8YAP0Lyp3FRu6zra5oCAG4fgSj8Zx0eFkvc4a/X3v8y9mz/aCH9lXa7A9F+a
C7wBhjOcNtxieAPaJbZbJfi6jdLtQ5gpmq+0FnHdU/5TcdxHUy8W8lk5hP/+khfQ9XpJl9Q5eilQ
raBUXGDlY51wmmgc0vIm1aaQdZ+Kpr3rXCLUf3+hX78uF8L81iXUeiV3rrj2X1oNZY1fvbXYfYjj
y5wTCLhUGNdZ/bZscF+QDqfDrnX1oyDu8wPa0SXv6u0h1w7V6iW4ujdeXDviy9ImHnosmftqV9RN
DRxRojTAFiDM1fa+LqOIQ0634QT/WEbiI7Hy3z38+qI54vMSfnnLnRLbWTTSH66s6EmNqhfZ2E8C
CM1vpj7A4HRblvb971/4RatlfWgqX9ZsG5sjArEuhnSqTBPn5bQPa5zLDinoREC7rP5j5/wfhrit
ixhCo5VhBftzlelctD7IosS0zPHa0MnSZAN2VLJg4R4OJJ5+0Nb5m8/ItTg5w5Y26Txfck0de5qy
prMAYiPzNDTOQ6NZr4CdIkhVtfYX0YaNOucYV+Qbve++/P59vk2F97PThRLhQcPk7M/jXrxQTLoQ
IxhcHgTiBxDLlSrbr47afzViIIqo2FZ1HPlIiTcicT6riodVuLf62wBMpNLaNagrg8HN0iBznn9/
b7/O4ve3djHAe+zKCB7h1hzLO+qld+OZ/Tc+zf73l7lkN61fW4cmD0EEUY/Bevl+Ett4tktyttpQ
mPKz03c7tzIecwPowh1gpitim0CJdSdgfj2L6bWRQfTBOvLrsOYWVitYBrYJvr6u5H9ZR1LR9wKl
MIPAbaoQlMzbTLXRfPCkFy3EPx6UPDtM9eE7MODeX0WtRF5M6shVhPMQz8498dyPJbttK/+ZPdjb
DGLvp23M/4WtfbnoC9RXamMNbWgsdbtfYucprSipdUJ0dqPVW37q6h/R1P7u8eA/sTjAmTBplb5/
PK/VNFuKrg3NeriPPY/WWdJ+46x8HBPjxweD5oL69fYuEbXADYQsAfvqgr4DCQ0IBcQpzGeRY+Pd
SISthH7GM7bNxBFNuxq83Z9696mKp0Bt6o9Mdf923NJ15mnhvK7pDO+fd5gibBh6nE9a27wGFNVO
aTOKbU/Ss5yH15nPcqVpIt3ItNpRt96lY6t8MHD/9iZgcbD+r3oT2uDvbyLz4qrRk7IlWbR6glxw
N2s6fNv+vtbqR0q7G/auhVPYT5OcK0NWLx98h3V9uly/1lgXJIe0jxnV768/FqLAvSpuw7Eb51CM
yhWwUrXLIsJqe6vcdiYC+yzNtnbjcQ7zepCDxLCSjQKM0SNQ8kugmMxcSayNku3p9JN9WJXq5vc3
+uvgxAkI308qkpVkdclPVmGOJCBaGhuXSXfDwLHAc3eOO+NjMiofKbB/XTpX0c16jHAwnkCI+/6t
gOvaQ0/rJvSsbvxBQMZny6iMn6PyUXn7RkR6//6Z5KuqBV2RjkPaxZoiRKRlMjPVUGv0g5LXT4uR
mQFBtTcypq5MI4IC43Yut01RHgHJvQ0c6mlfF/kGglfhlw6NO5FIdwNF8Wtvk7TUT2bs12Wh7zFN
VX0tSW5btDMoOgsSMGBcwZGbcRDGMN9R5XcMND+gC15+q1UyxQGMT/VWuV+uxnhEJiQENEtIw8YM
LSJkbyUyNoBaM9qkU/nRuny5+v9xPXzAOXlykLwk6ydFL0aVJO+wpTo/VUK1bjuwzQ9G4GUdvl5l
jZOGp8IopGZ9PyboDWoF7uJLqEdLvlnq5Nsi06+9WV91hRp6PX2n3w/5y6nJBfEXJqqBogarjkt7
XVlPCS4l2RzqsRM/AY3pMJmaF73Vvms57IViTFNfYCH4wXUv7DmQzqwTzeTcRZGI0vKSTWiJVWDi
AibnTdn6dI5CvTLu6TpnfjaR+aKPdSgs8eAuPxNAdqJjP9kuPglUQEtVPOFmIeg6JdUHa+XlpOS2
OCiwRjko76AnXWzysox7WvLEXXlN524iGZuHOoo9DCXnD4nSfzOkVgOZ9QBEoBjc5PcfO0No3edK
KlkD4zzApykOYqPemI6++DGnhHBxyHi1F+3FmiLMIeYOIlGtBMDo5Jnmrp9P6bd/PBxcZIXr7bjU
WZcynIHGMdcicFl0dr/tqEUCo+nq0HKWF92Yn8QQp2twSbL9/XV/qbAdaFO4UPAPS/B6aHj/LsBs
WM8lwN3cZT9ze6Ex5DlFVmw8WaahjkjtaiqH6mTnBsCDyFoHQkLT//j9bdi/fhIKBTS3GlpmFszL
TzLkjTGCXI4hvQb6unX0nI3pp0nVh13k9K/ZNNj3I7UNrueaB3Vc1PM+z5dNoXvJreK2hyx3UIqP
WQXBwKG/5MRx6ZdK1Z4aU7ZbU1mqW0dpk08QxaxDZi7awSuXKazUvHy2isbaV8aifu3rRd9FZuXt
kOIO4A5ls20cUgc6Ce9vrotN3o3FuZrKXUOnMdDnpgjsqdQP0hTfSvC14+om9dL1mrzri4qbxBvT
E2C1pa7j02HIuzlfSh94f9zrdmedyaoWfjrm1aei65dd4hVOmNBW21CM5vTWpkle51ljnntXgIrY
arsmYWjZQ+ZUwtrVpCAsH0zGX9d4NkYoly7sf50suoviaQEpNrO8HcOJQDi6pE30oGv4AxaL+mi1
3kex4H8zCPnwVGscsUAYf1mTFCIwhTV4UxiXxr0Vmw98w280xr4OXZZhEBJzpOr2DQHy8ax8gMC8
UfX+ukkDhKEFQ6IE2ZbGwOUJp0iX0k3sfAxrJ44eB9T/K7htbQpHjb6no06IPT0LhXhhRd7ZUzR9
ge4g7pO8dU6xU9k/R1xaCAOWyqkv4JvR4kiNAZi7wno3WlezjCygO3X29ACb7zSALsAfLSSgtVFp
Z7Mb0t3vp9OvmwsZiSSoYnoCIICl8/tJnRNb6LXTxGxq4zJw0CreQDZyP7m1ZOzYSXRwR0mUqo49
7wdDh0JgHR0XLxTQg92LO8AY9nIuJ1rUI7IAhkDZVqbbTNABRM9ZHPTK7RO/ru36uUqzDkIHdN1D
S3us8O1CKT5FVlH+kG6afolLu+csSVBg2Vnyhv5hBIKUoaAQSFxJ2UyMg16PP6FGameRuN0Js7Uc
eYTGyamJSsv0x8T19v1QSHoY6VzdyMZ6LjXtrDq5ttf1yjzVbtWugXsPi1e8wA+gRdT0FYSxTv/S
ogP+uqq0AsgwOb7bhjzkUesQtKs3N5hHOQEVi3c3zmZ9nky9c4OoGYoirLEfOihe3u5hyej35DxU
1WZU4Aaw3+5LWijPSa9qOxGtqcRyIJsLwi+kRbaZp6SopgdwGy+EXwhHKJqrNKhpf4nAq8AXwtpQ
eRFF0VZXKV2sTzRN+DMOFdUpEhNmxk43Li9KNigv1NnafTcZ1oslmwHfdC9j10ZWjpt/r9XPiGXF
ZmkmeZuJId+6mCUe1F5JP+WRO99qY4Qhfq1E0NJ0yCm9EETjkN6B4GLQCDgwRtWLfdfCHq8u+8rY
dE3ZnNsYNHn1t4uCZBbyeqXkbaxEjSEr1kmeBpGi6Oiiop53YU/dfUEklvCnWK2flzGvt11Df8nX
DBLrtFSrr7tBRn7WIs92jSY5Wav2K69iZ+PFtu67I8y80XZ6EbZwq+BbA+s+U8vAUgI5hajoWGKf
Lwl58CQ4hTMckuOcofPU0yb7ocbjcDPPrh3MmVf4yJCSc15IcYTumu7o3U70EBYRuKowgk4tGGqz
IcKk1q4TzHAGX6myBBKBB6PN6FzlqOWJ9Sr7ue4oJNQ4gXdRMdHcHphrl1qza0J1bJtdD6HSOJCF
TZJsZdMKDnTNzKjdDeJ0MEZxm73qkS0r8PIIcCZOd5kdGeiFmnRHyuxAM9ZOj4mI3X3edsudquh0
rtPRG6Ej4EZ6RDgQ3zo2RQv5It5VZpCjtIj0MzYe2lVjYRTV16362HpGeSLxywqhs0XbrlW1IoTY
B+kG5sqmKW3vMYNXupWt63xNB7vZQ14hiAr7+iSQ2Vx8SdckDhN3jutIwftE1xVyR9TC04/wT5og
XZxQm91hs0hbYZJp6Z3QZX00K8d7nMfRCzHgknc4MBsQLyq3uW7nPNrSrw/qcXZ4I7127su4CRag
uuvInrGR6aZjhbfiGWoENIQYeyfbQ5cCh3nofTTwrg2ZwlJgZ0/N2bIFcRlz9Dw4+Dnabp1vFM4U
u77VnYPXZ95RdVNlv0Dr2CyW4tynWe+EErbuE1EQ8k4m+vK9zvmYYzy525pF8y4DX74e1LrflHnm
nucit68dJ6IJShrJN51d4LtXYiAcR4V4qq1M371906nL7DDHbO0cpbLiHNfP1UmrvUTunT7LNl3R
cvSboTJeR5Ass02Kqvheo0NwN8OngBVFKGyaqs3JJSLoEwL/0DM6eTMUuryD5ZmeIimq7Qiwv9Wd
aA4V3VXCfPLsAFqse2o4DR+zQrxMNi1xv4+ImFCV3tjD5bm1i47NCApuSF9a3KQcUW+ggkIkAmtU
R1riyvKprxbjeuodGsmltrKIRGbBFcO5Li18azCu7dQaOx/K60OpNHSDl+VzOgnt7AjGL5dowU0x
4bUF3vGbtm0NlPzrLtj3Je2ucRgjDiSpXk0wgKfoOXf43RKCzbM+tOLUEXX1Y5JQufpmqk6GU6e7
wp28sCgLSL3QrWjCw2FInyrV5B41OZZnqxr2bR+NR4hapHi48acR68ltWVvN0QROPKcZBkOKKIcN
HjPN3eDCClnaLv1iz+Z8W3rJ53KqlFd7WYU3VWrR5h+0szGrRZCLsYRAuQw3TtQl2kGJtWG+rstU
+FA6hebLUtTOp1qIVtsvY+neAabUx6XI9K09u/wy5YnzMDqjTEOpesRAYRo/yj0Urvg2zU3pbZ3e
G2C+ZJPFEVErtQ0orZBI8OidT81sj7vBjp1tksmYbiDtXRlkzbgc6oVMoqguy9s6s8cmcEmsCVrR
PuRSRQzatvanigjpV6Ep8kueeAqX7sZpO2oy+kIeLgRiHHWT7dSN1ZMAHXcCe1RsQmmlNW87r80S
f0p679Q76o9lIMp8GPttn1lQIsemyYIssq47IcUXTPvyXYoQnlwn3EgDdpnpBnB8/OpkSvaSqUV6
X9Uy3qK/hNnqyUnvt7rUIVclrbI8K+ZIPopJAFod8NcXeyteWG/U/DB5Rn5Lf7T6uZQGnFg0nRos
0mF6sKUx39TKCCoSTzIo8RksfF3UxlFLRLPFLWU4jTY9Gczll8KBJMLx5GXy9P48WoZ8iCKvXrYS
avU5qkzjVVXTb7UzOp/i3mp/KHVOnTjko/UgJ9YUurOzvIH9TFWTYaH+sCw63cPKUlf/t+zgCTLf
5dzLe85Bjt/VWX5iS82fh0X1gnGE3deXXcFiVgRtFX9Ws5G8OdhxhlQ0uE7xKW/FrW2Npe+NjXel
SCbrGKvGYRXfGKEdccDZab1Cm7ueqEEtWd7Naq7vVG1CAEEH8qsUS5E+Ot3yDNsrUTE8jMqYI85a
XJDzBQumYnYmiXecpX6MqcNx7msbjhyceXbtYkFlVcrIdyzcnOHxNexyRmewBJtGy9bulPQReCeu
vIGdm9T+WxXkDXGyG5PaOsCmyhZfpkWz12R6hOQnrylXuhsW0pwwN+exgAl1itrcOyFfguEpxttJ
i9MtW7c4yX45qUNBTgDS/ntBNW0VxI06AyW1ko/adkzy/TD1MIRTiIMc8zofav+XMirCicy4YCA5
hg1Z/xkxpvaWVS5+DaEudGsnLJTB3tZJkfpuVLq+V01PthiUfd5JbnmquaCVJQi+2uwbeV9Q5UvV
2WauE58br6G6dr1DZo0ydAu9+9RjFHgYVtCobRL5xbaL9IiogRWojeZHVSVwqHKYKivLZspJ1dQw
8oKjK0s/lpUTOLhyHBAC7ZqVnGl0UxXWGJHVct6YMZERY5MHWbycs7qE4K3WWdjNxk1vT3AGycK7
ddF3gyVKtTrIOR0gMSflp2yq5xt9qbti27Z1cp4hkJ8sGoa3rUiq3YLU6bygBWJvw7CWN0MFi7pp
V7SUo5PtdWHq2EXgsdDdWhKelpsXFmZcaXM3GSSvEtP2PRrL+ZTnAFgbe7Ahva0/UNteQI1S4exq
FXGsyOUJQEs7N+xk1u5Z/XH8Hxt5hPxkgYfFwwN/z2lkdh0RIfQraq/1L3HxMjuptVV7aIsVo/Y4
ZDMVmREluwYCLXVyJK70wcLJo4NJ7cVRE6ZRcZZWqZ0Vk7EpqDEUssT2kPDIeei8EoKkZ/Lr03cM
/8tQWsl8Rg63kMyjTQfUUsYDzu7NVV7G891IaMzB6DP1Jh6iZjfqKoecasgUe6OpE9E1NEwly6c2
XzmLXuya1pwf7KnufeFV4s4UNrSOpoCw6Ix6haEKpLlrI0ZF4ycFKTh+pTDqFw5uPnJEqHwpghHf
m2fD8dvUZPIMiybmQCtVwmQS2HexQcJJMOFAshGKsbzawsY/r7ARzPhLHI3U6U1v38xRYjB03Lb6
Kki9+jwqWX3oYetV2ziaXJKOTGO87WrOuYFQl+nc9NF0Hitdbhtdgb4VQwgkWLKFT4mTkXKVQ/pm
u19sCoBKU8CMwDDh12zwksZ83eLTq4Up77paWC9yLH4qorHMLUiWwUcnRVpPVUfJQUHqDlbKXOe7
CTecK6Ao5RgvhthqGSZvKUR3X2s07zkp7PJLMSq9T0843VXrno+igPIlT3mpSzuz8PZO5W4wdaFG
Zhc8KF0df1LtsqfEXtJ9V+klSK5VhzJXmrMsPBjKlodkSpU+QIy7E4qbBiO9oLlf5hD/1XqrYaEf
BV2fReGUGs5+TOI+tMkU/z4zvDZq7FikNinO1qJqpLffzxD9mmhWbqwixnZBGeqrNzJNb7ZamC3F
TN5MVKkvlSToz25d7RiJvqYzlrhBDc4NEbJ3t91SrjoymEpNvjrDWhR1BgREVUTTi5rF7TaHzLit
JvvYePOZ1p72iOzvh1OK+HGcjPQbmczqdhni4vugFNA71KzKAliudxOsx2NnVZColZG13bTUTVLP
hm+ZExkTU+lpnyHwpjKoF8ufYan7SWeDvIz5ldu3GiEVRlsGgzdGQYvhxNXo6ju0hmhW+lrZN3XW
hKXuDEcV9HonLS86aouR72IFvrVWkk8cuzWTtaXjhAHvdMIKV/oSMnyQKp13DUBPMkyytPBEAF33
Vu8h8KJiQOxVVhEsyKyJ+3t9XmyUZZU2QckukibMpnzXAolceyoIbWtYR82e+t1itJS3sTHwFo3K
PExyaIlFnO3V83v8gqxxOtS10uhB1OWM37LF7r11y5NSeOx3rb4ZE9jWZnJUVK1SfZlQMEa5S/um
Zj/1R7eluiMmr8zFfTwhf480BCslkAQIxPw57lL7OI9xu0ldL55XDBmWvqGNW0QGKXbPJRwrlSXJ
y6ui81V1gTlOSb0DGUD/Ru0eCjFlyMZcJ6pnAHv2KNFpzlWb9edBclxk2wlGzxi/x3TqIU5Hz57e
yfOc24BREPZuYhNNNsiI6Vd2bgdjFF15DoQzu++m7RIJLzSU6rAsLVu2qTzJVhw6O3kttQKdjbke
4qZKJ+N+sUO52J1PteDt2r4+mMOQBFPULPdjyS8biViCXmrqgfBAyOo0rzirBCRTjJtqijFXU+B3
q+AOIWImZVupyxZ8HxUmrQo/ESmezJJwbFeA+OlmZaEEIAMmj+b7uSWEDI0I7G3FdhA1ZFZgIUUw
yiwNs5ShgKoPk/FZpXWSyutS9FBd4/wuytyeWNwCRUPdU+9iaG+rD3yElz4Wj7yox9nK9pPZ7maJ
ensomuuGHdkMxzauG7JI3S6CMWd4lCgLcil/IFYkcE1F3hi56I6aThG0LMJ3WCknvzEtBUmZkc83
7tLKWzNtZO3XY6ncmRZakCYW+tnlRP+aErUbqFr5ZaFHWflmBp0YZ9h+65EwGs5mHwdRGg074ufM
78wnzxfrsj8zWE6EMei9XwMWBTFnyxJaOLw9+ybK7cZvtdH4MmrGvbvoZjAVRX22IPX5sLy+pIWO
CMKbM/he2nIq2yYPa77mPq10OOyewcnMGzsqIWMK0Glwnsdm56veLQ95F3OU5NTOLroK22fxA3Ai
CxovfdAlFGbsvcfAyfsfQyS2rHYMOYRvR+BN/cbSRz1MhadeJ47p3hru4J7TRKs2BEaJPdy44hwr
2iHjlHxeUe/Ex9YiZ3/I08doxgNBMTPr3Ce9fp3XcX5WG8QcfYOD9GQ8ubEWBwbJeGFEpPi1LduC
yTXZe9sS5pOjSbnXBkQCNMrPI6UB7L5efvMmpb6rhKRrYHN0iRZtOYJx0z+wDdAySzr11h6abo8T
XHFGVRJd90nufXOqVtMhVlae6vMCQNNyCAVtEJPpwE6BuC196AF5bGAcGenfrcVhg8o1u47XA7Jx
HlWTgjiOY4JDhuQFSYp2apgTtw7f4ISlXHkqVWN2N+7idK+YkSZcLhG0Jea+3+MeFX9ynHo6W+zJ
P6QQyuea8JyfUV3MVzKP62ekuNld36ujhoYFRMtpaNjPk6XtemypaPjjUU1QxRgSiMfgqWJrY0DK
Zirq7VOsd/O9VqYtHunZ+NAR9nrL1+1VON1pso8iCp9YqOLKaeM8pFVfn8pKRHnIeUf6lD72KXLS
mPN5bwaDJac2MJJq2SCpGa6JqMYrYmmHg2gwIAKHg7rVme6WEHkBLXDsz16Ggj0e5+RmiJTiMwLi
dt+Szjlt3CymXdoInUw3n/ORvEu1UkbbxtMA2jOttV4Q7wFUwKj0QpQVfKaBkkGcdNwwfB3Px2/I
V2GNOVMtfGlZ3n1jJ2SSGUUdLHlhPpazEX9BUOQ7pFNg1dhUug84p2zcpqkQuWBKHRSLQhxT7xiP
aUfOTu/I+DNr/B2IXqCaHIlp+VOafEZ+6lOoWdvGbnbSaAWEY/cQY+OOW01LxFWCbldjmKAA+4oe
mw2qkg5NCOWnkcEqUxO8r+sC6dYyYCmlz3u828Bx0rLcKGgXfDiOW6/J+sfUbQ5M3eF7OwDWkJjW
barEJscKKjDOTiCCkQIwkKTWESUL4vbZsq5aTal2Cc5o4SJzFBVj1h8SUOyNxSb7inrKDHqr0Lfm
Ylmvs9TIwMXDaDNQ6NljQmEyeSOWpBVqMPq6B/B6JVBi3dq0xJh2vjkWJKZ4ZR4k/N7RaKBY8OpA
+oBgu88Ddgc+8NV4XccsFLoaaffZMBDzORh2OI/IHalyYw5GnZujU+1UxYe0ajOYpHtLgBOl4nrg
npNyeoiTEhUiUpaN2YneV8kR3Lsit9h2J/eUdvYR9Texooa+nd0ezKqB274j72/4rJlasRtN4vkA
q5FWQ4AWO2PMvb05DTLUjb5+Fm3lvJQizZ5are8ewdXszJ/SORYboSfVqRhl9yOiS3Aq6XIdpAJM
PFPxXDVIAG+8OBO7co5vZpJWNkY5J4+/7/W8Wbq9b7esFDIeAZsIevuXJKOJZlSWqHoTaqZATdM1
7Hea91BmYNJ5/amMtPozkt/igZ7LK9sTRYteqA5UPSO3Xuy1nJ5ijB+chqN+ruYP2iQQk1aob7K0
TMDXLO+De35zGbm8Z5zdydRG3Evj94IYZYIwRZORwd6shPkwp9ILEokUdTLrLMhNiFrduuLoQ/Uj
wajB72ganETRmdc1fmsI9CB9Uhy1h9+/y1/7ZhYebnwl1+M4iNnT+76ZoZYNMaRxE+pA3h1ME/pR
txEHTL9sSKrBCRcRYodQ5/eXfVMtXLwOCC5oJNYuJG4IF+wTpJyM6D5tMJPS8qNXRY0/23IUmyhx
7mthvEBPf5jhEwcu1gkcESjULRoGft+45U2+1DmsResF6CG7phHpnqfUrA5Og7P8gmvDc7HoFfRZ
dW1StRrNBKnJDc2Ony3kWx9EG1fItGYZUGP9e9Q25wgjYSRvWojZg7crFmh7Fu35K28pi+/KjGrA
ydG32x6K+n5YKo7dtn0PHJMc1HEZn9tMWzZtVBBRLUiWh0+EqjMtnsm6lGTXCs3+vjB3fKZedSJr
aX79/Rv9hXnnWLDuUKPg1mwTJHDJ3PXmCsboBF20Vqx5M7XzDkcj7wwSn+2IWAcNavCgux9cJWW5
yX6kmo0wVljTRxkrvxAbIFbomCGtIXQaLOKLTzvykzod0MT3s2Hfojx06VUY083b8/4/UDPtXqvV
QLv7reTpvir4z+W/8k4k1f3n24/j12q15n73h/DNpvt2eG3nu9duyP8QVP35b/5Pf/in2ff9XGP2
/b0ayn792+K0Kt9Jl3Sm6L/XOp1ey9V67vXthg4//vf/wvvzv6VOpvYvWuOwHMj8ZMoDqPy30skw
+AkkFA/dwNretlid/hQ64R2OnyDGSZ6DwShLLj/6U+ikmP+CugRNHSYTPGVMu7x/onS6sMCDBEH9
QU+GSh7REAmNK2PtL6znCJ3zjBPJN4Bcytq3VpSd4mtilcoXkpza5s6L+kk5JF3Ftki3GJwfKaju
4gZSxPWPwTWKVj2OZWfI57+8xL8Rrbznav1xa4g6CC13HDbqS/tPGGtVHWXDD5nYGp5RSmQWYLFY
sASaHGrnAzLD+xmEBRrejUg4QLEJ5oYedTmDFtm26JzgyFDns8Uv+SO+AfXt75/p765iqK6KakLH
Gv7S4y9J5sxI9FIAdeFHQ4+sO+SlM36QzfV+g/njWYzVB5glFQL4JTXCVSsvdvSG45NWiO1YT+rZ
k8lAK9yKT5wmKICS+pXUjvmDx3v/yf68sIFfHm5VKr646+P/ZTQ1Dae6yQRznKc4383aPB3aTiGm
ZiYK+fdv8j156M9LAdaZNuo7+LwXA3cpJY21haa+pQlwoh65a7I0L5Oy/FSN4qOkvl8ejNhaZjVE
RqJ3kKNcjA4PfwRNqFriZ3P8pTcbNXTN7pX0kY9cGNfb/r97NI+F/oBLmEx8B7KSsd7IX96gQP3e
mhTRfqRpykYXaRGW5oQQ0S6nwMIP++QB7n/gtf7LqHTJJ0NxCbNtlT5c1naRScaHzGGCZhOElHCZ
6uEnhg3JP9ul3h6OxZAL0QDmv78QxZGmebbgOouZVE9WBHITp7X4gOR4wT394zLwTt/+Qc9xKeex
hJj1XncJGBN4Lie1noOMj+iv4+y+bs3rPK42uTB3HR4cVKN7hsue1uVhUavr2VtLkrY6G/byx+75
bxVNf/eW17wPS2ebdtmk33/aEXfsivZn4gtMTg+aJWY/G6OPBtDfjNRVjgbHkyen4mHr+OsAwsW9
cEeTd1xM7QRFQiO/zLe6rq6CHMuSjzyof5mGDB0d9p5toABCsXtxOdOLMsUVlK6KiJXtZLpfyT0+
da5FZ4/YnH84598utvpCrhITnvD9s+E9oWFtyMUms3ijCfa3WlqZYLWKoZOt3jQfDaVfpyOnBgMY
ny2SLfnSAxTOiGgnjek4enA8YIA9dZpL6TxNQWbYPgZVSv+UerMvQTuWiEy/Qs32RefRgu4VDqgx
dzuX4pEWd/sBB+7X8YRY6k3NwOc24Xu+fxsU+Nhmuyiihv+i7rx29Ea2LP0q/QI8IBm0tzS/SW+k
NLohZDLJoHdBN5h3n4+lM+hKdXUJBcwAM5dVkpJJF9yx91rfShXRq7jyQlMQ2/H31/y/Pk8cBXwc
rh6+Wlj5Px7FAMficaSMHYnurJdLm6VLNMEEJZcgodf2m5P6paTeX16OhzCb28tqwIX/eDwxJ3oH
xksyGuyH6mJieF6GtrP2V6mVtZdOO47fciACeagRceXFnfC0Zz3LSd/rk7n5TfDZX13jPWaKSotB
qGPtj/+fluMRoAM9eM6+Knw1nICmqOW00L/5naDxdwf65XPW5PCQ54wD1R3dqoYqIaZt87vF4RcJ
7M+ry8cZt84O26Xf/fF8yn2zgs6PZg28wYcR6s/A/Dxhi1YL5lNjIpynecmVPI2QxdezBT6PgGci
GdLf3Oi/eq7oIggTXfi+TP1yn9mBMhsA+xIUrrZFNFP8Q5W6Y+S3k3b6+0cYgA2n9eGr6vM92A1p
psUx+Y+Pp60PQqtz5gZA52bwwoA84H9ZvT/Qr57rlIEMY5NPprVUDirHAQKIuRBYwHeKHscPIzG8
z7JKanruYq6nEWJR28DlY5I6ec03avyu/t5nqXJv/L5ViAUREIoloPJKkZJgrk9ex3ZVxoVb1X+o
daSphTiEluJemw1U+KovV/0hWySfoHruhr4K0nEjfEyHd2GZQO7mQouM1SYgl7nedpOhY6HzmfM7
hdqGA/jgm6ob42lxxomd6CLoqPhow+h8yx+plvqIyHa78KVo/C2NGKOPGb8CerDj4CN/22GNDWG1
zE4nYI1N0kdMLMfqiOig7y544+0vlEaiuioIKDOPFUG3MNTA3tDjYa47lw5GZzdTYTZVbCsYt6TS
nJPrfkDxXN5n2rT2/qXepFafv+ZtbaRuMJcZXVQmWNXkW6fVNxYt2yVD3t6X1lI6uC6zuK+g9cc7
7Ery3kVFMYZgIJspyns2UGEnrXaNitLYHgufmd1Rz1vdDVVbF1+msap+9L3WTgC8CqMlV8yFSDjN
iX9XbG7yKqvcoA5QTYJChRdPXphZ63hno+y9IvaWXjqRpGMkI4tGZHaBOlK+Ik7S+0siTD0jC1c2
3D1N/07vX/TZgvKQp6X2OoiSvnrkcdmgzky+zUh5zKzuIgEnpFmBCzPrDttu7V50Vb9z0QjrzCPV
LjkuXy8pjxCq6AXnkMOYeBki/doV0FKDBLQlE/xCM7LYTxkhXYKdWp8sDFIKnpNVAWFbEuuUQsFK
mEA2ldj1EHNnEHpXGXrQImOCdOA5ze75UuQG9LWsiHRfvdvc6/z7yncXIvEKfSvQRlsp9O9+NtuS
dMm5ZeaVuw18CfrFWo+QBAddOnDgErLXEX1T/5wqw6/CmjHtvdaUkxbSkeivBngaMqIyMtxPtdgW
/WGu8h4mhoDhcmwtYysJ+RzTqX4iJlZFrZGO+mPhLU4fA8vSjKO/lI6bXlhWo9XeZT05gybPOR8t
eWZvUzunSuuJN5wzVVbHJff0O1fT829AacfsulkkSdP1VKIOKbQSbI8xkKUO14z+IyItN0caa6B3
GdJ9Jm6vGDsDADTZm41OFEpgNqCTLRGqeqDGENXTlM2NMrBta/ODxp9EErA+OElUTG1th+i7dOK0
u80l77FmHhE4qbf/SMMyodIwECJypjPGhBdusZaonaulODneCLKA9vh2BehuaIIOyUUWTXjHEe1u
/nDLrq5Bnu12W0rOLP2vALElDwRUoPLKqeotQeCVWm0EQbtF6cmACpleJY01TKCpmqGzSE9jdjlu
Xw1/s5/L1bAQpWVTeZapMJlDE49VIDTREJDP8+y/AszchmcLdgEaZDMpvnelZ/AWbL1jHp3Uqv3L
pge5eeH1LhInwCpVf+idga10X1biy5SMpXHo2o2vjvCxOEBA0vPvyObL6VitmX4y2X/UcZsjtuF0
CgdMrGUuPtiGvOsO1AMu8fI0VxzUW1UFYLJVaxZ4ORMosKeyuxmMxnopfZW/N6OTeOEM4lQxKuvc
XfJiVC+Fr9OPniuzzcJK0H49CtCpGVCOacqDIkmWItTQSY3HPcH+IVU1A+zS2ce/ztbiSQ9oVotw
ImijvISU262PI1JJ04BHOXZ0+bHfti0/IuuNw1D0eo9IEbQdyLVF3mqby+gw5T3biickThDRTpT/
lLNxJ1Xfchd7V6hxfEO+avevFTK2sQuMqTeylWex5w1TVPXqbiFlBcHJ1nyZ0xzZ3pLYtPtdu4Ma
kjUk/rLiMCeMa9nosg17UA7aEvaimh07Yksyp9bRN1e96H5Wif8XOoP/v3GO6NuRAgCBGybfbqbH
zfin6uO/BAb+j4f4MX54iqP/+R/Pb8P41tf/8Qjv6UN78C9/5E8ykrD/RVuIqMYdsEFttKfG/UwU
5E9w9xowKqg58NrsNcy/24V0EiHWo/3bsRzEoOzJdv9uFwqTdiHh7PQsbHYDmNT/SbcQ++aHQuov
f/E/18P9qNBgVj3ItQoeXG/bp9Rwslg27XaSoyT3ZZ6yYwOnyy7Bv1rTU6KcSKXGebCt/EIHnRv0
qj6WvX2DjS5wRcGwb7gBv1F+wS6agOsDIFetDiujmZpH6pln0UN3k7xOkHGkEXj9at3qhY/2Q27v
pZ2+WrA6DuvmzVca+5KgXlbkH9XD3AI9rIosuVfjWqCGQ5gDD7EN/dGAFki2IZI2ONiYlhSy+4Zm
Z29mTNQXA6OMkstxnQFqk0qxMCbMD/vgtK/V9VB51sGf6uciz9o7SwpYHMxVgk32n9DwfsUSclNX
zoOeAYGzdaaJHbRi/vIN8Zs3WyOfRl/e5xrjRB2pgjSPvb1ucVUM6spG6ROiDGYQDb08tM1cRb3r
Hy1dmTs99lq01bue5KiiWAFCazGvKrVdrZu+RMLqQONOngpmXX8bsvIrWPYbsoGwiXiaxp8jpKCo
sQ/LOA9hPnjnsrUVS/aaXqFTZ6AMWzcbikvRovdLav+xSMpz43u3yky3YzU2y1s/dO8kYUKws1M7
KIv1DNA8GgoE8bX3tU2Wc1LseseoMZGV5VWA7CKeE/e2luW7WmGs5wBzQqeumsB0+/bW2ZAHqlK3
Aub0bgRJfK52icpwZqFaAVBr1k1N7YJkLu+PFpcwUIOFaUlfTg0KpcfZ+ObWaw7ofZAXq8weM6ju
ID3rig/5SOrNwj0GMp8/S7l9JkAEB0fKVVZOEnf10jDetZqrESfb3WYX2MW0WbvY6uF1GChNqpYn
zi2/T7XoDiPE/zEzk9gi8fwCV1KO9HapL4ddi6np9RFvyueBUj80UJFbodl24WKqAD8586/yhOf1
tsiHT4mxxYSQRrkODLh/h6ZzkCN3RIzHzucEByVCHPDx1CJNT9tzgy23X790qxEUqosQcIbDWt+P
tUF53gZT1V52qRnW+us+FffzJbZJBNaSNFzQoiao2rvc5uXw7xavPLr9HcnXx3mEfyAP/g3wrQAV
V+CIJ+BfmNBknHhs+DTNuEVHgy5kTpEV9AgZEWh//mN5/D/z5fh/cRa0h4L8zSzo6/aVYnD8+nGA
tP+jnyu85/6Lvj/Dwp2JxRx4n8j8XOEt518YGU1aWD/hdvtc+H8PhOx/4eLnk8DiT7/b3Mc0/17h
Lf1f6Fzx0DKzYIzKB+qfrPB7m+E/N8quwbTFZKSre+4eA4FH4ONGuc4svE0jaNgm7VkJWZCLN6O1
eYhaSzMv0WrYN5acaS/+6SL9ftbz87j7L08CFBXir1gcmc1dQudnOwxOMgV6ayWHHo3vyWRb+Y/I
Ej9PkcGbiZSB0RoYno+nuGcFbgiN1n0u4l6UQj35DA8O5rZNkC+13zR995bkrxeUfgP0OT7ngsN+
PNpMBa/n47IeNHfyDgWFYDTppRN1OMkOLQU2dvvOCCunefz7K/qxMfvHaTo7PGPXajDbs3/pr8Cd
FU3eaNxJj7E72lr9nejzFXncZsR4OpvfNFn+6njgXwhFpblt0rr7eKL0LzD8Fmo7VBnexiDNtdyF
qL9N98iPJ/9gVeX4D/PCuay0JOEl6FQ4PLW/Tgi13locq3fngw2rHIPFmJ1Iw3HCv7+S+5X68y3k
KBQ+9JwNgBGMIX/pgGbWoAFRm5HcJ2ywQgG2/TlvW1eyO970n4X0fzsk+KuD7cQYgwMBsvz1eRkz
oxWEUiyHnSwNJ3L5zMfMPQhpvv79WX1sOLr7tWOQbFHVAqlhVvDL89HCs68ROy8HzXdvi9buj13m
/w5N85cHYcTMisKEmQXl40PBs4ZUYRiXQyKs78IqlssUou1vXui/umQ0NLlarFc60/SPBxEZelS6
tMuBydp0bLftQZp+c1Wm0jn8/TXbn+E/PQmU40yoeAR4DvDLsVh9PJJjrjN2orK81OM60H+zBP7y
wxEoOQYzMbpGjIa497/88DmDJmpUVXHIXMSKFJN60j8IJzfGe7i7gzwto9m6IVv83Kaz2EztU1Nq
yfLw9+f4yxdg/zXMXaqAuJczNPRflkeN+B5vWwwiCbClbC8eKiFo6tIcmlAuYP5Obp2JL8vUZs4/
e/T/OPIfai3y1N19Dvnx6tob0R/9hkc8kRQpq6xt5HLeGvY8XJ/++UmybPD9RTXIpmq/F39q60PI
JoHRR+fcZZr7WUuH/jsrqjpPibUd8dSoh6Lz1G+m8n91ZfdX2mGFZJL0KxInyTHyuMiODw2K0jpW
7jg+Tz4WGSAEAJWW1FRt0E2NePuHJwssB96ci/CT+8nn/ePJJiYGoEJvKzLP0/ERXXt3Vlldv9IA
6460Spq72iyt578/6C9vPmMpMH4mCbH7+Axz4P7nf77Cs2m5eDyqAzWrdz+P3lxGAm/L9Ju35peX
/+dxqH9QxPDmUwR9PE4mE6hrg1YddJUm13YxWXcIzez7DAjcb97+X+8fCp0dHMYIl2u5y0U+HsrK
ShjtdDfP2RiOX+RvZvAUA798QgUcYSZffGa4X7tU6JclGZiWIYkEhM43ZrYb6+tWg80j7DCaS60k
GYPe4hj4feUTk9TkZhGVtTergAXWqIPZSPEnlINGsYbsR/vstivY7SVP/RdrtC0tnLKB2BEctA3T
PJRKfVSRNcBSQy7ra2OV6qIsmhWRu7csb7hpBiNSYpJPbS1GN2w1otzyuXbTkA6XuFBbP9jXJX5t
7z41qy5s2Ql7x0pz5mcXwxI+6dbMHurCd16KwdZek2W1bujG2t+RBrs/9Emv70stVyJyh9F9lYW9
98F1QSwdrkMbMi82241mnmSXVGdjM0eJxRDOXRSyP/aijh+iJCQPhZP2bxCnOi4m6WK+3bKe1HaX
6QgxYmvKuKOAv3cSaS5FLIxRDpFlgEE6OagP4OEWvvupBMJvxovXLU5oGynXn/J9sU41b6gZur62
fhPZar5kJVlDjHT3riu6RInXJjW7i5y1fcUZMNrsbZVq2oMGawq8Mv3+l1SSYRCDCizv6WW2Y0jJ
Jy5Tu5sJWMrtLTlhOEpF0HnzNoZ9NyA0SbWpVKfCJmAOYK8FQmSaXXaOZFTd1RKdZ+SvGa7RstcL
EbJvzZdTwh/oweCP/rEUW0fHk6rr7KZaZkadMyLEmUuv/ZFU9nZry003DwLHy3jGp1det1JLxF1B
+MQdUQDzFM4k0I9XCnDNwtI/KzuY176uT5anjB+bdJohhmZSvi6rKb6QPzaPgZd5bN5T7ocLr6LO
hjAdtb6NuiQ1qjBZyrK6JitbppjoprmjLSGm5uBko3iYEL5IdOBL/e5POcZK+CAY8DMU469I/RuT
UVDa5nd9ri+XGDF97QjEk2LPtJfqlarPEMfGkPlwqBo+YpixrG4O1zmrCKZwBn7DRcw9aA5FT5UI
o8Q9VmL0tnOqOi0Q45ZBpyicsoM8SPoiiQO2uYR51anvSM8MPZy7FR/9IibzsnXMzD20hiqMsFZK
v+fXwXTe64NqwyRRQuOp7Qwcts6Gf6Pv2pb+79y25IZhLLzdanyHMJHF+sVPzRbXQOqC/8Q/NQ5X
BQaM9qhJduyxtmj6UTdXd4gqwx6amLCqqjqA7xiTs5uVPPumsQ3pvcYIy9opuXCOHWPN44IyFUxD
Dwk/aZSBLT+z0VwnzBNCjT5SfZEYK4/cplB1hFuTj1oMynBmTRGZux6TTtIxz+atJExBwfUMiNHr
QLEwLk0o7wFfVDF5GmTHgKZhyrnpY/qt76cZpBEhZNZB7pFZISF+M+LuxRnrT77VKJyTLa2R2Nom
PHo6xJI5YuBX6UFWuvPLXK8E29oiU88G6i7782y37hOMYT09FKJYf2hYK03msvponYdt3Yag9RZ6
HhvRyxdL5+5BU0gVX5NqScZzqpNfFjau0z+XLHAF1rBh/iHpmototUuHSUghlinU3EpqodvhKw1m
WoS3WQn/B+vxtj1b1P9XNfO9NSZ2MfPi1q8JN6P0Jyd3Bi0+hrXT4QpcVy0j+6Mh5o6fbKU4XTL1
Pk+7td6QsrhJTLtqD/ZQbm9kLvPXLGzET2j0DLIbmprnoGVQPUauO2Zfd/jdw4THhX9cJqRAkaYj
zcvCqZs6aCpXrkFtOf0cjG2zLEdiGSb7DE0Ew80CJYO97LaP1ByDcNpgoxNa4Q1fuxOgXSOJNXa7
eDuQDWPxNp36PM5/PG9D1R0aoiOac1qoyUSAllgmekswBlFJ5IcZk/SS3DnWQEesWLLrccVkHHV4
6DUSp4pywF5pjYJv1Wi/4b/Q3KvUtnn8iUTwfaKg0FMHJVv7KeaGZPz/tZYZgvNJMHGZlSPjVE4L
IyC+Bs7JIKHGPq5UwTwgqa990g2ermgnYzw6ZW5+Wafulcwj47FNh+nCGSuIg3nFQ24rYPvS9utr
bRolESfiBzuFOZRuot9WM/rwWs7tUWwlZpqG+iJ20u5BNKw9UVPqmYooXNrXP5ofIdF8IIpIG565
ogX20YFCoQFbunSXJSCV9kgSCgFKSzVdJCI3rhTFGKsCcYK2/7XWzNvBrvy4ZhxdY8UMvAYsC7f6
h62G7XE2i3d8QyCOzZOQ3iNJbM2hWPUXJj9RphcvY5WfrNZ8sNOmCfVuGILVy/Nr4ULth2j6Gd9J
EWwmggQguFdd1q+X6Ey1UyN5r1Y+caFra3XQ0/GzRh0/a+EeCYFGETZV/RVgz/5JjGMG+qK6s3Ea
xV4uwSENfRO2k1Qh6SxmiDKQ2KO0Hi7ylfuDMuagtdt6Nvoqu8VYPl3Na7sN8QAFYiPqqa/7SLd5
4Wuv6d5EZ7Q/nKHC7pJjEP/U61N3UbmrB/aFvR34q3I9Dg6ax9n27e+MuMyNc+cZ21NMzMdNJuOD
VQmqWORWnyT5WTTcWxpROSdyVNOsHw2/zm8tvBVP1mB88YvEvRJNMt0uvDmMSzdDvqRtOrsYprzy
tiMHiASbfsYfO4+j9aNziB4IDPIs9U9IQzIr54I4/ueZ4PHEFudktR9AumICm8bPf3AfcEg8jqht
w2JYzAeyAO0F2uranZ1JuA+unMW7mgYnSkW6xrgWqD2kDqKITxKG0kaFwmCgEffMC78BApnzcDCH
ZA29ggy0EFWHHtuFAHJF7CP2MJHM5hdQGPpVY2q5FeBMqMDVDdg0mnm485hhRe46djeAkcW3HFbH
/DRW6yxixCs9YZeqKQmK1Lv1bTOH5WJdtrfGxqvXzBooIPb/0dRU9jPAD/mjlKv9NkzeGHVNQVWh
suZpQSd1v3g0Q/ZXhMct1535AqIiDuCuF+Zrq0/q7M+W/u6l8svi1+Le3ET9iEriRG1UxoZmaO84
stRV4+NkWwvjJfO6/hl7ODlIarwwOj3Faj0zEQiSdOtv5qLGxkcUjrsO3X03zrjwPGVh+0z96uQJ
751cGizxK1N6sERmDFZpiwc3H6JWaWAC1GyunwqfmXhRizRmfjYfZTfmuGKz9S1HYnznQWsMDL0z
ObBRPzhyPjEwvvW0rWQ6TGrzRWc3RBgDhHWYq6zYxjRUCHiztVJ9ncljBZ/RAxNKGd8FTl+NB3g5
jD1mvYykSTpOYrus9tKM87kq4zXpbRl57gZ+g0oOxJUNqyrZKl5Zo4WGoARtQuX4UUG4KllRg25+
s6zECWE47RO14rFthon6qfXXiw7dSeAnehovc1K/ikIZn0bo+hicVyrVYnHucgXxsHYT+aDn5jTw
hfDQJcrRmBiL+dqt3IacoNaRhwrOUXFl8S0LGM6oi3YwCVIV1gyoFFIl0jeWFHvklVtzwz5pWnJZ
aKqKvYnREeecHZatZAxYDgPFyghlZ3Cr0OjrlZ1HpeoLPR2GWyrAHi0/wMuk3WOZksrRLqmsNRCo
qrTvcnQsT1Y7LALhjuy6MHFKcm/bbnmV0LsCj4CsNq5KvuYHEDjpLV1W8oAmsVYu44+JXECzWVk1
KPAuZu7SISMZUgupAFveo9U9jBNN06BHtUKVjElo1xhqyRa7FawhyKupeY9NZxtPuVT298poJnlZ
VQQ5nkHGrN110rBi4jHqpvlKVJ6zRTlxWZQrRi1i2rLdEIORp/jwCj51stGMT1am1YiyqGrZfWUp
8n9LbnPoGWgTDpvs8GKTsA6lgoWta/ZsQ5U75I8qVn0KV9AUOiCiTp07xBU8Cl6ffXLGrlH3nW61
t96gvbWtbkdE3RqxGAgvI71JOwg0QPwa6fgZ2Id6Qz+iYIZAFnwgpGiIGznot7OVvyocBVG/kI+o
YUx28E3zcaYmC12GZW44S4etZu+1y5F1iKlkTiywH6SKaitYU3953bmJeLt2u+oyr8Vh4SNbhmvf
1+ALWrimHbvXWjKInOp9oXVod2Sp4Z7rzLiGf/eMSs26yFJE2TX4O+Kn+osya91rV+/Sq0mr1aOj
ZV59tPCqhlVZZac0EeIwFeBTA+m0MC8RsQ93bbm2V1JZRczLY971hKyRzNk6nXXod1pe4jv8uTU4
N/aCKEyz+9OkUdJteapvoZJpesd2qkUXhECJ5kx30hZuS0BkSn6bV9pz3w6EsLmr8b0zqvXJFkXG
lgS6AttuOcJNbNdLwfqEAMzy2gNX4IkZgN5FIjU8N6iZPDSHzS9I2Zo9YeNELi2f3WOLLpyS0CXg
rWMK3uwKaifPrvrc+05kun8eTf/aqtfKRGo3geGqGzmdXKk912s7fpaGNt14jO7usmqoY2LjBXmb
yzdn6arb1rCr275rlh88WU/02XrWTANzHKKd7GoC3nZRdeLo6dn0wNTi7M4QT8K1Sbm2Kp31M0bZ
NcSK+5ql8/7d1JejUXpI+DPD2O4TctfZjAC3vQQX6LPXVmT8sSgSoFyZzxQPkqgDVWtBjxd0AflF
EnSc90k5Hwk2Tz954GTU/mKnN2WaME7ey/ovfBnJ+a1hehAjU1JJVRQYLu5qqAG3i16DGO2d7mVu
Oz0L82WsP5M6ySgZsheMippouRR3w9XgOUmI26pynbg15HIFfl7FzlRon4m0Rfha6MkOZYF4Gc1K
f7H470cMfP0SzuX0dR2Mz/SXrAOcui1YEwwutrCnSNY9QoKZOvLAiPhKYs6mNCcwgxvjLl0AIoTv
j1Ppn7Sxm9/g7MhTWrXPg01abuhpiQadB/4gx3cF/4ia463FPE4WU1aswzVxRe3yWe/78gfRsGQF
DbJ+Td3eeh5TX8hIjELGXZ9539xlTeK6d3p+zAb3E2wDmoJDOukdd7iu9FuUi8TQeLKB3oMSC32d
du24mlddOITz3UOjYM8wmWp9hSBdUYVTRNwklZ9MR7pqdRVX82p/lpk2sJ2guvuie6kV5dVavplD
V1x34DyfZnvSH4XRMqKnXQT2GKxKCT5FEnnumc101DUDnehGBPxtv+bkDbejuAQbpJJDBozF53c1
XaRxHoIMwCda1NaaSkIftCbFJ5fDDJJhXIkQR3APjy/j7hNeqnuXzM5B1Vj2JsAOTBNB1atyxifl
pZT6S9M6F8PgOs9WVpBcDgPdQUC6eHDJB6VDRrbTBcf7tLndtbv0Y3rgASmJICS3+tp0CozhrTnW
JMg3Sn5VgooylG3f3CVgPcmzK01Dp3gi6mEP7F5R4Bqb/l0OLOogrhGpwd6ihxKUUlVAxfSSIrTV
TRUtNdGYkUOibYqoAK5fTAbg8IAGu+xDc0CUG7otMcsh8QvGu0Yy8sjlH9Em24RZOkG3JBl81KLU
ETfj5R2o76i/oq6ziEGqx4Jw6yF39LiE5vAO+damizZViGCQFG/XDUPSq3xd8fHnhIMr9GPrdOeL
rTCihMf+TptQEwS2rzKCNLqerQS13DJe+Uu67JxZolRDOr3sBs2czUmWTNanqSzYoiwAW0TYTznr
3mqp7YVuzTTCxxnGq5I7Xkf4CKHmukUGjK+f7PS24wO+HZtF5wZX2pJRufekrEKm2TIGH6pGd1S6
ZNp71pqo0BpWHhNeLcGqYq1pfQYkbQwQSOnBUD0a9lUzV71PE8pV9wC/BlCZXFkY7Cy1C7kH2Iup
QUtXA42BNDh2+7ElJDZr+k8EeToAmxaNNpULxPYbwC3LCJQl2XjQ95voZ4tS2pHfOO2tjpKDXHEQ
PcnZET4MwE7SqogKDGwZJdZUfZFCIc8hRr4iX3JS9jsiG/ulA4KEfJNIWS02SlQlgaM1yiYhUV+v
LdTkRmANort1UZJWYWGQAclPdN6bDANekExD+mqbo/eO/XLDj1LVy0FoVQc5AZfjelyh8bLxA1tF
yAYzR5O4M4h6cePMdGxTnc5bOCRoqQ6+csXLKot011Rqun1yAAlTI66ak0e+btFvKHS1XqFMNMa9
A0ZXA78LQcO0tabbdF0XlOieD59Mojv3oo5QRLrVdkWuRE9VxGsPq5Ot2mD43blWXWrT7iut+6xw
pDg7hlPCxZ+y+kh6tZ6H29K1YLkarXDvwOuistbobJVQhRsmUn4neRPow0F4KIWzfnGBtn3mnP1H
6a0okDpTEA+7y377i1pNnJbH78iH020L67KbqwLScjFaL3qH+TzwMGx+1e3N06LSdSYvGjZdezQW
zytQ+fvpFk4qc8dbotOwGxqs8o+D0ZGPOgCDSr+vJnXLTYIrcr7upoItPs1olQaSpGHYRYOEwCGg
bNpXnsoNAf4s8+lDksZZU+QbAiZRRgDotbIr/QYMVG6dt3bUWuudMlXDUK/L3B620EkW1+ju0sJB
+33pD8ZY8dF0XR92nz6R+VoGk80UcTzJguvqwOVFrp2StGeX4FkmZNzoZ4sma+6Ioa1n0pTslO00
6M4tNAETlFHJTAc4ho8C/AxABzlGLSjuI2gx2JvaXhfTwWqGqnrWRd2PQWOwQT+S6jqhukeknURM
DAcSvOnqkTlc6t4UFUUHHnBitQ7NbjR0yFmI7d2LYWL/G3K90r0RviF/vawK6tcYQXm6vExtZ2xn
cyyILZ5r9poEFLv0p0EgES1DE3fCrNcnbe9HljU5R3BCosGeCTWERgp7a57/HGh+JvQme+0x2MB2
tAxVxl1rtM1XPiRKXJpF0/yYjBS/7OpJNmrrrDFzoSFs9wcxpOzvl5ayFjgy8XWx7AvwLTQP+mRX
TlVUu2BclhgDDdpmm40PGTeYDQR9gint3gpraDU0V14NwnqphP+al5BmTyAUBwosRLtZVHBGuAuI
b33Oc/ojobYTY6mf8JJEmpaP1aW2Qvu4wFph+UPg7tstxhwVL7SXJgT7OaltfRLkx+8Xu1zexsnW
H1qrBxk9yRWmQkK267O59qN1OU9Kl0d4aLV/ZeV0bljVMvdCg0fqxnKCEgtMy3ecO1U06QNdX8l6
jIpQ0w6EVZsNH0sv9Xmm1FzHadb44GsMtCwvKOD19AptnKXuLJoKxZE8ZW0NobzaBXEyzvpV2IMn
Ax4l3aFnhkAgBjXpvuczMx20goPwdUh3fC/Ia50ca3eaSf1C9Unn3sNSKDq+/wU19mw4DMOhNo50
Q0UNf5huNmngZZIu1akda2s8JEvV1qfZ7ZZ36m4wdz22H/9eQu5dvki4L0mctgbCSWQddRMX2jLi
puvQPJahXrmi/GGmSblS6azCj2liYujTCURbA21iEBYyPs8evY36CTvNSqijZs/w5TLRtdkbwh+S
vrVGDI/4q1YrsFbXeNysonHh/jTaIzgKozk2tQNXjYQQdziaW4W5pXOXMY+AwKGG38gklmcAc0W0
p4x2CA23zULtv4m7ymqtxxLjGjxavVI/QMC4xuXG4EwGa95pd60A0Rf2VeU8WuyGv9qgMPLrNdvS
dxAkkxbYRdpqDwn2vgetLgAbr+Pg+6+rEMlyR3Ll/EiYQOdctJ7TbZd4ltv0BCy7U1dKy6ziUI4Y
zY9CuAqAEXETM3j0EoLvbVfI8nFJXWipA/zikbqyz55wikjg3vZos0VP1A+aZGzBtz7bvOMCnts9
JIYy6pskUySyTDxpU2iXm1Udsho0XjjwdN9uQ9ID6ibNPaiG/8Xemey4jqRZ+lUKtecFJ+MAdNWC
ombJ5eP1YUP4yHkw48yn708R0VmZWegCCuhNAZ2rjIgbHnJ3ifbbf875jqfoxwBOmm9TSOXjqW8y
jnisQuI1tVKt4erKXXZtRJLrp8ddls8khK1PZpf+WNacrsHiFfFMdEEl0MdJGD7E0udo9kEqQSXs
QNPlUrNrjgPG0zXJgfxJtlmabCdzUUwpva6x9q0ozWY+Y/mcYzr7agjNzBTC61G6ohtGpHVog86t
jjxTc/OGazGaiH5taueDblgb0U2YemNfT0Kv80XB2xLO8EaZANVCQDAlzDIqzooNWH8gUiQPEJQC
/ng57Jql4KWC/XIXAacuY+rPusGdLrmmD2yWiPslGzdNZf1Q9UYxAkJfOtSPOaI9ovZHMobSrOKX
svIoUPDLa9rM5606HOuq5J7tsoKwg9wUecG9vG+LVdqK7M2floZIkaT4tSx7hhc97wrqvhRCCfNZ
YpUFH7ooHW9iw5kZgn2Mvccu71iykZlxvsWii2ZV89fwZ3TVd+e86ydqChaLdD3W6RKuOoppaOnW
9GGXS3ZExoM2NLW5fiwzu+EjP07yVYerdmV5sbhmLhyTJ0Pnw3njJ8jWYc5xsuVXgmwT8aZ11gar
Q6j+ZCjwqxcOSj5doZie5eJra4oV3Pik+EYYry0wTwHTsJJsZZImOchJWOV2qSPwDdlsON2WOAbU
NBbLrP1HveEK3XImjkGv1fGbOZbov4ge7NlZ97BIQeDU9ADg7PJUJ4XUDz6p1fFgR9xA93RAMh7G
ddeodSy03lu3Hh12h4REEm7MjP2o7dSs+ybdHZad3pbFsk46vUFzsseWeu4q1XdjMVbfemtiM0zw
WS7MSQkoH79psNZDhKh3o4gZkRXt6aeICzQjClg58s2eN9c7kU42u1T6itxNjXJ79RJLJvCosmm0
LwrfB78lRv0lklG98ACplvhQInR/zH485evaF8ACcXxdBzDWMOU6bQzHOKccjs0GaylEZ8XZe286
uMXJXjK6hfSyVM6WkpjED1Kfhzmnf2ONtwVJKhBsQyaN15bR7VH1HEc0U2j+zlkEZeItcRyNE2sR
NdzIvOzuAa8VCGZRqX0vs1PZu5yXBGJDmr8ZSnIRUtIgynDKRPRk1+ach/ysrzfSJefhQLzA7led
FdkzWDZzjnb9BDsoLNLJKPes6Wu2hYSfknaX8357dtHeZzCZbJHWeDoGArRAl52gLIwkf0hd10Tg
dypzTMPUEYvaLORwiveRkFJ3J6SenqKUq8gJvh3LtoUsGxc6zUynIxsk8VYBUOrCLrdktJeNjYYg
Rx1k1JVZ6TyITPn48sUwrgvTbu+9PJshHJP7EuzBGkOtEBobC93aGR9zQ5/HbaJ3Qhww1HvRDlKx
7e96OfISGW8IVDE9LcOm5wY9710DCMQll2nGi465yt8MRTlPoZ+PGmNepFt0o0Z92ax7bTLYuc40
L9IKX7knouHKhZcdtfKNwjFcGauyYiWxJkZVty8YAto38mZuv+LniFxPntABSUXt6pnGQPszBl75
uPDbm4jqzaZmn4TDZ3ZttK4LbTTG2g+tsGalyyiNV0Zc+U/pwCpwX+dc8fuwF6yA1tY8joDoYZB9
SHqGMoTSgsjpNJVmxZiW1e+xZmODrTD8+CtYu322HThJ5YEKHvbii8QVeVjixNbfIiNpjZMGZE4A
NPMiywXOP8v2t7uYbIlPmH2mCVUyKuPfblIyiQT+GE8d4AlvoAl8dEsuYIaZluMxWWYwocNUlP2m
dx3Z7pupNofDlHPPW7v9kow7hzNtIAWR2+Z3RFF6E46JlRNnGMCQ7NuOfdwKwn32aRXjNdOpYoGH
mKwkbFGGta9cjAUoWFKZQ1BIJdy7fkkX8eC2I12As6NScteTk38PGCQs9AguYof8+l/rlGZ9oXCy
hFGjHOUOj0rfbNlmqX7lMKI7q1SI8aAmZfb3ozlMQJNxIsBDsaI6aIdBssPXE/uHTiVNA/+dFk/t
NOhPiXDGN7dLxW3H5YuxduibD7xMdCKPlqvG1ShEeTdYzAOhY0uIjrSSNUnoNuwnggiYLY4i05h+
HJVF8Zbfsdvus1iY45oQR+me6TSb+IN1EXFGdYb9xhjGwqEWyK4ndp0MTphtABXyYaZhbtb4vxrq
JZ5o5VmIUWk6JWgRSvYAzgvYK2uDH7hzml0t8zY1pjB1xh1JOxZWMWUG4AtYjloT7U0bslltvJJl
D1/Vk2QmN9j5MsBkpPKAn7L2fwHval6LoEu0PZps4eE7mkndmd64PIbnhDNip8dxzoVWOBx0aSIn
/4Sd2jHCOK+oE2Jojl7YNLRMBSSAl7WDn/DLEaWGYDpSmZB1KtLXFknhdOPg6npvS0POt8k8Mzhr
WqUrAMSjkLSa+b25HKlxz7u163WME5pDIwD+qaGMTzMwUrxkBAbN41JENiv7samPMTv2MtTtwb73
NR3VtrT96shvP/NXWhJzbufR2H1RulSpVU3Amy2QrEANF6nflDhHa1wWFX07LiUyTOHgMOnhoX6m
5P7nAX0rj5ltMPdWZkr3ouz5t/fJQnH3VqtQM1eF2RMY6vTFWYGrMMniSpLftM6PxDhtSpxdqBAe
gr6ve/I0QlsBng2U8dNz24nmHdHnz247M+Wroo0IkoNdqFeZysxznEjtM+aH9oQpgm6JiGqyH4PG
mXYD/o5N3ThBnWAInUG3J5VvXnDgsojmZaXbtMspNsQSQJWEKTSHoCYTYFhV9fgGWoDcLU0uxX3X
jIUIateD/TTXltmsaIsQRWBx4bmlxtyhn8RdfvM2xhUzZmPNRTCeJChJtFmT/KpCxbNpMVphFeh8
Hu0doE1+8dWt5XcQgFXhXUeaAs9gIB19eIm4/dcQHnBHXAXT9pIMfTfhDst5g5ldITepY8+fujDF
HVk861WKAr0m0yKGH58l6yVfJjDF1Ny9s9J09znAyvmZ0ivxPjp2/O2yBK0CUXf2Ker1Xg+bojDv
9cktkguFUxq7QxBhMszYuH1qNnabUHkLrbwww51PUc61dks9EEiFnMY9c2dTWPXjlRkVAJpVtpsC
fxQWKGifjGGzmcLdTdnUtzwafC6QmhEd+rTP5ZtDRQTb9CirQCc0OZ2uWd0inZdUy4BIBZmOerxo
unuZ8ohjPG55jTDkIxqZyhoTwQnlxF1CI2+1IWzySvFZtQf6RWLiuGcvFxSsxqnLeIepmCFDLV36
Y/IRhpTIZbENscd0zQZXl6ftVW06/I6vVUFBGdvsk2wAD7uM6/ewakpWW2cxIQINWPb8lZm55inJ
Mn/czH5i3tYE9X98ImRkoIeZGLEZt/VZ2NQJhvEyLT+izPMnDQ/zAL69aL84znrsFBoJhqCzx5F0
Gc0CFX4D+B2PPXkDLJ+tiK0vZReZPAF61IufNM309FN6Ms3XZZnkatXZNUnoovQhu5t+WSKe9/VE
/IwJOHCpIaHvyp/m83VH04VlP2ZniesJzG2m1wCaeydhOmgTsWxdQDHmJ/aCoV+nLOiWZ77i7Gwq
feKaE9UwIQKUEQqYlrHCl1PXXolhpe+gKqeLJ0KtKLq5XHVQD+wd3wfLwEHQpba/AgpY/bcRO/1S
xFw1AjNV0jJXGJxxqLVk1eM1JYx8IFjwIcAh28ClIIlZQ81XkfPcOFEpXsmWSO+kVQVarC5zJkl4
oX5gmkosq9KYy3wPOj5pHz10xPOUdKoOSeUXyapoeRDuWpLwTFCDMjddHPs1XTkunoScTU99I4iJ
E9rPXda9trOw9MgasBgBMAOsWOYwp/I5USZ4ndU4s59uWPmySYsCKPIyegPIvyy7wY919XvQm9q8
MOCQj8o4yMrPbKFn5kAOl9elAXVJ0vNcEMJNyR3WUxNxMas92iXiIUbfzCmRWXtc2b1TCQk13uHS
q6uTFhNaheLaznUUDhH597PRd3gGmZRo0Ns1jk7VwkihZ3zlnmhujw82qWLOSDpIeOzR6pDDgh26
cU4FQ4QGpzfM8WC1n6Ausu7QWAvgqaCdxnykgXgCksL7ATrAJLJXOWWkDPoG8B4w7Hl5LAesIiAG
+pmNvTapd53K1OLW4HfikiCNtfIIPYsCqALWEdt/x57iu7ke1fiSpoben+fKpIMJs1+RrqtxibCZ
YvvVzS00c/GSxbH10/ImLlfSEtEUxrVZXEXJoasxeeCJ1AKd41DxrNJkcU9flgkVAkvtGE4L0LuT
zpn9zLt3UtsIkeUbtEcaHY22GzBmzi3dZDASfH8fZY7CByEyhw4iG0sNGGMbjOoMK0J7L2kSs8PF
IhqzSrA/JyCKF+idyFsNx0c6zCK+IeQdAQmEnfCMkY3KcOi7yOFwmtJ4F5nAAIJK47fL0UH59ofo
ywwkdLk08GvKxKE4RmbVcKhQvb14ReLMbXeL2QiNARjYgnuHK6VkK7HY1mfE2hdsdGbbOusdYCBQ
o8s4XfcN56pEc6ikN63Yii8NgVU8XhubgqKXJLWwKGQlZoCNzBWUMc91muEgfEWjbJQkPYVATesU
xyZLNW+HmtBOWLqkLj9KizTsRnmz6PYdv3fzUsb5kF1MqJDLB+KmVL81Y2I24WYzq53nkgq+MMDD
D7fbdCGOOnSDtwLtTBLZmtliBmXC5fvS651jrQoWPnrYWY7bHcqIJOVzy3sAV7U7UO35YiyQPYJU
Jrx5ULVwM3arSPTMXw7qcU6pI59bXuxi9752swCLTJiOayc/11wl2bbIUsvvGsrnU65dFgub2my0
8rmFGtlXq0bG7buWoend5g04od+qxsZ58s1sJgLoN1NToCDYqfeVqgVFBw4L22t6O6KSnbI52hPq
3FhB2qSSx+if+5gm24qohq3hosG53C1sO+NGvXa1N1Cii8TuWSuypUVGux0TCVnfYUzLF80EZl+E
PD+iFvhK1PSPvFv1gYJE+hG6Icj9Cey8TdKg2A5zgX1HS/o5xuLDrnAI/VRTap/lTRkfZqpvq+3c
NIqFAqq791WnXp0+u0aha/ve4dJ0t4BXxWwiozwxLsto9CN+jnbpX+sup5O+0VOP1uUldeVydXZj
aGfgBDsSFkCSOnq3Ywfs+tGu47Yy6U8rhsXDxK4BI6qoAsy3jV1qxQ0rMZopERgF5WkuppdjWift
fBnbGn9dVfq1fz2niMYvep4Gbdv6+9QhwB04bDR5EvtZZq1SWEI7bqvIfCkjF74NdSW5FTrevkDn
CvNZdI2gXyPnGhv4LGqPfm9zY+0G/sGx17kNaS6Fvri38RsJhPxo201JbE/baGS0bB78LGVPtM9I
Iohqh2phlurdg67E5ycv8BjOR68xcPEvYlD93aCT8mfxA+XU7X5TYyGB9wxlnjXzZ9nWXNU2PIgc
vTvY05DwWRinjp3WpOG3jkPLWFK72AyFmRiYFKDXFPDpZwfbZtNEPjNnIgXqfdt6seRZZ6LecXTG
yqFxIUvKGaD7tCSohkk3wCZaj7rVOvew+JNMBQiSntXusXNRlFpYps6DfeC1+Q+WQ8P8TqGCLGHs
ypglJvWYfLDG1tt2tZX9lnmPaJvqsX43Wkv5Q0+G7AORjeKbQ2iAT4ik9+wuVfTmY6ntgwbz72PW
e/520o1F7UpTy98MJcVzBXvoJWmrZCC8UrbUEKrE53AdOjEVa1I/BomTtKbHsUKL/jMJ+v8mq07E
87NuYH1gm/r3/2mUE5h7f5fv+k9Uk8c6rv8ecPzHH/8zz278cpGCoIrDgcSqpguydH/m2TX9F4q4
DnuE/3lEWYkj/y3Rbhi/oFNihDMEAV4ST/yjvxLtzi/DIJRKcll3QKEISCf//r/+IUALFfof/vpf
4ITf1tiA2n/7V+Zrcll/n9pkuhV8fUgFxLD5ev8U9mv0hSBR9uOmue1sK6JUJzdjn3kmpeO02Jp9
tbw3VDHcWDw5jBOn1BUjlfrJjWYa5Y+bgGmDce9EtzGhgt8Zy563ZMwbSPdVoq9NE7dmoAtJ7iqJ
6dhZ023SvdeaKa0AlIQz81Hjchz4eFtZu4ihvyDtAv5s/YRcVeK5OEkjuFZUvdiq35lS6c2a9YT1
avDMnz+raFbGM3wwKsgUylxCNUaaTGfHy9O9T86HKQ3WuXyqEDX9mDuj4TxZmkmNTWNonJhkomjF
IUAwrQe3c2S2YlIzrLU7NjhEiYNp/d6ZDWzsbHtrYzM5lZHdtzaw1FUXTzjmes12TiwnynMMHkpd
l3adjc8G9wtdRa360LKJnQe3T4qpyA3lF/YeFkcWysPtQGUATv85MlRBNdZklctmTBUKpupbFo/C
YmajymMZ/HDpk9QLZpmL6DSnDRc4W7r9Y2EIHDe+WXn+ZpGz3lI5hAbfftWsemNY1E7zJNpJ3KTQ
K3qxaZPUkYRCzLjnXmsZqGMpjwPdHqsf6qni41CSuIG9AfxKMu6ibdg597FmwCYXeGX8ZTN2zoHj
ijZfA4/lQq2z1qVDBNkT+bHK1AMrYl9sReyjjjNwRxZSax5BkjLxK+39CIkDlyzXLSr6sM/E1+RL
IHX4YysxR/EPK1K6J/qcSz90D9amK0cAEKG11M/aoJaL/MKA3dJX4MOBIeZHVRddK4mLA0tvOepb
2fpPGIUgzNW0EYLEKmfOkiwe8ZzTU/fSFvj3qRTP7HeXYtbUn6pmyyfSZnyM+vyBtCnfGGvGXK5G
q2C1mgu3uAFXpz+bXt3Wx5xcXAKQpqV2xbRG94nampEuuNk12yDq3AR1V8Xll4MpdQhNQghL2PoR
E4zpXatbOibQG8yt6feSepm7akFT3bEHJYhXY/L/KLx4PMa0QWLWZLovQ6sUuFJnVpcvE86WjyzO
7WVVc8X+NvHPtft58bOP2M+SW2weePdTd6RfVuYWjnEzofeZ6Q1cKKMetVVcukglgm9z4v2QAySk
7rHKMrakKXM316dFWyV5pV1Murx7rFpMbSFWsnGfLebA9gEvUFDqCZ5gFt0YuJp0xiBjdVwWOi66
QyA7p3izfC1/1bqOLNCU5mYXWLGtPgrM0ui+JR56rscuGikGxGjnse2lURfDmbPyiKprIXV7vNRO
M50HK7Mj/Qod6z7U4vkshKmpMDCLRgoC3pCIFd+DK7bYIdnlzb4OBSyKOgSrqeu0p05GdMiPQxp9
F7rryw1F0rE6LYtO719lWF3DIDOVdwti2NkuMOmFGSb3b/rG8qeE+Q+fG+/76xWwLO+51ODJbJvZ
2S6ZyVWdRELxThuXfOMdMyHT5bnHBp0nis+3HDUHt71aEqwpdp5MpKPx2rVMoNIWFTXapVFpR3uI
xDeWSasNjHhwTgy4qQzs4lp0mrZcL9eUaytSnovLvax2B/YHjq/sLQW5mBtERB6IS6Cv7RxQQH/h
Z///Cf+vkLWvvOT/O7nmplZd8i/n98/vr7r6R2DZX//unwe+af3SITnYnOn4ikzf+duBb+q//iCl
wRIHIi48n//eXwAb2/wFQJh6ASFoy4ASQh78r+MegA2OUtv1oDf8CS/7p9P9vzrt3et/4x9OextK
u+0ZHPc20hJQtH9MaeMDkGbSTQWZvnrwdghbBgZH8zttbpgO2QJQfJ6hziMgvhlt85Ik2t5xRud9
0bR5WyXqS2DRRQ/tb1kaomO6c5PvLHIFs4Co2fuvVqyZmzI3tvSf3hlMzZaQt0w5L41o7EuUivFr
yQjdKSWpGlMBtVIbfWpv6uLHAgpbNqye14Xupw88+GtcPAc933M/LR+uTkiIZfAd6PwjYoLGz9l9
X0u1Tq5tWl65rZ3sgrAUgkrtAnJ517IhbTknRL3PaVnhtrUHLCg69TWYoYta/ZblcobyeqaIJYYq
6uBJ0zaZU2Gbhdza1+QVyJfm4VTXzkWIxDy78bzVq5xF27AqCZoCp33qYsvftrZJLzgkj44fYKQI
hcZlnF1a8l0+jQM4MrDJcYxpRtecOnwipUuzTmp8SU/bNXg5CAyVz+6gr0svNR4lBtFNH+ORHiv7
wTKIqPW9Fsyl0jYstZ6VtFaktx8R4r4t+LEArKpH/DOv+GQO+Aox6WbmF4+zFZa6hN5j7a5iIaP7
TXs7iB7Ym92t0zRlAd4K+wFOuX9Q5rU7GGy3oT5ap9rNXvRdGuy5wIpPOGvlGV9OAJI3ebzioDHt
tTqiHItPrA0hkdbqyy1VHjhj5t4nZvGYqPvC5G/gr6qDjh6+h3SiwprL3aNrWu+sl9BRss1UU9uX
KV5maXT0EQL2X1k18SThkSzQUnXTKrO7uGxkwmHuhi12bIM8uQO0tsHIaPbxLlFQbpIsX1s1E4Mn
NRk0Lv2iqV4YRC40KOQGT1+gj1QL6cCKWcjBKZG9Rbdw8saSDocVsfKgGd1bvMbrKR68o+Zp3rqT
dALzDSNjLyYH/dWz45V2yGac/GxTfqRJvUcAQPhu1A5Ax407Lxd6ba6q5rCdpQA220e78eotdyZy
+Ol1ti45PXuKXXWz/qjdii14h2SiFvqESR6SZzKHyHk1vfbVBZCe4pGywwgH3QQpNHKDpHbvsrZ9
xiaALmfY+MP6I8aVLe/xUJHXwnqcPYISmflwFPIjI6TCOLsw/QjNftVYr/GX9hro6IORWQN2VK2f
8LfkMJIbppCVppF4rC9FEr3WBQON3xy8apMtz31uhn4CYzcq90ZGqzaR9uRGJMtdW9iE2TwjumRq
Z1P8uvL7Zc/ebK2DZghUWX+T10fn4ReydtvrXtd/i119BU05NIRWBmn6KoaUJ1Rcz/hxCXg5LJ3W
iIph3pl049rTvHN47uyEcMdbJiIXU3QThyUb5601GA+AaNcEtxm9k1014e7WlftjL9YZs0l8wy7l
nQHTBRItfOLfN3TaEewq+NIODaEISJuJj0I0nNLYtHZ4l6t1VpbGfb+wF5gyrSG/YOenNh+BIxKv
pyodl2qMwI70FwxjDwO2wDQIUICYwdbxJTEPMCuEHwyP/0dtrZlYIZrXFejwPaj00CfJbcLL2OUM
0NC13/0uwUuJvyo2B/0CPCu0DY0owLjq2ED6zB1E7vjMxBXTFPhfzZ/eDAly1zMXbiSW1+1kg2XT
NCnvzRC0sIOPz14GOneEfNAvehXMi3tgS/RCpy0SEveEJZsBDcz8WnPmhyuKm7+bUi1obrHxj5jY
WrEqcu3kFR16iRxD6EjLGyP7obPctxmBctLj9EaB8V67ohzXaTe/GqkbYuE6xazASMNPn2ztg9wG
a4i/zbOXs5Yw2IoC2VPVEDO79jbtR2i4LU/5ph8edUy2IyuxxnnDkMg1spHi7NKVtlCTmrgWrWXL
7qqlJXr77km2KnJ4hNFDXGZ61qAPr3WScXM/nLNUht4MIDqlB3Wh6eWM8ai/KexKO2jMoQtFH2yA
iToQSEkJtFfVZz0YWhCNQ8zndXxnuUoc21/u3BYFkw13qMRFtPaXMVjdMZIVZEfX/GwnsnlO/HuM
Z4LIeo6hsuf6pmpnqzjr0mTg4KPTlKUA4uc4y5XC4GSzV/PuGHbfpd8fBx2bstORL68N8kYSokPZ
ji8s0bn9QCyn+YTj0HHkhWtxUE8fhejIncXlq+uTrnHd16pqhq2dUqruIXl1+oCW1roh9t0bVOZb
Q2vZDDo/3IUggjo0VVa+fUgz3tY+rtYwzwb7Gq/4ZKoX4Ep8/Hh68hS7nbGVjvM5t53a+GK2H3R9
knewjul6RxeiMLDz4j1mNptQbqM9FSBF1sQTtHXdNJRkCzddc7WIabxPmt8EB7ozLvv+VujaANmp
lDdOlKv7Kcm0m7hM/yit1+/i0Ut+IlTZU+fM1a0soio5QlJvt6i77ktlTEgvTr/YJ4NNM6C1OXlu
TOHufejKpO8X68Nvad0tOE4YK3IQ8/PEmxa521D4Ply36p+x7tbvSmr2QfKMXUtieIc2YZYnQVnc
E4Brw7jSu2mlVwUSl5kV9/kSmYRhtfRQIGRmZgXvFIDrrk/RO/1Ux0ZJ+WYLFrSGyMKuc4XBKH93
7GwKpdmKg03S89KVCjOBNb/TN9B9wWrnygJe49HvwX3zvODpOynoFfMYyiob7/R4SVhBltFnT651
CVroRnuJVBZmHSHhQJhtdaZ4tDlauQKegZ/qwreQHGI+3DzelepuQY3Is44vhAT/1T35LlAyNGIy
3ObZ5NELmFxKM+kvGfaKco2oxx5VKKXuxsnXDm1D2nvCY7U1cOWgtTr2eONnDV4KVGVSSWl8ILNI
DDIjZ8ADn4U4z6eE2H+ROi9zMTXrYtD9DcpUsbXxg3yMwtRgu5Cf7eJZ8CXZbP6ukTc2BgbaIJO4
eoKea9aVQMt01425eM2lCS2VZ2RbBKm2bPFcp9gudIc9zk3k5sfIazdWFDqcaH77PhiTvkVI/URy
XmmzE465c3RntfJ5GfuqI76eFtNNwU9aeONbVha4y7EsOcW4N9WYXfq+FKHbEXjr44ZHlPjj59sh
LenbyCwoaVZk0BN3Ckc86XaNB3tU+clrYVFPXU3FbN0fG/yJxZBkCGQwu7O84BFW9PxX+BStcHoW
T3M0/G4jPKYYD7j+YmfHgZnsgMrEm7oGKx4bFeBws75ofn2uS29Hs8VTV7om9qtB3k3juM4H585P
jqPJB3BBgVxBZA/aqtJv7DbBiedjO/SmW4nVVldno86ZQ8coJD3S8KMs6hXEjfqJfQfWS3C65rzH
ThA0OniXAgBfpKX3YwyObbwy+bBdHZD8fi8AMsJBuqFeU3Ao9d+R09yUC6iLQvFUrJCtxIiombOY
6Wv/bopJSDtmtCVXuPZE8ttylDy5OGCCJjHImPfV/EJS5oXj+5g5zRT2ndiZ3o90hH9xzTzeY53j
08CffYd+z86t4vxIqWBVE7snp8M1R7Fw7z9CqCL0pG1Ky2nX/tSOuw7PqYgQdppkZJeB3WGxSLW3
z8TzyVYyJhYt+QnfvzWnhfZrbjplLS8RzlS3c8dAyCj9JtPvMx0h93fXY6f7bWCXOVlefq4ACcFR
j+gqiM+ifbJaPgN+Opz1Lj+heB4sclsAZhAAzCJ/YLWUrPzuMEsuHy75mcrwD4Uxc3LqHSvI76LH
rTFO01uuZLq19eVo0JjKnNasRngs677zK4gJSb5B/EuCSVQHe2As51Sj3SKQVdmtG9rD01ZNnBV8
CQ0j4aQcUD0YbFrUe99eLu3ioXNWvEy/25CdSJ/zNLNOapYEf/+4Rv+3dgr/0/QA7gn/1a7glH58
/xPU/I9/488Ngeb+QlmlDwpI4nULAJn2b5oAe3966YCE8udpVPCvna1/7Qi8X+K6VLg2G1oGy4Jr
2dL/2RH8Ql/XHf2qL/ABRlL470gC1h+ovf+QBITrsPvi6wFcw17vuP8McmRCsnuuYSvVWm69cTXH
b3H8eZQLwz3iYt2Zeo/rhq4XN9DcCMAGhdD5rS/8BmpPws5v48ES2JROFJWbiGGTPugqtggDLxHl
EDnGxSmE76Cf8EtgDcOj3nNdLOn0nYn5wgbqY1aPmpWq7RDVabLBUQLzvNAwLIeDN5AXo8RT+8aR
4kJHwS11BAlAhxSX1/Gg48LSA0u6Xc7fMBjY3XZo1AqdzD9yxFjPhdVpz2UnEwNyDIZaKkXKb9hB
7t7TKhbIJYircmyy3QQoal77le2tnK5b0nBuouwBBaJ6HNOGLJNneONrhx/ygBAKFsZB2GTAjNzh
LcYuHcMgp1ZsG2Ek09fRXGEfIx7v/0StNTxNribEsZYjR8moWE5zOUuxkNZmq7hazNwWO731MKYy
sQYJRdtmqJWWukeut94rmmn2dGll+gHbXf2eT6aGMydHwqnGGUNQAgLleeJUqbZpW+BAnlPDQ6t0
Y5sIMje+YyyVJ8OuN/tXKr3HYy4Va1faU7DHEJNobvE5F1eg0oKlZAEZt80ad/RAbhjhtaj1nrSE
B7XU7V5htoHzzgaPSwghppQostd5kqTnguHCaoQJfzA2bpgsGdnF7HOxt+dCXRwL0zkSDfOzlRv5
C2K+KrgPsP05DHxzD51d4lyVnYXpsp8bVFkjQWsIzCsCI6RMfrpcfevwmBnEv50JpBB7XbYvOfEn
EhoCDzcTjHMZGzJVITpL+zgxw38NQFruot6z+21ZC788pnEDXMwcy3iNMUSurEalJEypN7TuI5FW
3xVuoC/C+WO0HxwyWk1EOU/IPJpdNKeO+7WaTSL5LXdUc1fkhQV0DvGY91/knK2l6av93GjKZAKK
qVinD35+5jQQTeAxZFcr+E3V8+zFhCJMrO5wl2kZBpmeKLWJDdN9LLvJQ4cRk2LPPmncrpa6XwD9
5Y1GAlU1N5ZZ09VclzW/b70y6osoI3YMgAqAA3BD997Qh2gG4n2eMyAI4QxnTharwHrqYtuF2jaj
6steUpKr8oJ4DBa0QzWO/bDxMr4wGWx/oVO8Aaq3IoBJ1CA1B+IJc7ZE3GF6Ny1CmQO9RxRyo8fJ
0ssfYieQXtiCzgT/aTF+6Tr8iasRb3IRSAiHBoqBMOvNrI3+S21e6Q+gZHpSu8Zo8D6U7X2tZuOs
Kt995RqAElT5PmZmPVca5T5RM/0oTLaw4Jbif7N3Jr1xI12X/i+95wsygmSQi97kwBw1WXbK8oaw
PHCeZ/76fmhX47MkvxJq2UCjgKqNy8xkkhE37j3nOcRdYtPXbhtcBHidjRTfghlYzbrMc0KIUH0a
9qadDXJijFbTvsYEqKyxQbQDfx1ZEvQ/U/uKs+QYbmweZk/5ajZJo570bD3BYrNWldntKXvnbFPj
PAFoOMzFRyR8Eq2X2ZTNUdZG/NMmRZHgICqzdVb5wItcPKD6B1cE4VcHpRJBJtYMum4VOjqJSDad
WxpQfRI1H/o2AXyPhqXsbttQmNfVxGJ959hJRK1aT860ViwuzrY3G99r5yVYNFF1BeIQyXG+xtFR
f86yoD7azYBGHDvucDN1lX4dAZ8iNwjBPnoY5AFPfle2j/3oNry0Hc8APx04ycQe0TV29qB/c/pJ
Q2U2Tm4FPlgkqMBCfb5A9tE/Z3HKCrt4B4v7ysAU0fK2JWV8MwytnG4yrU0nD5hqGm0CobIOLwr+
CQ/7ReasMQG4N7WvqRhTNwTDZkukXB7dUXaCHHGRiIabGVxRiqiwj6fzbPlTgsmpLq/KJkdBhpxE
fGkQ0HQbrSU05qg0vbyUZNJj4K5QnWD4xuK/StBQdOGaLhdwgGmuAS4iRc40ukbKp6WJ3lWHBTl0
plegft40oKKSQ+kmxWPthvodTsdIP+XRmBsbkhQ41CGIFR+nuLfhfrJ4XU0TXqTbfHYGZlFFn+xA
K+DiIcuLjU/PQEd6NTPmD/ZIhNMq13vBVCvMB985kbAnxhvVtr5+0BWu7H7dNXl5Y81zPXhhmoMs
6JykudX4IdO13bOuAS6L/U0YNR0yegA8+39fll1F33ChFz/blyHU/0+LOVD5vlm8/eBpCZ/pOX79
H/+Md1yGOGiIHF41NB2uoBD8recQilhqw7RciePE4T/UZ/+UbuTG/4dA12W0A7BKYXX8HzmHJvX/
2Ex3UHtYOmRrYf2b2g3b1HNMLuWGJQWFm2WR6AcOV73gffPcOpU+Kn9JgErWth0cE/CEi/UAZR/B
IObUp+cUgfy2LToiZ6ovVdYffLvfQ86jbwDbb0GaeKJGjiFxFvJ30O7rm/G+kh1+vjI518JheVpK
GbO97vXo46Si9kZrKk+1WJ9c9d2p5Lc+E9A9B4jVWXtbR+mhb+MvgenOmw7z6oFXueO4nUMXkDR5
pawvPpP5UC1cBd9lee+HG0mPh53f3ISEkOQpzHetuQXQN6zt0OhZsudDvqRvEl11Qvt/8AuDCVbX
/LDkDP0Qx2lM0m0TDV6l9T+h1w4es9R1FsxPnLlv7ATfg4Yo/2ii2EYH88WGs7OxZe2h5f2pzXGB
9Lr7XNfZbUcS+NrVacRY7jcrwsgdHKLwMmpV/yVG4LJWS7mDQQxBGYCsNciMYd23OFPXqBG1jzlW
npxda6S3iEFboY20IyqpGDYwqWprq5o/c6c3bTqaO13loEYlA/8xPIEablayawiJGe7MXtxQ0q9n
gUHDKK6g85IIVOSPrGkwd8vxSO9IrVs9v7IwYwIXo5MzakW5ePZ0tik/3s0quwtjui8JukaHCMtg
vjP99ErW2bXmymNTh3jltPK+7mLG3FQ0WqBBogVYhtxQfdNG/1ZT9nFUTrOZKv6wk0oKS1wEOy01
s03v4hFezVmjnXgZ6Ao6+mq2iz22zOuUqoFasbvNa8nUKdLukxpdeu7TFjYGN9+Jbr4ACD1hBr+v
aoxmGDyeaMnoa2uUUF58ZuEdhuZ9D6WZDsXkXyD+BptccnIoImgZkOiPXYx7PiXcZp2lFSSBmt51
bI0VnXpzZ9vNbV37PylarwBtPeQYGujOmgMnZhBfUSXO0gw90SvlsQmRTwGMhcAepoj1tGeaSMO6
VccwQ+PbTt31pBgJtWWv40U1mLPN/QeTEDkPnTroPKZEXlGFnxMOKFI4TNCSiNA09t9z0tWf69T9
pGvpFaaQyQtxCGMIEuO1mWeHFE/OZuriRwAAmNzril62LC9JR++kEsX1wKwKk7SfbQFePMm4o4ej
qHaxJWMr0Pe0JFJ6QSuMlMOhJYN4nXX4ujJzMMQKw+FJiyuMdI097cichk1COOHCc8G04aTfBoNZ
Qx7VxZLWa7FvdyejjsCIBP0Gl9oe1ijvd4gJLYBSp2Ja+3ly7lF+rEJ8eR7no7WosyP2OFoUYwXn
VTzlvdiJJkrWVZfmG5QucHQda+9GQN6Tblq1yGLC9AYdR0WnAhhRe5f7Gg6yL7FRgbus4m/BcO47
6W44Ht6GZtutQZ32K9Os83PXTxSOXayCeyn6cs+JojrbGtM2DqcZXeeh8QSUswNHiEPt9/0Xon3w
lRBi+nlw63sLhssUTOiqxg7dRR5Y1yWe8zVMT0YBHQeyjpp0M2QyPtA6mdcTJtzRHfqtk7m0a5hY
E994lWD8rQxn3EvH6s48BOXt4GqnqexPTep+n1X/EWzPJc0spgphsclG7Ue0MBFBkvpbPfBvMJOt
zVnQvZlOnP44I1sTFkM7XheTI7lIoe0xEgMwtYZh12C9vRJob0BW4RwlDykrhj35q7fYQK/jAp6y
QQbinrkK7GwOep3lHDHJiQ24XnsPhvncZdrninHDSlS9/iMGHbmi2ZquS+HET0kusqOeF/3KwMnp
zPV41tM833UZWLMG188mRl7mceT2wEDfo5J6pIFfTHKfD0iOgph+QYrTD+UsopcknT6SnDUXS3Rw
Z/TtZbJFc6UFgmPGjNk1P4bT0Ogr2iAE8FoogAdc3F4XCeYQfgZuz5jLb3rC0jkl6M4TO7zRiHxd
Iz0GQsE0DZkMuRq6Cm6G7KtIgLtYRRevVTLR2DXtr7grv0eMmnaECMo1APh97Rr7sCCku9VBL2Hf
LjFGoR8+DtBtlBFda1F0ma2IGXOfHRMtOUSAsTILfnevNfw+ICOdqf0xKYe+fpCeiFr0D8CDq9UY
zGgKe7Ju+3yb6+wvVXcVtc6n2mYn6PyTnQzfdSjUQOzWCYj02nfCqzLQf9QNVGoFeLEwySULAQUB
DUszmOCjgQMS7DBUtcSbWt9zc0wSTSPJvEQjvEczFnmy7vp12w0fzF5/HCOc8sRTrN2i/gqyCzCz
wcs/yMT2kIwnV67L7oNz5REIMJwn1RjMeRpmxnoL5md0/NojoMzyYq0jQ7GxiabEdvh5hALt2MjL
5ACi0Soz9ipNQHxprXI/WkW/pnERH9MijJ+iOACPMwN/X1mKU78aocGhhweNZUfdkx7K7DBPQ7Jv
dERms1FUm4iu82XpbzxObp7d6Ym1dade/Zq7Bd5kWZyg3BESr34PSOUhy5PmY6z3A+2KB1Lb2gMR
HaYX4jRZBUOas52zykJNare0GGhVDKiqG+VgDYcwHehDtjEr+k1uAUpggRhXP4bGlmdCjocN0neU
opP1FTPars+VdVjEEfdV0MKOsdnM1Adfdbt26OWDGRTgLWrtijRs1AOiyo+DQd0O6pfxC3Y80uHK
9kAvkCNvDRMnZBYd3LQ5UANXPyyDeObF60LQUbbyag+Wm6i7BsPvvE5Ucc5i5iF0hZilX1RUnX3f
xhiacsykFT00TFV8A4NgH4GwgqczJcbHDMQ4mNGBeolcV8LoMI1IgZ59eSntYFPS3E6YReqVvY1j
QHBTcdY7DSEEfDGbN8L1b5ywu2cs/mUqDI5nI5trfRgi3YtM8xMqyDUyezpFsQZ/P6YZNnGIo0vY
uek2DY1rIyGrADsb8YebGFUrcjj4eOmuEOdcd0BjMfHvSAVMAmCRt0EefUtFeZqBBJd2l637kYIp
4G1Q2UZpwS7zO9QW5bGoxC7F6kLd5XW2fURr6OwMUIG0PZjCR1OgCEeYPyS0uGFYo+PMBqBMI6QJ
Am34JAOnz7Dr9lU3XBwOYxsTYwA7u33T5XxvS38KlH0ydDa0Zpp/9v1wBTIk9nC3Q38Ap28EBxmJ
G55sar4Ir/+s4YNxvaGwt2lm7vvGv4q6+qluPmj6cF+a9iZp/E0p74sifezL4CEvjF3ZOl7v1odZ
S89ZoB0Uh/VqATJocb0pYkZLI5M35i+RNzbop7N6+gl++LOVslexQCR29Vio+oep+ycLHmnnF+cm
SneD4IwYmbswAS8CTAsD/Pd+AD+x8InN/nGuIPoGu6IKqOahOmXuWSbX7jx86SdxboKzbn4I7Pmu
GN0TAFrQPo3n4Gusw/ps6/T4fMIqQ4PVrBjrU21S3ExBd9Ul0VebYjcZySckKJuiqcyfRCX2pBNj
/rtq5xLwJMf0jeskfK+cv2bS7Z94FALSbB3zPNlEJczuVVUVN4Ws73rN8lhErjjXrFTi3CK/2M71
B9kw/tczWPUivYHN3K60Slzp0cQsTsjNoLGjVJCqTFadgzs94rj3gOY+RFEKRg6HbmOcmJtdIjP8
VOYmNqIgCraT0a5Tg50r6m4LQ3+MAisFYyg79oVuP3XyRk3fekRL4MZX8y9LswNrb3QPXe5eWpvq
pWq741Tr3ihkveukdtdL41NVflajfR5t9xtPUrTJ2uSDCBAj9YSErTiNBNshHJ7ycHaJ7Uo8kZrm
FQxTucMcuZ9HcR3H+u1gE4q5CMRrUuHo2wzJChWwHREtUnfTBcDecqRArcBeFiyPZe8+jhRLMfuZ
nmvnNFdQ5D6hLt+VGqZwy42atW32H/Ko39AjvKlGgIKiOyVshKE2Omjn2Ae60Tr4BCkbtv3Y9zdu
Wl5PQX0lNefe7Qh4ruVn00d8x7LHxgHwqRPlp25+SuyvsQV3RJ4izbrVQc5WdHhY9u6mydo3c3dV
IMW6q4v4+1hEV4VuXQh1sNYWtJHEbLEcEKrpa9cWwozEaY/C7LdI4DECF0wQ4eWXnzEK/whls8/i
/BRE+ghcxyKkwb8pyU3GK7wAwo4c12a83fSViBwl+cT3IqM7IFJZ0aj+noPzJuOzOICmEtBNlVhr
Q3OFFHgXiXkbVOGe+feXxFkwt/Ya7tDoWczytk4tIqbJ1tc0Gw7aEFxbNTXprLHYyK5nXN0MxjoO
E4fg0GGr6bCPk6F3cJKVPyGYrbDL1fxM+odEc5ytMljNIwWfQbWDPBgDbftIFZA0nY9+GT6WWULF
1XdnmsLXZVVd+jnNSN/Ih2PJ1GUNjP3C0X1ad0k/b6SMn1pwWIUmix3Qy6+hoKCUgOdBeuSfgKWp
lfCrg4bJCSF3/RlS62MGU4EaCJUG+odsjYz8W8apFWP3qB/9olDeDId0FTn2UzAUH/AcWBujc0gg
iSv+NqQpU9HcMClCMmhfJyaCoxgbBkQrmKtpM1tboBU2eBiAbQTTP2o2y4DWmIAQnHDYQR63N0Uz
zjv4YqkXLcmdQ5lB9HfHYc3QIz+mDRxEPH/+g2EEH8MKKAcHZGixVdDBd8qHBSOg7WnIe/w4/arW
kOHp2PwgpNOblmZ3gvo2w0QI7tIYbfoApR65JWOTrR9h4EqtYesudH5l3JK95fkpQ/BJAUDDhpxA
LgYofqUiwWmiisnpcSDcjcgTvRAU0Rquq7qPepMcbbLgWR8Ok8g4RAKDhjs13rY+5rvA7v1zVGQN
2sOSCEmzy3MPilWFCw+GWqRK4yCSmHKpqtIvvjNmB1uLQNyN38itWTt67E0mz0aiPheacx6A0NHF
PdpW9tNhr4X4/SX0dWdfTAWMiyoG7z+K/ksWDRdYAAd8K5zdA3mc4fKtZxcGiC7PoucxH3Nxoj7F
hs5atamxEoDqXpUAZ2yLFU4ZxcfOKHV3O6UWz/ighQe2lkwDXgHZis0PUSjQJMdTuRF9NdLRgKve
pzuXw/UuAMGzHsNuWBtlPbmHQVL5beEYpAihaN6DElpWDx9asn81NVLCRYJqgYSspq4Tl84PnzqX
IPbROPUqvzZ5ErGCfA141HKlfYwcdE5GiWsiBq9R5zDSasJZyHa08CrU/uTThmFbjrMCehdiozXN
qG0OV29RktoGposa52ntTl5paAgOCnruoFLo1MrrmFINSs6xHqIfJs6MyOyPbiT3fRaezOoJK9Sn
sXFue0KCTGF5nSOOCoVW36UgxwFXR33zxXehNKTZU50M11UaEpPxGMD8KfLpTpqwm6fks5aX5zKp
9hZFm11Ya7ADR8vR75wiXstoWjW1Fm5ybTjT+L+VWUIrqbsN+gcwG/66SO1T3OB24RC66RtqRexp
Jrdz8AHAwjPpDOO2415DK4L9D1J0KZPm49wv1TH8HLBk2y5sgY1wyuARmREdl8REG0o8gU0hMZdR
nmZ6jIWveoaRTpttG2l+X5AbHUh6TdDvQHK9CHdWdeFwRqfmm2VJz98JOWZ0+TVJqQGITVV5wPs3
BeQx5oHoXcAJ+nTR3M49V3F1B+drVwydu4IkDniZ098UfXSr6TQL+I0NcSo+jdeVGS8ImO5EnOY+
N1k6wx5FN7ObqIYDbZP2kuGoZxZ21E3/rp7w3EwZDNMh3HT6/NON/A9OGH118/pzoo6JFIBs1Ozp
bOlCUx8Eudp3LBc6A7UjXXdDXxwj3xM1E0CR5fcuk9vLACLUX8HNZH1hGMFB5FgHe2t8mIYzuLwJ
aEvBAF0OjslKq2fWDuaHf9dAMNg2ooLamSamZ9lDdA5VBGAMBhd1Q1+alBuwNnHjqODQgF3YQ5hr
d/MwhP/fxYnK9PD9f/8vRUf+vxs8KBujP02cy5/+R7BBy/4/iLpNYoQJnfvd7sdB8R9bGpKW/S8x
xhJU/H/b/Yb4j2kbaDXwWCiluy49+n+kGngi/6NozOsOU4LfXo9/1e9/7t60yCzUpbX4QvCICoHH
9Lmfo3LSiMSnxrxMspqOAD7QPeQSrbiMWaTzBnVqCIT6JrF5+HxFM0iLenkgm4hNqNVmRHBx9vGP
+3b7Wyjyp6d0mWb8YTL59aEsBhMAk11JHuiS7vxnuqEWBzg9IWJcTBHLQ4sCbtVAFDuZM46k3nWo
zrUi9zBNOdsU+DlwB0Lk/DbJ3kkNXGIU/xSycHccEpsVvxDhwkQHPv8g/iykn7udcfGRFGB/DptN
QijW/u3vK55HHy7f1+DHlIbJgMeWpvVi5DKRZ+W3aPUvmp8i+GCZ2jgZWQlg2W12F86io92esOYA
EYZE9WMsaxgvID0PdpywmCekXkKi6nZjFuQbG2rgwRl8f5/3rti1HOA2ftaPJxgCo4fb3vQMPWw+
ZZjQMDlmsbs187raAgoIdu98s+f5kb+/GeG3Aq+QI8xfc6s/f0lrakXWm6a6kPF7KjsAvlgxyJE7
VxDka5XvDTNf2ZO1KZGtV2EEbKLfmHRxo7Hah+ghOIl6ArKAyNUxywqPtsJ+LPr71rKoJfydJshF
0a7e/tivf3YYycTZSse2iL10lufzj3RN4QcFvajWuYTCJp1iOVpOZdW8c3P+ehXBS27zgDlCf5FH
idm5QBqQO5fJ6qy1igXZB40avbe/y6+k4efPMG+2Lpnm4ftGJ/DiMoFEhYuoNHzomUDfwSi1g11d
jn1PDGTa3NWNWekenJPoMtVlV2xcMdRXqAkIJbETM6+Ajgqaqj7BjJxH5g4hb4H2OH7nc/7lboDy
dk3XBIFKbOyLdyBJGZpLlWEAL0GPunRg2Lsa67dY8L/b1f/yqvEcmtxwxHM45l+80UNZ07zHHn5x
HGns+yIqT5XQSw60tE2J3DGWgVpD96psdiQzOvD4K3HvVkkOCJ52gJZbZBXWYYRTOf8OYtHdD2M+
38Yt2jNC4loSduj24ZHSvG7m7BSXtuFNXQaPP2n1OxzE41HEoji/8zP/9f45WP0Ml9VEvLx/WHUF
cy/un07mx7Ge+CZ2PT2xDSWYL4h6JJ0K/OQIODuGJ3PFpKFa0TsyP2icqo6dzmzHijhRvP25lv3j
2dOnePstWwjHMlhD9WX/+eNVssaA0jpug4dAMJEbIwO6k6bLk+NXxWmqJS0V4dZXDflum7ev/HyO
zdKzXNkmVxz8Acmy5osrtwhjSdmJg4fMyc7IYO17OIM/amZBDLKY57x9tVfPFVezHaLoednY0O0X
b5k1kAYje94yN+Uw4BagzjoghLRkM5KyqhJ7d1TJdzaOxWz54ubiOlVSKZPqG6jD85sbFFQcwFic
C0Y26zqMcMDkkuwuYebFZxXCdZrM/EF287yzOE2888a+WtuVQTKwSZguzlKXXfL51WNjTpo2Klm/
oAOvyW36EhKFzNg6Gd65ub8Eoy+/KFIJcAAOejDTfnGpyoTynFqRe9HguMyrsGrsXZAbwxMyM0Lp
5YDa21F7Y6ie0OVNaPKMPTMm2oKB+tkDHWUibwOAiMSXbvTnvVaZjxRXtCA00a0mkdCwSvFtpmby
MzHd6FqaLtPGPGHki8NmU0R+fbI6+TAj4NqSJtGuIOZi5+s0dYoYr20np6bPbDB8E7O9NVWHv4RG
bJFhGxwICvw6IRBkqL7ME+rFIdaQlOXWBIoYGMs2ypjeCzz/yxOpLDYvU1JJCmW8eP4XkIzsy1Fd
cqt2mUQzDiVhi/4ojtXjbCMjJ48need1/8sTqYA/Orzo7Dm6Q1H75+seW4FeytJ2L8Ri0aDsbbkx
VK7tM9bSQ0Gjbh3MVbkxHEvd+NXQvfNC/OWdd1hqKKEcXn90LM8v31r6JMEz8pyEUmdSIdrbXvZ7
qS/kL9V1h7dfemPZlF48lw5qa9tiysK/Fwf4n1+3jhJyQKbQvdjE+N46EBqZKUt909go8kRoDR6C
OtCrEO6Z3dGBstthOr7zIV5Vy4qVFcUG9fKivF4oMH9+iBFT16BZhXZJCyylNbLXc1Ya1S4h32jl
K1kfxZzSlJmiaY+32fWAcoYMyKrwnQT2v919BwU5JY1rKIA1zz9IlPQm47pSXcbGwI9DfQrfuiiu
Y5Id2xlE8dtf/C8POGhxyQScRw2V6IuKIZ4GE6eddC51NNqrkiBHL3YK/axJgAoppvRrUre+v33N
V7ssXwsVPWWh0FmNXhZT8L/r2aSbeml0yFBTlH+tCft7Z+f69Wo+f6wEeFd2EovflMfqxavbqt7N
knaIHgqNllkxo9oAUz0dhsEGGKXqZm9IdzwGWcWmVjfRLjSEdiwjt73Oqs7c9hp06be/+Osz2bKP
WmyT5nJi5bj4/MdN9TxvBZ2hi06HcWsbU3+Oe7KVDPIc9q016btQSkLWYJFg/8HdQr962FVtOL3z
s//tk1gGOwHcaIoK82XdXBTYx8nsA42GYId1O2z3blH2Nxxg/S/KEuQBjirfQchx91aYJce8x5pY
EXG+e/uevK5toCFRaFjYKn5ZK57fkniUusD/Gj1YqGCKDXpPTPdGEDJGT8OxYBIJmXtVZ0H40Dpd
Id/ZFcXrxdbkVGqSIYVebzlAPr8+8psq6N2+f/AT3K1FKeR2IPl2TW8IP2hIzOag+f1DFaUMDZKZ
MAcwZfcO8awP5A6PZ+jrzRfLdiGRmyK47yYd8lyb1sdmZkPs8ya7jRoEWrkNt6SzcYyTpVZjMxNM
kDPL2MVut0St6u4GSk6/wTJrv7OfvF5STFqcpDjRBlleiRdf0YAGyqAYqgH8n3FT1ilO4ljQ66vc
fkcq7PjOPX39fi+IDcFZXChO4r+evT/L1TqdGwL7+EmznjFYPmMOhez5zjb1+kymqMwESbvEpi+K
zhcvE3nWeTq7sniYbCJ6mV8eRbYQiIt53Mp4kptqHrstsCvtJsN9sKui5vsQCf0bmsPoQKs09XKn
iS7Ckv47n+11VccxXYml+cQR6FWphZqePqPIkwcRBXJDFHeyKepC3uklgR//9v0x1WJFoljgasBO
nj+/tezKURQif5inPL8d6qJ86iaGP05WAtPHA3JniLbzIhdh+9tX/ssaYqqlOyF5cZZt80VBOTiW
0xDSywDXVuI+sFggpBqJ2cCKQYjVUJDvS44U5WPxvUUZwWyGyUGAouVfP+DLiU3w9VlL6DIvD+Qf
D1w1WMAp4fc8aIZGc7wnZte2i43KXcCuuITeueW/KqDnW8tyHKPpJ7CNCeq059ezRIa0X2ASiZCZ
PYAxjncNxPRTu2jcLUf1d5XBjAd8BKDzuhmuOz287THzHlD1kYsBqpeUXE7IeZhpx6iEMp7Eg1xZ
aRRcNYC815FtQ+3KHEBPma+j8ejGk7TL+q7EEv/O13ldArCIc+csne6cwwDi+bcJiEn2jawJH5px
SD82sao93QwczKM1+hrR1JvZip33Cq7XVR+dAwtxNLeRf7sv7iHOGCcK/TR+YK9Mbv2UAGNysPVd
bH1hmFnreb3NtHg6QZnpr+NcVe88M68XKcTgNArx/v1qAr94eBvsc4OLrfiB7bFFaVIy2QzLf2iM
/7VV8noh4CrWgiCimtbVy/PzRLLDbDP3fjB1UmmqcOxPkDLVTph2/c6W/tdLUbjqMFT5NfWXC0HI
iHDo0vQhLYj2w09BlGssP8WWrd650l9KK5vzOfJ2hPJQEx35/IlxI83WrCnJHoYgUJ5Bf8Ajwwge
1iCHlZNo9q5rus+aKkHRtVN72yVYxwCthtvaNiOMfEDE316LXv+aNrxHFgHHkNRW9oszRJSM8Ezg
gzwMfuPuMvp4zFG19w7rr98Um76XjfbItfj6i+3gz3UGPYAxlcaQPZAVHJ171dvr0hlzrwH9tnfN
jtH5iHr57a/2aveGyM0Aw7Xpn6OMUS8uWvNQYaxzpgdNyR+dxRy9c2ZzS/Ko3CZ1l76zdb0+jnE9
3BMUzij+UVm9uJU6JO1WT4r5octgVCOP6be0VemDB4jngjkwQEG3EOnk2J3zbg5o0ZjZO2fCVz8n
wlZWc95MlP7i1WcQS23q+KZ4GBTRS7lCsJ/ksf3Owrd8k2fLOJMJsXxPoiENwZzkxc9pIgfUNVk+
9IKlWWsM8NkjwIHCN7stKPGBbObG34tovP83PymVJqMn7q2u1NJMJgPi+YUTwxzqznGbT4Fln2Fm
wlBmNpyFxiXKs59vX+vFZvX7YliZjcW0THsLUumzh3YypzYzyqD7lBG7BmADQeiSo0HunUtETEtc
E6q9liQLh4XCrQ3zJliSmRNcsYeiFT5KUSLMdDIPUF2309oI+2ZHjhG6QQcoP5KSJXXGxOrSTvmG
g1S8c/LJ2VUWWn/cLOM7O4f5fOfgCzmSsoptnh4JWfXui9Un4gXUZpAMF0ycGYECQPEDHpYrn6CO
FUEBAmkqU3+pVTTZkR7upUCO1EcMSUwrVZdWCThIpllucydGMs6cl0o8Ty66ShFTk+pyzbPtHNPR
AjrVDMm9RjW7dSpgCrOJQAhRJknwwv4JoWjcVbkvHxA9VehAzPib44aoC9oR3JCBufNomggonADh
A+5YYxulhEyN1bC4DOk0vv1bP39tft8ZDEzL87WUxIs//s/1KW0HY6oc1V0gO4fb2GYoXw5c6u2r
vCi8l8tQ8vHkcrgm7Qmo8vPLCD/M3BYE5GXqHcH3X/isY25uur7oP89T0q+yObK8CqnPguECh9RO
0Q7EAXgFDiPnJqszr+7sdjNJVb7z6V7fA5PGMVUFT69JB+DFu+X4Gnhve+DDYYNYmWhT1ozA3Pe2
wOer8u97wCRa2S4DIYrgF7c6j8PGAOKqXxyyhzYTi9nG7Mkr7xDY3zDB5rsaPoluEpzlmvtSfdEF
GItZwz+QWkiaZ4vwcb9cjNqdlVwzeBjeuRPPT7bLR6SXtvQbLMOisf2LOfxHVWyGEaYwRzMuSWxZ
kKvAXmnRgOOExKC11eXjHjh5uOu04LvT8Jq8/ZQ8L0d+X53SilEZ8/BlGvX8IYEpDy3NDsQlddCd
dzBXVvCeyk0Wzu07P8br32IZ4tO2Y1WF2aBerOMkmsw1Bnl54WSReWZn+OQmIDIH4B9c4W2Z37mx
i6rgj43j13fjPE1JB/EB/+FCl/zzPZPMgUf2fUnT3jcf8brIg17L8sYFI0Ny4Fhs4imbl0m/PGja
bC7+Gx+lXpLcJqQQrN6+03/7+jQYlG2YlJjsmM8/TQj5K+LmyAsZ79OGlri1GjkNrSTBIpu8Q5D3
9vX+8svyxNMQh1nNP+7yBv7xXIm8rUnSVfLCAu+fqBJ5horRuDaVnr13p59v0b/vNIN9epPMn6jt
Xrxm6MGcrO94hrumUDfkFAOeGLQ7ewjs7WwO4OP0Un/QVaw8mZI+VbkQZzmyTnRt6o8CZMImfpI4
c5x+q1lGBqXMeG9D+utn5B1DdYYKBDXK8/thw2Essdwbl6EX5gdT5uPVQALLFvhD4DlMf70sLtSm
6Of49u1fYrnT/1PA/HN3YKYqx4WuzAzp+ZU1zk/wvlyDtU4Ib0jE4CEmqw//+ip0M3SqQgN4Op3i
51ch4cxM5kgzLwSuGITF0U3F256881P/5bvw+C7yDSbLNiO351dRcMbcMMBG0Qi2SbPIP9Yond+5
yF8eXbirtkNThlYYLbHnFzG0usBBgizXsEP7EOikTpvQRU8IWfW7f3/XHBPZDUnUdLkXmOyfb8mU
oBSSUN0vLZD/bZkzvMxl1r2z4//l2aOBy+/C08f48uXYgoNYaHf1aF4iCp3dHCgFRCO27gbsO6ep
KMczMYPJTtau/s6tREnON3jx9Nm26VCe011E6/HiuY8LQOo9PM6L0Y1uuCXzcvJhNLbB1xT9HIRA
NhUJxqSMT1HUx5/qVnM+0MaqjhD7nG/UxdVVmdrugxEGNfil3vABRzXaXSCtcglSWWxnufJaU2fK
HlcqQuNHAvdTNoWACnRLT77O1JzG1p4iKAYisekSML8tz+4sAK9WPQAGOZBEi1/aqb8alqQfqUVQ
xvPesbaOwnTAW8bhdOoQdONxKEf0hnVrffMjXz25VQ8rq5klLovAaid5DsNIrGHw9xEZ5F1ZbA3V
2NWpRpNMoJ9T619N2avvmkkqx3acx2EfxbAXCKgpiC0PwqS5n8w2ukf2XJpM9Qr/1pfNFRF3RUqo
55Trh7o11TeXofGqjMqG4Ey9JL0tBnmorWKjSYgv8ov45FrJsOCuSBZdg8Jvz0nllySa0jmv16Oe
q8dp4LGE0yYchLeRgRxoktTKPrT0eYtLiDiwqpDpdUUltivrgRKmakx0v52y6gcCzelIgd6zQm+o
Fs+WNfr51zlDL9QyKwsO+SC4f76c5Pd+bOl8Udax+AKEAC8zIe4grpKMPaxOI/n0v+NM7AL86P9h
70yW48a2K/orDs9vBfomwvYg+0wy2TMpaYIQJQrARd9eAF/vBVU9W0zxkS4PHX6DF6ESRfS3OWfv
vewp0uIdovTgvuf2I24GRn8Ke+H88LtU7GJTFuQw2OWeURWoKdS5+rsZZB5y8azEGjCIHlM7hovu
kdz4gXzwwGkfy2pSybbV2+6TN2BmlcZg68hVa/d7EqXTpYlbh75zCd9xdgND45uANLNsj8foqtIr
7Dsd1jLMllYw7a0eaSc4pHy8qbN2646DZexG3PwsoLoZzpYN9fipJx8GxHcW6geYWAW+8sJukSnI
cCBTFzn/Z4P3kc2yDidtwkqBQR1cDeZftDE/VEGGxgr6JGnsGrzsJ6+sk7sgmiYf+HxsXbahpiV4
3aSbQGcevGujnb06uht9gg9ptovB651NiF2tW1LLbtixTVPx4/2R7HXV4+csw0yPOIBWGqEK50FU
EOxFT00TYR1zyyMIFQRvfjUI1Nu8/GCXg5BcSSvevH/YnxvTs/GF3juFfdplHo2zsxkBHFSJcdwO
To6n7GMVB9WTn0OMWPR2/aOqbQwWuEnXIV29Vam6mR5hBbswM6xbj5igtUFmC4169n58kh4BDGb8
wcx4fmdoLDKKu7QxLYfZ93yvAfHdMIs8aU8JWblXSQjMxusBCFgTnE0/sfQ7liMfVZ/fOqjNhEwN
gaoitb7XEwssE2RZXUYsoe7KpSR7YlmEuGK0aD36G7fPv7//HM6H+fkiqRHSsJwfgn0uPupLoxvn
eIVTMFXb2mNnP8BDQgml1zvEQR9MaMb57p7DzRu3uTFJEZQy4+vLq6zcGc3e7k9q6tUGKl1LBIOj
XRMn2e8kM8OysZtsbfpxvWozGewi9ngEfWMUkqUkRos+Ngi41F9z4tU6p+9ISnkm11EsmyOJzSP8
jnH8YDZ846GgYJhXLz87bOcaBos8aD+y8XMkWFA3fWZ5N3pk6HzsuQ4spQvWkTI/Uvu98WTAepmE
2DHx+0ijX98qyi8qJRRbnfyqrkgJF2LXo/lboEPFCt722QcL/zeON6sKPSYf9DCudrZ66hN83Sbo
mRMGj7tYEtUcJKGNI8U/hBY8hvffu/nsf/38eRE8AvqpQs27ePQJZ1dH1qaiTDWcsFh06wj07BLG
wkc7jDeuieuhmMTqnSrgz2LTL5uZnqB8lQzVcMoJBFn29gjSXTl3TAftBVv0jz7eNw/n8qx8jUem
n7fMWK7hhidX4kT6frZEdDKsbWTR+1GU3yk8FR98TW/cQ4pkiGtYpVH9O9czFkOviKXNx5MCL79B
tFxgPg/1x/ef1BsXxexAzAc3Up+76a+fVO4IL8gzezxprf3VTrsb3+hfwnF4cUlxXr9/rJ/dqLPX
ArGvyXBEi3nG3L4+WBh57lAiIDll7titcGWRX+qKad3LxtqObhmR754Rxun18b6HMYIz2CTmEGgH
Vh9s2KVmY9hhjfD+eZ3vLCi4+YxWlBJdluFohV+flh9jispHvTtBPOw3pYcTjVBT2A4FU/77h/qt
/DAfy2WURJ2labQhz75DGnR2HAdedwIOhYofSvRDFQXyUpVOuTYhHSxrc0AT6hOXrfn6eBisptwG
U5nuW1bi2//N6TAuULKnKURD9PWl481FsmhFPfUAUe0ng6kXtYa6yqLZgTxRe2qw6yLGR7tnBAOB
/d1UrTodx3bcQW1//3SM39957g7BS/MbPy8ezu5OCcuScGxBeRjF9YUGXW4FxtZc+GgSVo4xkeAf
ZRS0x9RblFncXw3kHG0rD1ZRMOK5qst67U5ttvVp5y49kRgEsabe2i5tcUUgWHqYUiPbpAb1NKSA
2NKiKFm0AD8/UAvNJ/r6TTfngZ2Swnw92Cde39fOz3rwemF/MlKSKwgbNjFwssUC9KMtvMgPlil9
hAtLWqf3b6H51suMUWMep5hbqAe+PrLWmzUzdNGfGDqwpQnAp8hUWR4Tz3Zv9tJfNbVlb2ZI97aB
PLYdM/9zLAMDhHtZPhW2dNeCJeHSCrUY95ctwBno9rpWNL49UwjcCT5vrm01q66OrI1T9bjl8EuS
hBcVj17aefjETIP2U1wTNFmTeVOSv2y60UQejUUAPzCqG2EYDeEY4/jBuu73V8hCnWXQ3acRZmIs
fX39SdQioAVSfwJ8ITeTWSg2nrH9wfP9/S6DQmV/TB8cYQ5b6NdHGeuCnIvYmU4hqSj4X0loQImU
76tWiQ+GjDcuyKBG6hr08+Yl/NnopDmoDexW004dys5tM/UVlsEsWL3/3rx1QeTWGrN8m+HZnueJ
X+bSkBYtO/FEP6F+wVONGWoBAfvGy/Ru/f6Rfp9xUEyjx3UdHhRttLNvPDHdmv5HRfW913ca6UJL
R89uy9E+kPJmfXDzfv8OaXTrqMPQZFLg+21op7Kr1yTFngi5IWo3JLAcYmV91MCiboJWarux0Ion
mJwf1VjeuEy0eaiq0UrSZj+/oZOoO/bwkXnyVeg+NKH1VY807buISUfzXVd9MJK/8fxYlCA9puVK
4d47W3o3Vu61ZTiaJy3T9JVWx+4WCy8RjcLpHt9/gLwRvAyvRzeLZReYJYu3girZ2SPUnSGsRxm4
p8gLL5qqzL11XLfhZUvAhI9DxHIfBtkSnmfhxb/XrUhDSOW0FZlryskPPub2H0kxsgjtWotFL3sg
26Q+4KUaKJCChB0v1uRnyrXhY+1i2dg1ll4TmGvNCXLSL0tq4xncUcJ34b20+UAEURgXiuRfJ1dy
TcQaQb6Uv80RlGxnHVyVuHdoIZm7jNJfNHQaT20bo1kcw4JqL0tVROpAhBq3uHOJ28PHHBOvI8uq
vytVWmCdVtz4hUFdqlk5U2R8cgrdHFAFjfqnyKrulD0kNaGpLSl1PRTZz9JKZLf1MB+0xMPZJF8U
DfGfy5KI/WU4NGJv+JpZLyLoDoTSuGyHO629tSXifGouYw+tninsASus/Z2etLhRQ0Y2jOeWweM4
Jr7P/l3ro2WFeuugkaZCEFjUEw6D4N9dgBlApV8j9/eXZHyVOlNO2lqkmM4h00Nsk5WvJ5Rcl4mj
htux0ijM2VNczjWcMCGmpIVnAWrxs96N4pnRgQIcxrByZh04Oz2ZGPeN0lENJJUEuBH84ewLaqE5
SoW6p03O1iQ+5+hBH2roh9jcnJggn5SZE31QPTWPlG8VWniEVPcAMMKLVoTpth7D9r7RvOmL7gqS
QGG26UQKgK6k6Gapydl66D7lEnp7O6yhAkbWYw4BMLgOiFULFqqMoznOOP57Th4SZvmcEbqaqBZn
2eJ5P0On9gxwvJtOOUEareuUuxw83aaNTLEZ+c4WNK70lavJDz7t3ycAm+r9LLHF16Sxk389NFex
XZDCJ/xTNSA+HbXEYY34oVvi9/FqdsFSeJ07oujczr7p0oJu0BetOLE8g//rO83WUIVYevZsqrat
j1bCvw9YHI/1L8bPeQM3R4r+OuGoIsCf7fXiVHqImIkoH0jINK8abIebj8ar34YrDkW7CwvUnMh+
PhTr0CLroXbFKW5cgCe+Pq11AmdXmgvso6hMsQqlH95JaPXXLfROeC5htvJtZa6AJYiPjGrz2uD1
6DmfjuvzcSOQwUD0+srp9HUsEwxxqieHeJ2oim/IOB4PGATcRWUGQBXxUS0m4pYPtVNS5OTtXhKd
/lFN4K0XCxUoszC7TPo2Z4sYaImkBBlh+EToRbLqrIlCZdAFH9QC3njQzMFsepACYYs4N4ZRpa5j
BRX2ZEQRjh8zjdbNaBhbp2yH3ftP+o0LckjbB+uLAQfv29lSKbCdURTEKJ9kCp3NCPNkVUYo0N8/
ypnKah4IEGlQRoH+p9HdnC3tv766ma8SsOh4fCyDtCGti5uLAQLNhiF4XIOlzCnqR8Z6CpW+aIrJ
XjkRqPYPTuKNtwgtjW3NynBWbM7Zzk1WdQLVpI6egqhH2E+EYHDJLmfMNlkM3xzxwjxNGkFGNJrf
lY8g6d3ywFfgQc4U+EXeP595EDp7qVF94UHBt2/MbqvX96RKQOYEUYHN0a0ng9g2P6w2xlTaxSoS
ATTWMu1a7dBUoR/+7UPTpGMuJ1F4tqifm+VDwxuGnHHzJHSHOD96Vkt06/6ySbLPSWO+DIUl1u9f
7VwVeX215A/4c2oAdgqmgrPtHfl9mjPNfvVqGM2XFGHwbHNoqlNkpQIFQ1D1Ji0Evy2Wjh0bCbEk
SMU+WNv+/rZjaEbJiA4WOSPyyde33Ck6P44ReZ2kZkUrq5XNwRJYEd6/1DeKNq8Pc1YhmkjLoSrD
YSq/pFPluAQbMnRcuJWh37giS6+TwasfsxRVrNG304odi0s0XxxdlbWDFbAbq2uwJ94HW7AzJev8
GfIhMjXSdDaYr84fQtcEJOXFmjjBtS02/BhJZBrdlyyKysvUIforwZ+0iuOsXuYh2TGsCYcvwqgG
3MlSrvRQhR9sPt+6WZS953EOzadGT/z1M6krP5jCfpj9LqbaEpkegqxgnStIiSD4rqflkuv9tvXU
C3pi/7q0CGxmnciYP1jEaHoQmFrfU397YGT/9rMLxJzrM3i9Pq0iCA2HDhNtoN5UC8ql2arEl/fB
V/Gzvn/2WbBznBcrbAwQmZwNAhHxcc4Ql5gKRCYfRDWJH0ZslOM6BqynoZjX5TKilbwKO3MizSrI
u62pSXKCysiU/sKwGv/Gp917K1CLuCuYJfYCdrEWr9tgcD+oNr11ukQPcGMwu1Ctts/GcT0KXCdP
PPlkjol3Nc1RemJM4Bt6PdkKpGtfmK5o7pooIDdoZMEQjcSfWRpRaIlDgF9RaeVWc3A1211NaPcU
991iQKjwwYf+1ltFzZkcELppmoMg9PXjA+sc95ExeKeS3P2FSDOHeqhRXVmY7J/DIei/R0NtfS5C
4kcbvWXtbjcEd1OWquf0DOy7dkEdh3rRR8L131eNDLgIqWhbUe4COPr6zKxJQm4nKAXrZSLonUyf
EdKYi9ASwRJWfPTBe/ybIBa9jM5C7me11rF4eq+PFwuzisBhBqdS87J9YhACV1qNWuKscNZV14Jq
LTKgktE4bZvQzrZdGoTXaAcUPmbH25ok7S4HvRYLrcc22ORRdMioSNxVnTEuUlYxj33ltVvbV0Av
A43fHHpy7budIIM8S0/vD66/D+G0y0wPhRfSdzq0Z2Nr2UeFRqhK8pQgoNgpN/IOelF8ff8g8z15
/VXOYi/Wmy5KdFYuZ/fMsgJ9IJAqeYoGw19EIew1ap/dqta98aOl9u8TIwIgWiO8CgwECHFfPx9D
xvkowiB5KvUIWFangduReX1ZZ0W71vg+doJ11WVR1vVKmOTguQGRk57Z6YTGYd8Lp8wBUqvray9z
iGoNZUgolh9sbVpk99ADP3TWv/EGU/NHogawiSSB86gTyrdpWOaTfGLp6CB6DuL0UzYMlbHwVU8i
JJKT6hp9Rflkk/gFnMVP0n1fNwMiGWvssPtY5aYciuhSEYr2YCuXGOPcltkdY8lAFdSeklMfBf6t
ygjsFANj0WIaKVysAZlGdzgtNAz9SSVQ2HZmcCn9gFBhvWhJwgmbJv5KjRNuD5HUvCYthXede+ys
APEMS5dfcfDA1LdsufvsvrY8EsV1QGcwX9uBSGGy7DBS8QHrAtVD317noFw+axU0m0WctkQqv/+y
vXU7WYYxByAcnRfjr1+AxrZFytQon+xcj2BbZvWqpDL1rJIiWnNsuf77x0MdT1AU1ZdZWv76eCIw
6IlZQmIFcpyVWZXxyiMvaUmWub82xmH4YDP+xuKftubcBMRmwQh0rmAvBuFOpS5b8jwaAs6i0fOf
os4dH3rVR9XapekPyMTGCZylqUD2Q4bq7CVNA/HBulf//WPzKXATdUJrny6Df/Zh8xttv4XK8ERx
pd6DOLEeCk/5m1KVBwc70YE1iH2Df0BbFF74rYrQb8c+Gnatq4nI1e1wrY18av6gK9bNRbOlNCrX
Uk1f2PlkH2QK/TYMIXJkikCRwP5Mt+dIr193TR7i8oGQSJIRQCO6MSWuhFTy7K9V8f9tGp7NvPnP
g9WOZGO07cuv2Wp0lv4RrmbZf4CktynDzg13uuDc2D8T1vgbtj1z7hqNPfyOcx33l4Q1atM2/5JW
CcSTuUX/j4Q10teoNrHUQJRt8bf0af/j317Z5pqzP/8aZnY2InBgpGo0e1kSU+fhPF8/d1HprAjY
IiwK04+wCOrmZeeAV7QT8xvJXtkHS4SzKZXDzWkULqkI0P88RoXXh7OGWKE8psbbNoFBvKxTghtB
VvfLA7j5c/b89aLOh4E/D0NNaW5SktF2noMQpQKWdYowTK98Z+32FZSYQINqS8j9Ie1CtQuaBpyv
3QmHLqX+o0CDtnr/JH7WyH6Z2X+eBME+c+YOnxRj4OtrrYdKoziOlDArawy7qRbeTsl2koH8URSF
/b3pemshAI8fMofK64T9h+z5GV2V10l547iJ8cWOG33R94nZrA1Llvdkb7MkCgfrU9VnxFb05KtN
0KEuYzrE8MiocV7ogrERtSCkTlqZ3qZj9bmnd44XthaEa1aRFiRrqVGsz9pU++7VQWJBjwVMB+iU
hTOhyF+iPFdfpnq8sfwyuHLKVF96aVRsSLlWD65Ae8VKWq4yOPHTUneJnPrzGf6tkeL/KKBpjiJ6
bzxJ49eDCT/+Z1Kj9YfBpA2fjXAwk12swVbjz8FEMCqQT4ZjGr0y7CYm+P8aTQwGGv6HrpUPwdbQ
d/zXYKJrf+Dq8IhwJJeG//t7YwkLMl7pX155QmY4M0qn8+ISI8N52djTRRt2SbOxmkGzd4WUDZgf
NojtJ+Y6zSXIV9TeDH73J28Z/5zZRBJW1YXvi87f2k5V9nfmUDJLZ7J15Z6yVdv/iGDBNBeuCvq1
n7llt2d/lTR7Q3ZmvgkrJx32lheWgK4nLQo2pZ3m3clNBDkTgzkpzAsT8vSVPnSR/wm1M9VtFAlx
ru69SreT754aSOtemIMbOSstp1r4nSjr+DozG/AXTMwq/j409I6WtVPX/l6OlrKukQPHa0DbOuFl
mrTc2zia2fTEraVy1diRHjxoLtAVPBzdsIrRkrTK/1b46tjTw1qZdXIbWOKS9FYzwFOXSoKbbYs0
xaxrdSNaam1bNkeo2t5J0+ovnV+Swj9YgaktDYdA80lzH604egLt5B+mysdaWMISgVovwdtuOxwe
43IqzV4HOuei+I6oVZ0sQlJqtMX4aZERl214ofykOrh4xpsTSzUA004TNcspRuJ0mpJ6SknTLbo6
J1WzMK8LiKiXHf4tBopEDPsUVjsYCb3M9o3hpISYV7X+0DQWMdD0u/Jk6XUzKQSgi18AWEW6aWYW
+dF6PBSeZCkdDc/SG+JhUwQB6OphtMzwZhJVYC7T0G+ejUYPrsxATu5trSZ2SMuwJqI6S0bjs1F1
49ekoSbBFtNaAI8/KgrNqyYhsJ3w7sq5w6z8OBEOsx9jnWpgo0fTVkaAcuBYDU4UbfKBDcg3gDg2
4ZZRk8itbY1DdyzlQM9OtH7/Kcb4UAINb7Itguc6/SIJgBy3QaUHLXrAurTWY6uq4C7KqKQNLTRI
kqX6MHFfsLKl+ksyuc5wn5DWp/agmvz6Kh0yLTcWfZmSa4nwOGnRQpuTa1bmomgILzN3dDtlOS0w
6ibavtSG2PjmAGqsQgohGn1UjR01DHhSEtzPLslf8Q28pqB7iYUg7w/sWFRPi77ui5wwEs8n1NxZ
0Oa1ipWRmuGxmwzCejZ0o0W9hlHuy3VSNE3x7AeqC/d2P1TufTm0IJFMtjqaWhAxm1ZgYKaigR1j
VG1z02gItK5aL3XTakULHacQAFJPZ6nNugYaQ6f7vb40XQnPdtkTg+0ae6dQBW59dvzIe2s6WU1+
5VV+hqnVPEZ2T/Up6eR432K7+EJGdHgRSN3YhK7df4FxAXvdd5PnTI3DIq4SxOut1pVLfWL/yZn5
mymJ8p1IkowIGAClS42IjWYBp5b8N/kzi1UN04XRe+mwcCEcPaDPLdyFJIOYBOIOgVPX1ReMcXLn
tJNzyCEMrQJf/ZDSCq+GMnhI2Z7fsUQOD1rqct+LEOxm0iFkW/SK76FGeHCdET/x4KWGmy3ivAZ6
xkh4UJ5Ns7ULJFQm0Y9gTwfnUbPr6dYvx+aAwKOFQ133y7GpnVXoe2LbpiZxtix02EtkVtmv+8r0
ez7KvAVZmqbBvjIAgiMh9S7shmRxP4VF6nRtte6Sun3u7eRbkPj6jG+61acgXxl5mSx7I7ZQVbNB
prJhAZiKgdOXZuCt2KKiAyq1jDj5uRGexuLY9c2N3kbcwK7RNgAXgIBUk72Ez+NAJK9hVbKWHR5c
u0RCIdvuYqgHf52qBPiKnmlQHccjcufh2Sb/aWfbVX3XNkO8E1gp2RDqwOp7Y9gYVkKhzxL6hRWD
QRgjFX0KxwQMWIHfNtAc0HVDF+zjrLonvSzYwIwCvOwRGzqBjV2EaSev4swuLiV2gLtYlKgVY2f8
TGQI3AYHjRSavvKZ/IV6Ew+q+xTi672tWtyDHcGqLBnJ43eJ6DcSK7rQcmlQ7QAoGwg4go5Mv4YT
qzBCF3jMfAP6kaoIP+KRj2o7Tbwahs7YZGUzLi14mGt4c/4OS7MCeeMaR1rFFiAHw7mwEEdQqgDv
0gbpBUb5ZjU5LWSJSbPXRd3lO+qtGEmIRjx2Tmgeht4OjmERBWT+2MZuKOEcjUFfr/XGrPZOCS6z
MbJu50/ts8sjXNPbMO4qghWzLI0uk1CSZ4sEnJziwPucag7YXC0jZRAdSJwtoVoUy3mbcFPiBXpQ
7Gs/G3EMPj31qnDbxna+L9zWRH49FgDzAk/bE61PbWgMVX6C03NbCMkUKTTjTtAPgnYQVRtHwzop
yHW57ZG49bXt7sxMOl9qtiNLcvrNTayhRRkT0zsoKzef/NFF2WHUI8ag4ZtIO8aa2KzBnIg2kMHS
8QVcBShX/RJWtXlPx11b0GVCJs3yqLsjBsxFE17X0KLIZa/p7ayrANoxjEBxbEOi9KsaS8girIv2
imgypnXiq5C1CBmk9SafTPe2Cp3q0kgG+UNNodlcEjMjYzvhJTC7WO9h13cxH+hmVJTS2m6rIpma
AJYwVMRO+KnzwloPb+JadShgsOoHjiCfmRyulNA5ckxrJYF51UEKqMiLXBeI+IKQW2IB5wdeR9r9
nK/QaMNekWzVLfsEbuWVBx0ye0G45QRfDaeDkk1yvd1+aQEl7qupAjBY5f5mSAt8UVn7Bds+EF1f
yZ1s7PjGa0AqOE6UPiR2nnogcyZT22jEhSZrv4ffyppfZkuMocVdK3gKeRLoR+k77bqu7RLbFKDq
jd020y6ZunSlTGSwyi3H5egm6cLqGwi0tFZqcCNdjz93jC+x5menvBuIckxLt/imcO5AeyiiaDnE
RbEKcnxoZpU+5hSQFjHSoIMJL2JZ24k8CiqMX8sqMx9FVyqxblu724AUaA+pmhLA6OXk8en74xMm
gWKXFUm2GdRkv8hxtJaOEYst7O6vKihZ1oWufuv1qX+gdtneuV3BsMEv5LWRndvtfRljA0O6RVBB
YVgwgp37svG8lS1lTzb/KLxvxgCawm+V+1jZ2Sdwx+19zkInBFUm3dvG6M0N2XLtQaONpRZlF6Qb
kgPs9qIsGqRX6LKMewXNEI64SHM4lWSZHzsgNl+Gwb+njujdlCyHwZ9BA9Dx4t1UUqjZdNwE+LuD
EvGOmXdy5dRO9gUrcnaMpWPspsIuj+YYdkvXruJtGrnproh6w1i4tdc9eLEzXMZId5eRmEDM6cLu
9x7MulVmV85GTdOzwGOxaHsdflJu5Z9ad4yXbtBTnDSTYrAXk1EMtKZi3R53JHbDHCU/1Lx1Jk/7
1JkzcqbRS8hWXdg7T8qrrG9TpjWPTJV9vmyHKeUGdslVlEeM4VAu99KR+gPlOeNoQ5M5ZUUAhQ9x
0UD3qRgecaFVO3eYjWktQK81dWvjOBIIfYycQTtmehYcEn6Fv7REqV1O2eQ8YNWrLqzRjOe6amKh
R0Lmx5J4jB5h3YZHq4mHCc2paO97XZE8btd2uEgmHOdLFh9B8wVaSQxA0wCU+TJkuXfHmT7VIigW
sghUwv65jHXjmbyK1j7WVVOP1yNlhfCpStigXctOx3W3GBxvQm+lmap70DMinI/EwQeY20hxb1ZE
JjQ5IxpbGstf0JiR0DUy8ouWuE2FfdR7bWrWYWZqCfCxctAPVqjcHPuRn3iL3vBgh3l2n66dAP6F
0NN0OTRxsKux83lmxYTMRmEpm+qJ6yrXoeobTpsvKhJMgFSVq3Kfmaq6FEqMF6qzn+GDDEfU5P5t
U1nyIkuaaJFlPsBypcqF05GTmbnWACqK6IVWF+HKxnga2aNa4AYqd20UQ21xQ2dv29lnvCy3ndFX
q9Ri0nfHHpg5S/aSr3o1JKnYCls5O8F1/+ADNYGtecPSQnHzuVVD9EjBJjn4Sg+2sVs5RwZTQGX4
y6cNpOH4K5bQ9IKWmvlVKy23vVJaMXwbGseddlZNW5K906D0fU9mbrMiS7yWVyzrnS/IULXpoHod
Jrsl8fZcY2aU6VMWY6agRM3UFw+al+4y3emrfZQGnFleusau6pX7BTBmlq9NK/AJbcniDoy1iepr
Tqew96oMuR8iLtjTYkRE5K6psUcCl0hBymvgFNUO83dpYostYjAsYcQr7Gaa1+07ySrjgJ1SNdcQ
z6vhqxVagbGOui74Fju1iRGxKhQ0FJOpZ+GVbuZddvnoRl9dAC/iSBIGsFvh9tw6LwxbzHEdGBE6
TdFwmHy/gNOma0NE/iK+25VFwDZAQbML3ds0CLDWStWU4S35xW5wtPq6nD0F+CSXBI0oey24qJfe
sfPiymMv6CzJoAKR2PUT8T2JTD0LaKDgaQs3si4jiH7OgnKYyzwwVWmxm5ATwu3qRlpLsjtRzkoP
AXX7tYkvGGSFr12X+M82FTb/nRHI+ps2tdGXDurYwp1S5wnoObr0Sc+3AWDcrcxBK7JaJ/qkMmaT
MV3t9HnsgxCSi2mmO0tLjQsSJPx1pTmf0truefM1NztEdSMOoQLcaCfZtABw6a5kzj+j11I890YG
ewmhsfmNbq5DoL+Bzy0bsxSYXpHWO2HX7fcxnYqDRgXzuaSkwhiI5NBfJdpkbUYdI/qCUks1LnMM
VrC0LHaFEpztVmjTuHEojNDXDMHgGaHR3maBHlyMethvXeEbN6OWT8RjTvrGDduTSxbxxk0dnS5n
Ul8QzcuXN+XGpYf7/RgmEiZyU9beJz/OmvVkaO2zWQh4TxohVoPhMnQknvFdlG19EVG0AXJszN2x
ylObYHQxZOD+hU1qd6mEU5QPZHKbbOj54Dd25nBTJs3jDge35kiyUTaYwYWyRmvFfjvZo5tu2jVF
Q/+yhf+8wklq3xdjmDy2YZhA5eCGrDLWNHs7qMZF0Rn6fkRjskqRu15EqlArFDPJrtUlWLawLddl
H7dHLfW8YBcEVflZxm1CZVP0eedfk++Wt4dWCPwuwrDD4SBss3ShnkW+vU30GuT2wk0Lv/1Tw/L/
Jch/NWZV3D8vQd7Hefsv665pv7Zx1/xajPz5D//Cxjg0Iqj2Eens4xdAbkXJ8a9qpGNSciQxhv45
GiC6SjTH/upt6O4fNv+RBE8Uu3Tp5r7YX60N/grNAKXKOZMfzRAKlbNOxnudDeN1a4MIijlDgdYG
di5kwe5vJs6YFq/MdX1VVoHLEjVYWsPXcAjbHcyUftnYchUfRrOOn1IFqDgVzj1v18pg3lpJCROu
UtYnXXlyE0zuc5iG2RYIxI2utEXbFWIFI85iaHPDtRsWt4Walq2U4/+iDH5dvuT3bf3y0h6/lv82
v77fipJMS0gQ//H6j9yfv97u1df266s/wKON2/G2e6nHu5cGefg/bu38k//Tv/yXl5+/5WEsX/79
X78VHYE0/Da0+/mvL4muU2H+52/XPv9e5C+0xn/7N3++WLql0xmjeYpVmTBAtHP/eK98mmnaHD2F
jxlV7M837q/Xyv4D5Y1JCZs8KJyS9iwX+uu1ElS5EeiQW0VWE68q5ue/8179aVL67yq3Q/4uNXZ+
0SxI+Mnfed3YyUwdHEclnaMlzZGdx1L4NeyYakQ8tSCZKcqo4AmbhNTSgsvXxXiDlnqlDGvpZpbT
rEejEM7BAM9NZahlrIfT6IXVIrfGnsyGxjGh9nlhR5ENkfa0CQmBe46mpgHoaDQh4a9d4S8UmjGK
TsUAEVyRiFq5LABVCRZt3U6JEFSMC618dnsTYRFCY7YD4LFRRnij1wI8Ln0V3adTFwAFoUOZcWSP
NBH2TYY97aBGdunDfB0aoXZJ2xhLLjL37kmEkydWYFJ/LlmYFtOxJ1k6uwiHIp1OkUobcS/9RHO2
8BTz286XbNPXKJ0NfsY2/dBeBJqBy2iRK6wQF4YpNThngjq6Y6+MMgN4rWcc655liuGC2hmieqVV
5EBpgOWdMSMUxM81unczcJF1QWQZn5UrVXHLafJfWCNK6yKxKsA9VlIbybE2+OefVOuV3kWNT9e6
D9rI/9w1IkgwWDD9UDxAbGIRSN/Bv5uZeap7MTO4gsc2BoQ2Z161VNqIZSahwqYoigJJSC1cW4me
DLdm5sDGi6q2gJA+Wkl5DFSqJ9s+ngL9qWOn8VRZaSJuIq2xWtbMivmWCrPdbALEZXy2Rp5Fq4k/
XFSIp+UFK+pR7WPVc1ezbEzVtZgmKV/8QmnWcdLpX25VTTLGNmm4dZ+RqChxrwLLqZ5z2pLJtS3T
3N+qgid5odwpJIe1KyUSZDNRBITIAEUs9aRsn/amXq+LBE7qJkoSI4mXcUG955OpEzC6xJdQ2lc2
S5vuJY1LnnUeak7y3dTqhuCWzrLkV+7zf3J2Xr1xI12Y/kUEmMNtJ3a3smzZsm8Ih3ExF8liKPLX
78PuDxhbs7Cwe2MYA4/EUKw657wpXZ5UijPe+mIZC3fbsgkD99MQqmIKtkFblepL5wrmGdu8Xgvk
onAzPcPWMxv5gG3HYj/YuNakx9pOohyEBmZJLLI+TbZemiwsULRkrJgyLHjiTZIqZyfttEwf8Yfg
4Y014qSdV/ItYBMYRA+zEmN9U4goIdidqcltZjKI+myOLoUHFitldBxK36k3s1EAFrPVG/3Jbz0x
nOCEc7djCEx6M/K2++cm9FK1IXJstHaGWUSfoWnJISaKLzogoSTR3GSsbcf4LaXNMfVoNm6nIq3c
2OoXXrN9+TMjQ3L5lHt17/6cTdHcA856xd31omu1sHwHnH2LuwA/LXICdLugxRvsNNhMZQEci+Sh
eUosk7cAy1mTyJnojGEShCIeHM3j8I91WZGguFN9syTY1X6RXZEjIkJqmewHwlGNYx1Ms38mwHoy
vqoizX6uKhb6UVO4+XMt6H/W8jAzLGfj13Pt3Qhj5Efwq2zvNLdjk+0700jJK0V1gwsTHIKNY+EW
u+t7Qv24qtkp49AqhLnPC2Kivc2UM885ST/LEelc7rTQbqWfBrdw2u+IUNf171vw0OXcmyidc2V+
HcNssW8tmsYpxpOER+U6dP83SWHyZnIkMdlurgHF4kgAxcchJkDmq+5H9dKJiOPYM311U+N4WtwE
WVnTVsianShsRDqcMqiuxR12L1KfVen20UeJYVK6D+zR7E+tcMYnk6hUpkEV09J973ksPMsCpUk3
ahbudBiKKJTMkWE5x8vAhnwwksXiC8wwBj0NRtEkfPhjEScJSb6MmoxleMym4efS2DJ9XlO2l/Mw
mva47UYbp98IiS/DlaF14sm26LHtkg/yzopAxJ5nV2TptwHbJCtWsxYJv9O2vglYvfAM0qKrNVGv
3NWp1pK1bOiKfdSdIhqZTZ8Pnj67E5jM2YfcxhQCDVHUbeipLOZ3XjVbbMQYXRrpJ5172j8UKb3B
PXBlLsRmNIKaecziDkI85t04jLceDoQLAdg9Tq5PpeNgwlzneJxSOyXoRnduXhjerShmx4+zoeT9
YEWku72vbU/jQh1okk+z2Qc8YbzCLpAFPX+Sg8pQeDM7kLNjpYRl0DSzM+yB5wiGcxkTbtDM1Yfr
P2+J2lCH61c2dzOrw5oIsf3AuKf3b67fHUO7ZT4GiZWJbTrrMnqqmzYgZNvx+uUlb21FyFvZ9MM9
GQKF+TRggc9pi97HuaX74uexg/Qa48sk6clj3jVRxlcqgK1IxR1MPYZPBHqK4Qs1U1A9LDVhPXfm
xCz1gTlEFgaMQFzmNKmL5c9q8NPyfq4f/1g0tNg7efmJ7dKwMK9/V30zGh9mTnWO1ALv1s0Cdi03
mfSL5taaoz69u25X+IesuwXN9vLp+pkgtuMI1r7ypvkwr1aqQNNFHgpjU6qgRUIpBRnp78VaveEA
U2rDr4eicFEq423z1q8lt3HemNgZ47oYK3WGLp/0p8om0uqQSqnlKa+NSh8iWfPO0HGU+onoXr6b
kadKCjwJotQpjUrJDY9ye9gTWoTvjMRy4Kh0i/l8E8zcWVTJiF6z8mssso3at7DH7lhmooU3wFzA
Nqvl1BSGW/3EqtYZ3/HKfWsVgcKW8g/OFEQsPECZafxZBA4NAifHT9pzYsHxPhA551a3fcPz3rQz
hlIHCYLdH8gvxBRLaqdpN1Ot+/SAt0zdxxJcv98tncsq+62Y/r+Rn96QMOBZoq7H0NqFtYza562H
Zll1FGucoGcmQTqp0OyqMXoE8W2eMGvs0WASkxucRSMJyg4LAoTL3B7PmH1O3vdpbBhHbIuImiim
UqKY+/vlXUjn/1bPXA7cFR4exu20Zjy89fJ/07JPvQUmiBXO2cFAdF+FvVnfhBMziw10/hVSkQl7
cm8Hi2LqNUz3SKk0khXf79ECd4kX3QpXRPZtlbWNPhVWn6QnVdOEMofHPwxNS5dM9V1EmDw/tEyg
JcTBlC3LLXmZk4upV1IGH+cCMd3+nXt7s/oRzvPYIe6tfE8Y91go/3lzRFtivF8E5U2qkFXFqTk1
xQtWkjp/5qvplrNEAEk0elNFxYF6kAWbpmRSM2E3CrwGza5zdiJ0i2xfVmqk9LYk/JLCGQk+2baF
T9k0sr8GZB0Gsme8nUfEU3eTld4tczKAGHduP3xvbIZsr9AAqomir5ebKmrK7MzWuXxwJUd4jpde
I93u0HrlfeZEFRZXqxegWzzrbHlFswzcQpkBCoBOWQP01r13D/39c7k4bM2+AXHPOthFepBV9sgx
stUQ1jYqxPwjbPv7sjWehobCuJjPk7LRgffEa1UiejJ1Ht45g8cRHxFv1vggeUsyF2c2xk4956aF
PILpwnOSAMaMEoE4JCC19WqNTaE9kdseFuPT2LsnEgxOde1/9Zvpk5JrnpTW8z4U1rPljncGQwYk
36i/DEBiXO0CqAAuIuvU8tU/kAcHK56El/m7yV7EY5nUY//DDDDZuE/9NERGfKnSLRGG/Qcyy++7
ujj4s+8da13e6SB4DGr3KBzjzq3TB0GS8jbDGztumvn70BU3vl6tAaPwHyQY3zDv655azAFjr3Mz
AgQmd+MNUbsBQlUQlXNGpinzdmvsX8x20rvSNnejUzymY/fBWLJH2Hc/nRkaimgh88AJ+Nil47a1
6Dn9Kb2JHHEOp/bRSCJ19svhbFtabfWY/0idNtZtt+2J1jg4UYdMXrX31GL3WI8G0CKCR6Hnrz7z
D72glmyCUcZSMM2m/8KbYVD/hFNxXpi27GdRj3u79D7hsf6LwRzDx3T4KUT3Yjuw7QfHaDZaT7/s
ZHnycfbbJGX45CwVe1G0T0uZfEBf/5ga82vQ18GmWTGjtmAy7y32Lm/bsQcwtzOcNEaKte3UQozn
DLu3kjA28+BGeeZPx7fHW8pu0oDgY6A0n+7EsBwqN79LG0kwtUqWHUC1Bt7ywlgFwbfctf5Zyuap
LZwPXpG8zhNPCfl8Is19ZgX7ya7Hg2YIZBoaCHsqBrblyW0zwJHWzljanZSbQTkE7rSraHQzQa/H
Jo944uRWtoaOzvgTzsEDmC4hdiCD2a0bGfBagHE92F+JZR0dhqnz3qiK/GfT2zgrdIC32URXU0/d
oXH6/muQV/ldRRYAtKmk999T+168UX/bfMG54HYzrFtzmTD3uGQ2/bb5qgy/ynYw7Jtrw5HLwc/P
wuI9PMBHEATJGKDTgMTCoVsHNJZnxgTl16UsqmJvRxXWPGZe4N4FrkWZSVOUl/d+przmCayq+1D4
HY+Oiok9PCjMgrI0j9QKYEy6+e5AbW/O1y0Z6igVkqMysfpW1lrTDnvmtwqUrLq5dsaYEZPtvFQ4
Chy6LMnsDz3p8/4N4Ng4vyNYfBNXhSOphcEU1MXV1BtJjvPmXGq11/dGkQY3SM6NKsZGw4mR5YZ4
J4hJksZqZWNhPdjaohOopsQK7hGsj2KXd7NpHVQha1r/3MULCa530ysAfYOW1xjm0L9lyB+eTY3B
abQVeZO6XwzbHdvNDMuKZ1+Hi7XrSov/Uo+SIgd4oHZu+pxfcDsj5jybltnbN66ogO02yoOBt33v
8OJs+ndtULlhuYjRGHeP/RWF29uza+yBcPueDOZsDNwj4Gron+VUdtNd7TYzQZamcPx6N/sy6fbR
CnJ/XxY/EbFB+JN9nCA7JJACF8/dKl+nASyQenhVM5UF5ACDLKi1Supjg3qsuBsX3eUvFl0BRLwI
p4p7IZc5PL1zVwyh39xVYDpMrJBYMcTibP7zRIbd1vVBKKZDWy+8uCX3wmlXdUlu7izO6vbLlBpU
n9mc6fR5zEtMJj3RYJib4w0lsD0AsyQVFop35B8rOIT+ZgGCrm76YGL9ppfJA2xI5585Kgmf2wRj
OLa3c9bRJMDooGNNG7OOnpErWe0RktrS3SXGYInPDQQV9UDzN05QDg36gb/fu7UyzP94o9SlcILB
2C614Fufz34JpWWNpGovbs1kpCAKLTgvE+TBo+v1aJHANafkgJu65x6toKDZnxRQWLiZmW2H7yhi
/vMmIEm6gAKMaM2LwcKfbyIYVNSKprPp0QdTfkK3XTvIJfF8PZhY7iYHrFby9FRUucF0PvOT9zz7
Vnr0788jQuNCCBPjaUKZ+NDffuLe4jTsi6N9Dv1pLaQsWVXnqAVHhxOs5G5BmN6f8yqkNQlUC0cn
ZX33JwhLYXCqy1a+dPNU6TgK4crdVLwy7xTWA/OEJZzLYKdx5+iOU7mMxRMujk3xoSxD+bUWSSbe
a0Aujib/vl0KaXJtESVG6KpwbInevl3kIzrClGc6D+0sb6eInuCxWdqAL9SYZifHDacM7Y1I53o4
piBsw6s1d8SoHyJGN/aHoLIb8O3L2JBJdpMC++fRlwhCxriaJ7j+i2P2rj6MfmI+DOVUZ1t8l8mX
R8xcWIwpW7p+YmtK+WBqOKFfRmvshltNtIPaTVO9jnqHtIUIwnoaqcJdKLLOtoX2FN0M1MHwTDTz
IYX17Hwo0BOYW0HC2viDjAEfM+sQABBx1PrxVEGEDS0fOJWsH+L+Lj1RvySg2jjRXoxzs9Ss55+w
FpH1TVUCX2fjNcWSrmxhwznVWEj7MSPUpUIc7zF9vX7ASju87bZDN0nUWCJ/GVEe5d/CLCCmc2BC
V+yLyWSK4nvYIO9dy+sybP8yvADJZ9EVbkNLMMe4IJbcZwkp097O9dLKo+GuXrnweaCujlyXeRIa
ejVOPEZxDnUzG4d+wFX0NNX+GN1kQbCM4n+TJiPVVRBLo0rSbVJ7BT+a/q0fzw556Jh1wGoX92C2
uMR6Fh4A25BpYbMZzVzYNwlNKPptaZfu3kae6W5DQQ4lBDjIX/tRWa17m3ldZTHryeaOWZhRHsfc
Vd2xjzDc31YBfGlaD7yuT56hTOa1Nlwmgmva9ISawKAJv4zrrAgvh93CYO0pqjAoj7PFdygZRN/K
jetnM8ZFXZ0fG/ygq6OcVSpuk9zIi3Oh+siJzXDm27Ghqzf3oZVk7rE0s/xlnqyl3AWXj3TycL57
SrqJuBEiqGjspK3r8muGh2j2IW+8ytnUlZTQrgM9vlcU/Llnrd8Y0CGb1tpPr5Z1b87Enjx64l0j
umPOLIJrpGqfPKhkH43L0N7AISA76qIvjS99CJFgl2BEpHknDQNSH694B+9cxln4HBjWcICnwpx4
7gWLc5UZ4JTldkX1SDiSRPDDyYEvigVrtLGpcLZhk3i7JK/9J3cyvAP5dbKKJb/uJRnatth3oWRh
vnNovNkkcW5ApgashQ4QRzua2D+36T5oIE8ljhfLGU7P62xElMSbjkq824Qm+8iWUNHmC4wwjNR5
bFV/d60Isjw1jfMiZku+l9S1Aoi/79xMlcDtyOBAwLL6N7w9xfOKvSSwuiy+TvrLOeW7uW7UaS45
Y0Ov5hRHhdCLH0nNJr1pFygov0AZ1XJrAxXxCb3zpNaK8N8NeB11AVOisAcQw7UBDPzNk4LfmFtW
kcVdEaX9jwFOX/ezTYmtOQ1VVIpYEP27bB0vsU3M6McgPyakade3VV2abqwau55Oa7iZgtS4Vo/v
XN9/jv8AmTdKwRWBR9/zNj7DGi1UAloUMSxfV33sA/JCwXpkDbMiEB4qPAx8bfURP0Evszai6EOY
r0y+5pvA08HwXvr2Jb7o3wcWci3YJDIXAdP1sT1/G9LbRcFcWbzd0yAcHtJiUvl8dv0OvrTsmoEJ
s/DqO8ILpSCdsMzDc9oGGr2MGQ3BlgCqZL3KcvH2g/Q+NswQYANFbYK5QUBwt3xACmMsn8pobNTh
uiJMoylfhqA166/FXMFzSbFo3EyyXyTZCTXAG0TbLl2PlSJwfjTl7DT/iNA0xpN7AZL+n98JXQaM
CexpMFqhB/tzzWSFa+CvBx4gcb2277FgTKdTjxxYPrQTmyGpX04rvl3HxwSHcWpCFFxrEArN/58l
TDuFoSOAOhJVVsqfl9NJsFVbWjl2hA4n3YxlEXr5CVrqakcxbk1wLNUwCCiTINi2fAntd3/xKN9b
+Ev9/17kdda8hC7Q7d+f16Uk+33JeJEDxQSlG/yNVZ/2RrHecDRWpE3TfFgiGJ8nAgRJBUAw7ewz
h11/4wuzooMQtPdY/QujtslmLdgRcqzLxudQgkSccw1NI6Nn7QIwZNAk9+gpi8KT+62Tjeu1IFDY
jJXJJsCmStwOKVv4LumFatD9l6tphT/y711s7VYCWiengzM5ZbKvK0031NWoyU9BoURxP1gDSFaI
dYoCbPN7Alw1niXvjHmRy/yx/cBuYb7IBBUyAloFgvbeTKAXFeDWkBZJPPdNunyyURIlMS2c8dlU
HZ9XGzIK3kBiISDYbrJc3DOg47+Y88Cr9jFJKe6GKasSxlipXz3WrYOpA+O1/q6G+ZuRdItDDsIA
nTLTyxgu1ltDh0t5ai+Hv5cg6jsO0Hn/mZUt1PdxGVxnL70kfLoCT3JpqK2u31E2Wfy+hdCydKfd
2Zufk6VX856/CoUFsCm/SDMD+nCncK25BlipT9dmG+UYmOm1VkImwHZZ99AYvwOYcQq4CbT073Dl
J+S0WCOSCQymVAzuoYVFTLGnydbeZbrnqJxpURHM5iQbfLGqSbV3tPn8jGZSxgp4JqPZfm+Z/PMr
0gkgqa8ZHH/CETqcbiozUeE9carUjhr8FfrnparltKGIuf6aPnO5PNoYegfIQAb4HcRiPuJUBswC
rmVyDxggH2aBh8b/cBBGHrwwpi7rvTXYHsORuMCZURpxzl9bV/YsPfxDVcZ1sf+1CmYtckv4p5Ag
n/ILvFamKV+lSTOMR92cBlV9c/3NuAfntrFLUbah6GgvxIMrBnpdrgM6FZoeOmLkyGHStEgyDDcz
qS9Fb1vx2CMTiCc2UoYz9sLtTWXKpVnOmEJkKLK5P5QXODcq21pu27Ce0icGdEGAYCxC4QXuUOHI
uPXdnjqtpERsnka7Jlig7gEN9s00B4ATMBrWxWw3dNM7yGUWw2tR6MX+BbW2nF9Kku2DXRrAIzj5
ScZSCa77EZHJ7Z1ZQF9UOx3IMvjceAm2DhJ+qd6ksFThiiBtGXe8/cG/dZCRuOWGUVmo9g7KABtZ
h6jAbq94FKkvFGIQN2gMiEdv1Jfrkxrdmv+SpMWCVKIaVwoBtJgvmN84/feUgLpXd1D5cMag02F+
vyy8kNae+Vm1VFyuuiBivpWtiBycThYHY7WaBT6plFFwiBxxeW59ZuHIXLJq2tc+1feGnjaqj2Y1
CCofA/38uJHzqNo9I0u+auXj4PAUNFXzReipOWKORjTydbUktQ7CewYNzQ+zrLLuoW/7KYlzG/nQ
hxr2m/riGqEGIyZ+membnXAvN4u2E6z0kWRw7SOicuNnnU+kEthdkX0S6HwoshpzIrPESHwMchI/
F9tkmgLzZDm4VJ+D0VfLTkzIEvdNCAYTkyvOB/i/HZJ2jrfnewo1ZyrTvjoSKxfYHzXUUtbUBe3X
aOH5GlSLhCpGKcbuESTd+oFc1zAUHW5eTBM3n+aJ4IgcWgJePpEIA/F9TKxHqrC1w2cWM3+catbS
E1w+5uBb4jCxaukLUb74yzzCgp6m0e92TsGC/R6Yvp7R5dIf/LKGkMsG+PUI46xnpmI+ofU9okqw
TWDjtRRfN1t4YKXHc/UCQmPWfvP68FDpTmKbpWj92BtaYHvpokMlv3tcmQS0eilz7CU1jsnYZjOD
U4wJPnQzYrx7G31C8DRpSBI3qe92DuU3p2W6zZ1I6q8M29AiYWQIT+5zddmzgs7zsfYeAUemjTP5
NOY+8S7LvcPPdTgX7Wb5dO3figubJxsGK7wDvpc/Zo54eUcOOGAPvMphB0dcj0dKhHW1TnY32JsG
aW8xELw0tunR53PwzszQMNXcNFahXLWxlEI+EpU9OyvNNz5PHj7j5m1QdEYIJDG0Oob4gYcpnrNz
fdM4QSWP0dwvJRtHkCJiyPE5oOewcfzXlC7Y1Fz2HMRg6xbo4ZSOe/HK7MIkLDHvvKztmj3A9Cxj
j6PgKzOguTnJcoiWn1lQVZbeKFgi+sjctEc1xR5bnkW3VO2xC8H7N7p3KyzhRiu3YyyzFpDo0JQu
olKgrZ0Gy3BojkOGB5lL7v24KRqyqm4x6LCy2MHZr7qZvYQTDtCDlWrZeT6cbLfNOSWyNodGbuUm
0gDf0LMZmzRVqbtxeSvVNnE6p/5MdFQGvmLK7kvl5DD9LHSS/RGYKEtXbsM4wnTrc2Qis/BY8fnY
jNhFZSRTMUlZP9p8Vs1+bOllQ6qVdTfws5pjknV8OSb5gzmhJfG8qytULCRJ8Rmte7x+Wq105Gea
VG+IF8NZK80pGDxb7MoxNNAKqMFN6ntd9/DQTJIm5SOUkjZ4xvpkfRfJsp5lBZ5VExbGNXjSIYS+
AZ3EBoQNfwXmNC3lFo/0dv6QX3bWFAo6A7ZgqGxvO1tqIa6qZSU4B305Vq+N8LVMuZYQ3mW7v7Kb
JpN5lYfk1jfvk2XuxydRsHkdqtYr3OeRY9ON27Dr3qlH7Tc9VWRjXoLzgoevmrPao2PM8gd6Pfs4
8zAFPl8b0cIwqYUrky3uzrU1dEBHLi20Yh0BADTdgN2+TwR7eIKKj0b3WlUsNiDQPe8uhCtndd4N
DGUegr9gCr2RpRDorsA9DfkLEk+BcSOBR2zOfy+t/y89NR4N3AuFNSXkf3pqni9serMu42Lo63Zr
4xh9kKmazIc6zxQc1nAK1TkcOOjhtq4Um2j07cfKi8bk2ZIu38Lfr+gSsPRvsX/hjjA2CeBpYUbL
qP5NN4JiIKVCS9t47oIAEUsecu5xFixP7WwOeDagcVQAfpm4LSF6MaK4gFAOy6OMXazikeIlXoXq
rgrndAOgRqRa3ilKtapgFEOUWmbsddhbwYmlzAYx56YZ143VZlsRasc8Nq5G/YEaPzA2hUlbGiv4
BYdOlN17gSsXA5h/b5c5C335GjQFx5kpAnz4P9dSZ0/OECCxPE8GxKHT0heNjFuQogUCmCw+65DJ
o7cxG00JMc1VN25AOpa7rpkG7MHl0oVIsC51PKPD4baCxmluUqcuhoPC6A37tjJEPeOhq9iyCLKv
EfFqAJuNZIsaL21Kd2nplBuiWTp4fL5hvDAhfL2eeIT5saVFMN0o3U2K2we/GvOPbHqOhB4wNxLA
uocctm9Srfqt6Ifhq1Gmc/KTAV+wALROvXrA6xWv6r8vljfL9/L0sO4nyop0FJ6i9WaxmGRngNSN
wbnoQjowtCQQcFG2cSikvoz8s+dow3sl/ZKuNB19IV8Q4GbW96BkVvnr2re9c01r9/7vG2UBEwBB
bqODFSQQByDrn2/UzYSgSu/yY+/zDT+7InGG224x52pTt3Ne3DSNHyW7FJ+D/muiomxi95+b8n7m
nC4/6s6e829tN1ThPoe7imGKdgOaz7RrJfk3EKHioRrK9h0s4W1kgB8GEOqDlciEOTCAwtuVmFtm
Z5SyRo/WBeELz7bugWOXWb/MC8N0KGNVND7XbjEyC2ybFmFlBgHDPabYrdk/s0w4nxTFvn8u+ZbC
18oXk4sMkYhIrB68ianopo2yxYyLSXXqTpVz4Gwx7uNnX7vJtnFSRLt/fyF/SkAYOAFlIrSE948D
MZ5wb8a3NcxJHx9DCnAoU7Bss5714ldT559xVzCmFySuvf3e3O3PVcBvxTYdjz3eP8MsixHon6tA
OCxFL0/0aSBUz/vG6DZpgHtH4FT6Gawp4Lsbp4qMIQhNKUqrg+ozBaasJu80ppgxblQ053EK56+K
TdSUO1oqZ7qRKNzcOyOprfeIAeuD+HfhrpfMYBUHIEyawd3+wwsI/Moua1kIiKEzlMPogmnlftQO
+zBITSoQbHF2bdkD31XYazxmsObVO28LLcd/LoPhGL0pVwBR4T9PrggANxxtmScvnyHCW3xFEb6u
fa/YqhkFPXecjv6rqmus8RC7M78Ei1kXEQiD7x6VUyp0uAtoFDTPyxioycaI99yH6+mWmfxpZMlC
VgQ9EVxRxBA10KOs6za782ocsyAbrf82t2YWuY4GJl6MCf0WD2MniCD9U3Kerx0MZAYmSR2A0fRS
F8I3T8zxMPegtEKrKdu+eXQiw7c/8PwDA9cZu5A/KI+mRx7CYD8ms9mROnS5TtFofqsIe6FfLKiQ
yUE5lRYf4APTyDhOY37Wrj9ohhRtI28qzDuGl1kDz+yvtyAUJNwX2JJ1/sssMJxmaO+7lXd2XDec
oOaYRcLURyjvsXO1UX4rJ2T62HmkKr0zFJxJdUGDhQfL7LnxU4EX6+i7ySNMVitusk65aBurKpAH
sxiX4k7BZjK2Xgl7wYToUykZ9yQNUfFeGAK2pEJ/aAaAg30+JksXRwWuSPTL2Pw8sqzsDnlEPtgP
nZ9x10JkC5zkqZNs4VdwDmvUyHsV6coXMMiMNdM1Yz28pRDJdSypw2cK68yZudlstfJmbDnwSmY1
sRqMWhjefvKrwn/lm28tjk/GcQ95INB99ojHvNeoJkLwsGQ9FxkySCbF9rIlhIPgUOlNL5sPMJDN
cnvledYTbI5zh7LSfrj+vzZQ5PjsjJIzEsIU6w9YhddX9h4L5foqHbRw7hHdMksNmIrlQiuRdK+R
hCR5qBCu++beSUQvT0WZWM1RXp5aRTxMcrDCrMGHQg/CiIuQbJO9pXxOsF40Zs7a5O6JB4j4l23L
+YN1E2T8Eu9jCEzPZlqW2T5w6RTuCIGuE9hxdh7FS1S5hNBAeStu0PPXwxlgaFCYEOAk9DHUfq2/
TM1SoIurS2hsVetSvZo5uuikVNo4lYiSkHq20ZPOhedr7A7WFy003OuDEcLtPjoJ609uIjy11W3X
gajfOUSsOZ+coiuCcPUnGdK7NILleSr6EUXtbmnQif7ymfR7r6Cr9nQqltGv71ITOxu4+1Ar+Uc1
nhRneExj8EAob8JkhQBo+BxBE/V7u/ZKe10BxHEkbTC0MXoODn48eKI5NsK0plvXOuuO1cAZ+6ED
euBXBiNXj7/GxKEr0wIRjVdCeTsi719fJkstgQ6vTHaOFNhsfCZq18fZ1YvaBilwaINfEyAGt3ej
kIT0nxkA8Ck4bpj3+Tul+wXa/3O75sD21swpkvp850JD/Y3GJSKvgUbsOidAkuh7OLg52Fwe9Efp
9MEWlifMMccHt2dw4rXmqQ5G/Zo7dVdCrKzH4cCgZLJipE7ZqiiB4SkFy+ulpi7XO0IbkZetApFq
1Ue21nON9UrxbCiLUN+lUbqMW4Ph0wOx29g+ITsg+CYYreiH29Z9QCh2r9IvWHU1TN7QqNT+Rk49
JhEYkqC69GvfnXfmEFk4/RQlrM6WKYfvbEavUuY9SdDA1E3ShsVzWdu63QqWc31qVvuR21Lb2j83
M7EhW2g/8Bs6QQAH0wRsptBi+Pdllzd+/PdC4j/Vpgc5ihoTth48IihSb6rNoWGDGHWeHOCY19lz
QwK2RvdnCfXSjKbXHsbcTqaX62Zw/dCLUmX9x1w1XfvQ9f6sv/79mv5TtXlrSG7ood+GJ49B0puq
bSSJcZh7P4+pyaGgN3DdE5wblDFhk1d0TwxBa8ASBkj/+DCNbXurG9csDhItif0qAmZAv3DK6Ks7
EwQ+3YnLQTQHqggOQwYctZVOUSBgbEsVEc+17sJge+yLE/0CH8IIVwL5x99v65KB9/viJrUNPy6T
H7DqhIGm/iyf+q5TjmGaMr5WIX5gNF/UZQzbhg2bLLbIjTrLoMjs/7UpOUxzZvIKDwyCkdrwIQ8x
08I7CqZ2PGuYOJzJq7brnSt9WzVxpWtK8QpOQROI3i6KLqVjZPIpSYZfqmrfp0S2bGWIyuKLQapH
usWdRfU7yRApiNllce3ARMpUTwlIE7b6o2vdqIqQQi4PQm+sSvzDsNKxJWNC1GwPqNvQE+aDZtJu
Fx6lyN/vwF+X7e/POqIBxWQW6axPxxKtzpS/jzOGtnOqSlfOeaKemPCzmCAxR6ngTUedZsovQD7C
4+AEWPsACfYAg4ndfKOPYcFcQRWrCJl0Or3dWKvk020/uZRO4cE0awMPpxXe1hdOfzV5M4G2jUBN
OWSd0T7KtXGAG9isY91oNvVNlA7W/DmHJDchQgg8po4NTnHjBzs0so8J01uiOy4gB8JIfnJOLDPT
aQtraXzSElHdFma/0mWyxEavRrPBmsjcklupAzJvnwKNSO2JJe44zz6z8J+pQsRESGBtlg8Gr+oD
qczRl9YfLOz6yes6zyiR762oruUvC7AJig671Q/GYovYV+3Cc0gvIk0fPGpGcsKwM0Zo1916xYC7
EK4eJtyXyYvmryHU3te/v0LGNf95h2DClO+42HlUzm/bjR5bbbV0DSRq2wClYNrJSqe54cKuwFFx
mYAwSFrqHxSejThYAw3FQy4V6iQxE2ISBy6qghNOghCgipHs4QWvk2VPxSLnRwIoSV1gENHA7m7s
Un0u80p7iMx8opfdrJDRLczaOtjnzWrKYVSeGjeMDOHvX7FhnMG8Ce9q7mMD7dJNHqJGO+KDGiIT
SpBANb3F08+3t5TaSh5HcubCTXoBpa8yYQTETKA4iLrmO41/NZ+FJxaMVUihhYct2adcgl5GEJsl
d+/NEitmhjz5OjgjQZcFdgUWs7G1MoQD9LUfr+jeUKcOPAyUXA+BlDP8RMSgBfNfCtTNFZObRBCm
ZJJm1U+WF+ZM3kWECJ9CgzZ6BiyzJHVxVjH4YJmAd93g76/SpyK3lm+sJgbBLuMrFMmhT9byaOcg
TcGiUZlmYF5Muy6zGaEm/n4VW15xKNKn2l+5M5XevT9q/xQkWKbuShRST0HnDnV8pVMDd1B6c2Fi
kZhXpZOGVd2ubxaFIe4dgUkQgzHq6f8wdh47civbtv2Vh9snQG8ar5NMn1VZTiWp1CHkNsmgN0Ey
+PVvMCk8bJUA7ds4B+fIlDJpIlasNeeYZagzjzH2gsg+w8z1z4MXN1GYYMbAkFW17kmbW1Mc/MRJ
dPRusUruItUwYvz7g7vgId6tPQ6KA9el34dGjRbO72tPQrzt3NQ2smgm7NNTeXOBzRwMcY7fZqaR
j3tmN/ZFSb/biW49/ymwv1R9WRXfZOl8W6cu6/lARVzZUEaLryGJ1J1AAR8tSIbU2k5qAJGcdtmL
kAUCtxFq67RlNMJMUzJee0hYLJZUAxn4oRHUCzuuSMk9v3WqO69jtlPcLKuN4egn9Ja1utaR53wx
nDygGznERnJWmjDIwCVZ5b9ifv68VGj2AwcFBI1CnUr890tV8KUifP7aeYokPS2IVMzMqwl4ETqM
UVxbt2frV7WQHITG25n17zfrXWuWbhvgP1tHNIu6Ej3RewGW2dYKm3aXX5rYLKaTQo75uYv9pAot
ohnUg4hzGqyGzyjk0BsRShsaJNlwtMTA3iVBxnClb2pKeJl6cugKb6qOv3r8uQ0Lp2pq09j2RksU
k3a783E+G/LeVBxqNn1L0OKRB9o2GVI640dsIkZ+yG/Dt3WY9fdv/GfF59m38trmiwfwHt5tjTAT
gfYF+nzw28TG8u7mfJElKgcJ5IJZ+/JrRXKVz0VwLNt7JtpAm/c6jciYcIw++/r3j3TLnvv3bu2w
OvsURaSpoz1DmPT7Y9A2rMBJJ6hpRrFsv2PJmUOvei9+jLTazV6rvBCZ2Awjdd5uoKPmMKdgZEhs
htiR5plbx2aSA82RCm8CCd63VsdQG0trimgVzv23PgrqtbktN00saSms4uypnGJqvfWcE0/M+47z
rTU4BAWz/Vu1IKBiLloZmKocAgOmpS36jkUCv/5D64vaS1C9R3JfA5gDN/XMqp1wY6S9577wOTaP
qNPRiZiqD0J4DHq0XStranBF4UkHm4aBc/sL65lw6KSbPTpRF1l3OJeleK5M4SeP+KoiXGN119T3
MxzTdLPWulqEs/PoTAPn+LVcT7Qiod0p48Um4CRzFF9aIIHktuEwwuBpYRra50GCnOjvtxXZzvIs
/fvGMu2gfrR0Fzmu4RPW8/uN7fpJ0TnX4lNMLyVXYVMY1WCgKdHzDCjx4vd7dnmt3DPV4nJCXZsR
o4CJvSf+h5YHphIeibUBNpoAY1/XE0lbSjosWixa8U89t1zhgtiPbxl1EJrboPZfbMtoGrTJjfUG
0okJrV1m1H/ZbA3ZyWSQD73j1lUBoW9EL5MY2v5a4bs0HypCgOxjMNj1lxQGvrtDPkZ2zfpZEkid
NASqhLM0/+EPzo6GsYTTBGuYG0z2FVJU7PHMLR8rpZk3PGdmX9QQezjD7vwE9/8WMF3SbsZRt/qn
deHrbs4LTjL28BzdHjJ9Jlj6wfMcwDNeBOP1HypI5exs/jt9QbwBgGL9OFnmqujV7ePlZmYFh/oo
cJcruraA1odZyYQLAHCNnlVme9Nxju0mGLF16U71kcbnlD172oTbXS97ZLI7x4W78g8DwMUSc/Na
eODJxl0784X3nd5rxmdd+nb5T5YsE5j1lq3u39ZhPH3vgXTkLJtNfXAOhMb1GAYtGj8UzRS9rg33
tYopsV2xXzVIr0lqpH4gBjZlPv0x45Ay3+eDnuZf9L5AyNQSAFWFKk5/1nHplY9GH7v23tG1z1AL
guC0vtiNzezmVQ/gA+4WV1B/cQqzQN5mdYuu9tbXWIcATsIkat+ltg53TjKyTDb9rX+3dkNHjZYW
0vteEuOJLeAHdfhA2Ls1DtbRLQF8wDdH618SNk4q8cZitHwKqqZrvsHRde1nsCSBOhZW4mGsR4f8
/7uzRZmo4jhnvT58XHtiAy+G2o/VVHZAFW79PMEC5ey9VPrpS9z2pCclOj75+8ZuKi0HRsIg6LMp
RpaAtdFpiWBQcGfQwJ/yqF+oHiMTNs81P+Vom09GKeodQYLmC5i7Bg3kbG8mrzbDOLK9vaiSbd73
NnKY6JqNOGXbIrB+xiaM1Y6VdzfWpLGD/fMWBruzKzMtuYAbrO84PYCKMmNuTWbDialhoPS502P8
7bPpkYOLTxXhdPEJAUq8y4M2ujqp93PGLrgv/LbnuDM9Z8Nof6uERkek6fyXOZ7ksR2D6dw4LpC1
GMSglvpU1UiNN65omUxDybwic0v2TefJJwjFI2RspSABaBU56QzsvXuDNI6tjKqjNdZyN/HDznmZ
Dts+kDp0hhncbxDnyZdOFPPZSwmKsozchM9pt/eQ1YmVop8E4XhI9W/oKMaw0L0g1BthUbtryX09
NrTpm966KGuyD8LARIVtAYCwtEmbd5rmA6eJFo0lyswtOjRxYcSvLhWij/3A8n5tQSIdVAlBnwGm
vZu02Ny39CDNTarLLyO7S9jpyn+KGk18tucEIS/mLej+dSPDSCHkk5YEs2tQtXQtlHCGLYihOm06
Z6TZ7ZKZDFSUE+OWw3GgLw0f/ai3Bl3iQOXW1iL4g5AAkPEswo6xaTF7njWyCPZM8ronrTeTU2Ax
qdNJPtgiZfjUgAd/8JMa441VpmBSmrtKAxo+y/qSD+W0i4RC5UbqzvyigJ/vdcUsntwBl5YnzWe5
a7Gqp/S5X3XO2iG6vnRvGVr8bR6zPNRGA4lzNf3Uo3zCWGwfU+GXX2nu62pL4FXvv0ATS7ClRM6n
zBvio2Mk1tKXZbXhOnf2tia6etN24+PMqWQTIzTDN1+a2yAWfr+jzTEfJCk47g7Bm2i3aipoppez
n4ctZnsopwBzHTObA8JDaou51+wDPEmJtnZgPcg+B66Tsr7NHTFQo8WRfJiT9og3zfvCBAOhn1EE
R2CVP4E8xedOOG4I6F7dl1ozbExw4F+qzBavCKFhzQxNf1dR2H8SmvTqjcrN8gI0Eyz+JL8WPefB
2Kr8Q8k8cos72282fS8xVnqsvMzRZLGpQQNLglMifev5rfdUIUAct8kk5TPNljhsRlq6hEwEOw5+
Rkz9EJQ/DTnGP8bUfhKZEf0ohDc9OjU2K3r102c5xKUWWu4Y7CrDGetPUs/MT9Ec+LuAgtzd8HyJ
D54xBHdM8jBy9tozNGvufdIm2zqDxyET70EjhIWyGLFNgfZPg4lOczos6JU4+9i2xUFpbnXycy27
WjVWc2QK82ewaA6tz0DftYM3vzqATS9uHkS83W57VN5k71pDy+9ql9yLTKuDo+fOY7QVDh3wENct
NElSw/lNr++bf4rYix/6wHa3htG0pM24H+20sR4tKpK8Qu5n2yWEWnyhRDtkcwg5VG0bS73gJoze
OHVN3GycTCozupcKj/hjxBEeopKKHxOlP9pN1oYyl+1JjDX6ua43gEjRI+60GOMfHrwhXPI9DoNf
pdtaDS8qy5Mnq3d/+oOaWI+GALIkJGILmc0xkoSZbtjFvBAg6fQlA5bbzbK7G9PUDuEWG1/dxpjN
TS/HIWRMl4dMEuMPljWz2jtVC1pzLMyPjTMb17jRh9cyEO1rwE79XFhxTn/KGqsrCoJsg/Sr+97m
ZXkA7JZCzGkwJWVedqgNYj1KFxO/71RW6KSD+jRlzrjhkXTzsFaO/8FM3HgfRVEcziwnVFmx+BLE
/fxprmGYWHY/5ruA8yVPVBCkn+EwM/O3C5bCPvFQe2jViTBFfe+X9fgiXf/eZ/B1spjBPCLI6x+Y
sotDP1Mr83BbDw6zS8jRSX0YTNytm7n1hjsg5sHHLMX8HrSd+ZFxf7LXhWN9l7lfngZyiX7ITvo4
5FqyEjRzavetV5Zhrcv0itQNqram/D21SR/mcF83VpoM/WYec8QfdvG1aPXiTjQonzd+FGh3mmrt
TTZw1EBBIA5mMjLQDiZUfVM9XCEhF+DxkuAeJm78ye5b4OU6V0R6Qn/LsHSETUBcB2+D+gIoORtC
pjfejjjjkdQ0S6LRKXLv+5ibV9Af5VupdAtB5mi0W7cFsBJSXtphISV6fFCWOc3VQewNURhfnTim
ros0l4gCE1eeGWstMCJfdvpGGDlBrI6nLXyIRD5kVt5/blRTPeU5bcod87o0PtQq6/fZFPsvaJz9
XVXLYxlV9oFIz+aTzkDfia1hl6vCC0d/mu+wVwdhaThIrUoWdrbJ+ondsTvCnVJbZknVXUYtupFW
jCXBgGXOppPviejeB4WbkE2CN5nAQuro3mAw5XbiwHW6aqB0PhjZMsWJwO9cSTxAVjbLAS6O3hBr
Qe8GLnL/5nRSHiSdvhMd7WBXBomFGAJmSJbUbxNLDCNDNW9Tx+1BAPROdzaK6QtOIPeemuKqRtYF
WP/aHpHoqU4MtO2NR+lM+RlOTdwde4BCXznJYCxS4hpRnIV0XitwWrraBx2jh3Hy9S0lgLe13Lh7
a6oov8IRIR2C7Jj7aui0K89lS+XTT3LTu/O1nWKjZ48z08XSOHb/QPIrD76nYPhWcYQEkKCSz8oy
vjux0D+5hfbRNbMvspLWUaKMZjA8tvUroNtxmVENyQ4WWfk1g2FwZPbsP9lZ5X7IUEfBYcjA/zfk
3cQeSRJzUo0Phd0gNZ789DudX+cQRAaa2NRZsAbKz/e+UUYnNsbyCrx8OhbtYj6wCvYncP1QQnSa
MoV7wTDTXXOHPAk/j8VzAGl973oyNzfZ1AYvQ9C16iiGIb3X4T8/8rOyMyJQK3RTF4AAPbsS7BTF
hOuctX5syxBDE5EBTjBRXk6GcWrtwTgozBw7Ie302Ujd5or5ot6ppnlLEcZumwZcSI88PqwbQh5M
V+lPXYVSWGva4qFFznvGTdLwirCMWIzcX1ls5nsBhmLTDfGbMTDln0BC0MGsvrh4BDYd2mnYkXXO
E61gv3CM7Jqo2CPblWHs4Mfg4IWt2MdkvO9rgdyeJtpwSkVN7Sn8+UVUVfHdcFvtrSx0vgB4hAvG
ovSDhYATcjM1UigMTgglnfijBGz3OapVepDOUH4JGIvcj04z3M3YsbcM18GkI1I4NHkJzRkNE9Ry
ZL36Dvmzm290UhkOYwFXBBb2PUp5aj9Oyq9wjvN7ONI8K9mkLd2nors6maMObiQc9uHxPNiAR7SG
wHDTSx9GR9VfphJ7M2qU4nNpJg7FNnVD1ozZY5KOUEIs3hWPAKYpUNmmDQbz4qqkPs9zzw7W5/cO
Z6mPEAc70gIsUrLwbHxrmE5v2Iid65AIIJFa2n2lH5e/aXZiRrwOJOOWiR4AXYnVZnb4wM1kaRnB
DCkglVz3nhXSyiud4OlQRpp/ckffv2tlOrNamgywi5bcG79rN3VKEgXRD+3FzAGyYRWGTCIM96KC
MtiqrvyuYwJ4dsmtxEpnymiLTUdtg7GK4YzhYn018J6fha4Z26gFCe7P3kDfuqZxzjRuSz7D5zb1
EgwuXX2JWcTKDUmu/bY3e+6hNQSvhUl2iZuCTNB4/fqzQat8h2sBCfE86fXjzMzuQ2Z6yJHAloVB
o9U+BuvE3k9CqofBqYY7PWntA7qNWr7NmT1vI7NhE/VEvivIRtrWGNjPdlI1yXMmC2dP+nezjYvu
o0p1/7BE3m3HPvlRN3H/SiCT+OrKIdh2sY28vvDNkIlEevLGQttpHLvTjYpqumuelFvbqyEeQShX
u5lZyzmxQXPvMCeWH5ysDmgk3TQwnaWz95kpOYHHYuCpfQ46j8a/HPDdPaC5CwrWa61E5TlZFjBH
aOSsqEze+PSQWNLo0AZZUF5XqZweM856HLO50ff1QPYegl1fH7doZuNhR2J2Ve3GWZA4kwF8CDjz
5Ea67e3U6kLJISn/sApF1h7YPE6RdkkXh+wGQKTw9wBblye+S5Shf9BwIr8aZicAw2qtVr6CSFHD
ZkoRae3KSffrj0QwaXfdYHOmhttP+7ANKloqLc2z6ZXuCf0AK3WqBhHbHJxm2J7xIbX6xH3ASR5Y
5yhjrH7yhMh/mFykXdvRi9xWrZPql9iauGirxibmUTEPJobM8ro2CFM/w+eT1Q28wUWuS+sIKTM9
pl7gSzxXVulWpLKkMWRl8hH8B62TfJq1J7lqP714cjlhJGLSHmTX53Q3GUmVYKmqwWJBb1CVEM+0
yMDYvvs3Muva6JKqYrmXty5M7ncDhgaf6SMXucynz6uYhJw5+kfzDWox5dA7H9YOyeQkVHJaS4Py
bmBbtY9uoXgOpD4p68wEanAfViFRgE7LfMgbE1MxdvwbOKkXrnZxx9YrXmqy39o736in3RQBX3H2
OkiR8tVhDDqfkE1bJNB5Kc3b9ibK7G+3aL3rPemBBCHV+KiKPbBKWk35zREJbo/uXCp09XWYpkpc
FzPddEkpbECxTYzqYBYP5Aq8amTfND+LhMYRASHO1N1NFIPa0UKYQm6dNsG7D0TCT1sVdxUQXAf4
hBwZT6xSmv9oob6fxGPtcDiHIxuwHKI23+f+tkYN/p6u4S9rIg79jGCmPG+HA2ZgzDdgW6MaV9pM
fsJg03C4Z0/vvqde05BmI9LC23X8E/X5F22BmllnchjQd2RwkdNwfgDIHelHpF9+chjh7Hb7v3+J
998hAFKj2+AE6APbIIKW3/+XqGdk3kb7VFX4UjARXDNzmsWJ/MAFWNYYP4KYrmAYL0L2o6SjRMu3
pn3//PcP8aconbkJGlBd94EhQY95N2MQtVFWfavFdxrH+/ZKYEsZ39G+qbI9MDsSRKLC8Ycvjk3j
4mkQyeIa09NUaD+astHoG/AgVMSFt5nzpMG8AdR7Y2vwPNBOzIkcJBnbJE1JhSapN+pY6mg9Nmj5
ONMQi/oWkS9E7pijUSIzqyP0e0A/v0tzm9FSMdSJeR5mg7NN5WlexsPuB2Lf2ZX6jEhGBwaJPYdl
vZWPg0Gn+NQ7ml5utQnx8j1KLYxVjhI4Qte34e9X708q5KKlWAZG6GkxDr5/DmsfwxuRccHFbQKW
ADvNZXGHIafNTuS8pYBpZfDcGa5vbE2Gix+aHgR6WE6IKu+Gwi45rRsGA47/+FjvrcJIPPB4wGtC
5oEs+X2MeqYch0fGiy4Wgebin44JRRWWFWqxUGEINLhtQvbfTA7a8VPJKAkOrqitDxbBTcytY9KS
YkiAmUdKg+kU9l6OM2JLv3F6dqu/f9g/NSl8VCIALGNxNRt0nH9/D4Z0GpYCuCGyfZLiI2f5wYO+
OpQMG+ORLfluVZ+sCLPVEDwHU/0GxxIflHvjN68L7uqrzTB9il/AslXtYNwgG+6Nv6hZhlAHBi9e
e7BUkuVXoOBtGw7sjtFRUs2NW6jlzbycZaIGdR2v5CEmFEEjbdA4r1PNpKmIvHL4dPVdZ+Fh3evk
FlEnjNWgfo56QwzeInz+WcKBlNvZ9PHg6VEb3WG6xgObaDmz+ijo+/FUVTHHa+bbaX9S2eyqwzwF
Oid4VB7gbHR7HDeiHPHxmsSuEEpGCEi+dzWEu6EVlMlFmHaehoPgJdzYcaLp92Yr4DptTL3p5J0z
ctgl4HMxU4K05dqktAD+UzL3u7aIL4MPArqyoyMwXswQ7waocdtwTQtTntdxEBb8zn0K4pi3fR1f
rOLfdYsIjCKrTw1stmdwztYb62+qb7OeKUSYgjP/T7DAso79e+QWIJ10aeuh2gqwQ7+3Blixjv1U
i7rziqIO8N3gVgQaD+ZAJN1ywhrraAtboFNnrVa4GZh11ZzlBplouB/Q2IZ9ga6HE6gNrdaaCsO6
rFqmhGFMcalkavQ7Vwx9ul/lSAZtQhzuad8cZCMVmo8WXFxZzEa1nytbAw7JkTSn0Y1TH80GyiEK
ch7t+MahWkU9f3/d3kHCwIOAofAdk2E3F8OA/Pb76wYqlaK3YMdeZ3Sg0UzrUBISmz5LdiwjzFPJ
5ffcZMCkimqkuwxunp5qD9lw+h8v//s9cLkdpu2xUBku6Qqu+fuHcSPWqZjR4H6dbXNuHsxua0G+
2ZudZVy1Ioc5yXjZUseUtn75jDdJSvM/Pob5XlPlQFaAveFh0GI3xhXz++eQtT+7RUzTdSxK7R89
8iZt1zh18WCOccWWpKD6HVzpJOXD0rgjOxLhT9nRQAqmfL70N7lipHcYtyC+Luq2mx7Lm2rKCSQp
dMCJ77Ku0q2VvI9wQnbXVjmyfCEflQjYLXYmR10DVTf1N5DmZf0fJpU/Js54GE0SVng/sWEgwfn9
CxbxgnNwB+dUEcn5lupzNmJHNqg1aorH+WAgnV8OLlPfff37A+e8F7Pwr+IKNVFEkOTBKvHunyYo
U2QKXeJp1SkjZm9MmMnRd1aIYdr0VVZ/a7I8TelVe/4rY+34ObJo+9CXY+dn/CbablfT/2a97kYj
rIYKi0y1/EKfor96rIbZk7u+pI1KDZG7W8TSSblpAZCKO2tKLPQPqrDSc2d7uZMiRgT0FBYjYrf7
OBmS8VloNhP3yiN/y8M23xJt6/YvhKj7HA9osBOrCDUHG5Mtn4aoCb72WaenJ3NQzn5qmQ6FU0mS
6UbDsJzTX6sw0gt9jPqd8Nrig1smNGOQGc/tplWyGLdT4jREF/NKnUEyY9czSEo42bObtmE0I/vZ
Mv2zK0r1bPjm54E8eW3d/oeiGD0zt/3fq+JipQsMlydicbMg0fn9sQDgGGtxnydnkZIae6/jo+2w
ZBN/+ajQ3MFLn2KcqnVpDmjDXK9vrlxwnPscIvMpVHZjPdQ5yrywSowZcBg5ycsSKBbGr1FEztEM
asfYInYbK+aV84O9GAnOAhU3ucv0z8CyNpNefSKiJLhyxofgMGL2oSFDYYRZbAx0CA6t0X6iBeRS
arrc2+yQ23n+qjok+WeTeJ/6zjKHVzQN8Ruimo48L8F7+QlkJc8LCQLeeNe7iWK5LhDJB0wJjRB3
CbFWrZF7AwlBkO42Nk3Vl56AyYBGXNP6W/yyfJ1Ex3Z6cBI+oOhbt9hC6Ovl3qeLEaEAdM0SoCwj
9rCx9WYTcSSjT6Ql4z62IvKdYcd2rvMxpoaKrvC44VwYghXllBjlADAWfQj6WFnoJB5XPD1Rls79
bowhiF1a5DtyPzY6qDGz4P04VWnQb9RcVcRrkSHuhEmf8KpIrenFCxR0niKoBgn8fuRpSZg3gyI1
Y/KT775ZiGupIpU/tuh9TNBDOdbTGXjwyU2j/MkIEjxejdXamGw4ONHWhX7yY0W8loqx6VHjV+et
rmNMf1p1wKtg0qxnP4URKkjzALjrtafCmvL4fiWjlI07N3eu5bS/4DCxi/vsQbm503xji0ABlmFH
3uhRUP9jmVms7XJpDN2pb4V2xI7k9g+dV3RIeqU77kk0t+ONrZWVOrlDPj5qiF2GMB1c0lWzwh8I
PetLOR4jxZJ4j25uGcxPbsFRtVGvfanFrC2mVL/Cmwhgin9Wj+t7839KWaBTLvvu//7P+5UOxyFO
NtdzgI8DZX+vrrbcApqdh3FvPWCvG+xUjxEUFLpb2gOmVJoAOfRbIn/VqMm7v6+1wfv9NCAICcKT
QwVmOi4ngN/f56btk362kuYyqrb4AcpETC8pPTJBOObcfF69Pb7fuM1hrYbLsZ/dO1zG8XA/3SIZ
Rl2zsclFeSNOOiAjBrg3Hd+q0cQHzh5H0jjQltKv0L9wv7TsMtW1bjOtAdh+6tOgNU9ga4h51fi7
B4C5prpGw8BxVuif59oZeZFrjSiiUzT2og85ahNKh9ycrbNtYI28oG22625jGnHWpyHtAAqkrpZl
cPGtidXbJP/U2hvcW2Jd63jCvz5YTnm2W3IAUvJ//YOTqdyVGP/GZNyuMIFOTBwZgE4i8EQoxmEH
SQcPYQojgchnARr23p+V9bOIipTUQkuWpH3ksMZ20KI4Ra6iYlL6IBdFt0ySkS8KAfl26K1uMnmr
RjN5aQmGKd8EczeWuNW3rpMDfTAR3pIdAgJ5Rj+HpVteGpO4kY0MhmQ+LlCkT95gt8GGxxnDnqX0
DGkcqbTqG7tDW5M+0rrJJwlV7vMgo7HacxBCGt/6WqKF2Dz05uLGfaAxSRyFnu3sfpbJ8/o5o65G
bzxbbi4Ok6Z5OeN11U3HdBIN+JpOsaiVKC2mSj64rTK73d+f0Ntu/+8dB5cn/FKmwsg26N+8l7aC
OQJYjxmAcRpaiA9VPc3Wi53ppB65uuIMrd20xytlZcWpuI2VBgbjBuTTu74Zl15bTlDRU4eHK7nU
OMnycFX+Fy12lf2UxfawzQaGTzS5s6z9sBbobcSy9h8Qg9sW+e8vhCEH4y/v+9LFwZjzTssnSU8p
UlcNjIUquGW6bP3nyZ3q7kJD0ZzIJ5JZteFZKU4G4Kaf2mRDOWh7Nko4nXpOEAjH320mPWem2VL3
AkmUHOUezmhewXa1NEI9/34X/vDcwFek/eQY3oJfQKn3bt9nbfVqbSzLc+Aqi2m2leVnnZjXD51u
jPmrZxPpw1GWJN45KNP0SD5QbFzRAQAJNGuRls+riLI2UB0+o6YdH1bN4N8/5/sF1ceV4Vu0BLDd
YL15315BnVyYLAm81Ua5UClXt6ch2iDdpaZFirmV5KV66NvGHZ7/N+fGP4XQqIWQ/RCXyRP7Z+Fs
jYndTUVkM59blM3RNPh4VNLexHoRCBFx+kZtlT6tZf/anbBuQWVrKFp9Y6LpE5a3u9qu+kehT338
nGhWF1+qXiXWh5jDR8UQoCrkjvhYJfcwG7v6zZ6MxnutCjEPiPYzq6IqHenUEcjDezt6I9sYFfRU
Hf5+1f/oHtlknyE95/0MFnLzu4cDlDWVKk2vM6b0YHj2eirb+5l1a3xdJY9//+e4o39Uob6FdV/H
FUADge3z912rg30yTGXKZPVGzJoNQ5R3TZULcSenDFpVkPsFI9jVkrbmZbU8rfNHBGtLEpI1tkuM
kEWL635Spi4/NkB0SQiLzZQ2vyt8VovSw47TbKixJ3WVBWzKHBy1xcgGfdCMYWi+ZQk5Xle7p3yM
Dfu63sgV9b52mLTCJZwniGGaHFCSozvBiOz5qb2xhjwefkJ6N9Jn8ugs+VYNthzOxVA0YqfPoFY2
w83DtFJwq260gBBG8YiJzL2ZeBy6M8QHWbOm+LIOY+Jfvp68XqJpNxJ5q/1okGPQfG/tRJf3Om8k
yLPIyjlY3NxyLjAt6naYNX33JcOGDiXTrVIobpwC0M+2re1/yaZqqcVmzPlAmhf+3prPszLq6nJ0
l4S+UtLzlinl82XdYZoVsOcs6NXE8wFNxcFi2fDJ7APT5Fda/QFDQa9tV6q/yXBGOxH0lljhnEeQ
9XDM4foF9IvIeAV2qogJ+TbrOiUWrBQ/WRs4oh9Wcs5KNrRXFuZqsFlZouunxgLLfa8yuh0VGoSF
xMQR3TavZk17Z7ciqdabZTm48dNwbU5ztOrqU8eSm4eQwMzpCFUAauhmzf3KXMHbTaJWXqiNIkMa
u21Fwlb3lqWkUhzEiPAS5/otNmISDFgeU0o+f2+svso1nmu11XUdBclHhAgBwQLkemjpT6uO4JCW
s8I3EfqWiTQrJ/y4nDa6M860y8tWkOvE7xsZD5QcO3IwFixdcGPHFp7Hlcy8aLltlmB4uZE6Up6H
3vaS4MFKxoC2wi0zz22Zop51EhmrXU3nzj0Qg5hBtksdyfNEBcF4fEOaIIPTDaCp5f+pmyNnJTCp
VrBhroV+fbv5i3OXP7R6L0uE6nbY5mPnn+K4wOaP4xfONDocJ+nLfV+B7ck22KgDiHydtiSNY0pH
1mLeQs4ogpaiQ2M0lUFJdqvizUfoZz6tfpBkvY4afk7+VF413AC5BDFhD6knrpCJV0k/TwOt5Xv0
o7g27NxblmddKi+7h2fHEsHEdPkbCnuHP3DyMu05bGm5iLPdSPRciVYj0SpcU2v2BdBE72BIROlH
gmN9bdNrXpMzxlgKrJXu7wawyQk7TGst/mEW0p6feWH6/ID1U3kbG0ZRsOtSTXVPI90eNEgCy/6p
MvqcSlADs1B9q+KiFQetagcUI6YpF6adlc58WpXVM9cXi7XdvgT0lJ8zizDy+4TjzmZ9PVecZNZJ
42Oma6n3LUoa/FRjAZnlGUO6h9goprcoDzUJVNpGwQyzLkTW41tRljZbWKjJad/RIOzjkIubzkd8
UNzovleVv+WwL9PTauQcI3CxlybJlHySRAVuIMjqiBxgm8y7YuEw7D32T3O/vgsdxeOixshYHywX
mZD0aP5voJKhLmQ1WBbZpb3p3iBTa3UHIJlPj5teNmHQ0sK4/oLoQZOgDYmdjteWiZ2Be9CXA2h7
QcxqvRE1R4KwBLgxP5J4SlIbZ3gS5zeAOerPruML48M6hFp/XnWzgxI6F/lvraUGCkeNqLkntN/G
fECxuHRwb727crAX/1c+0D9dHpV+Ov3KBfDjmkAzIfoizKLcrPknkTq9gYUhhjHo5Ry9cvSJe6YX
cXzfEHa1dZmVESZqBJnarnGWtWuhlOlyZJvobmxXA3CwhMctX3T+CBQ3qI4l9BbjrJOBMtKKaM3+
jqRYHsEqbzEDksAoyClv1fCJJcIPTr/e2Ru5cf3fK5YuyTpg9H5vTsUr96aJ9gSFTekursdAO68L
bd5n8z8T/I16q1WQQ3aUs0SLQ+1B9vBrlJKh+b5UKCT8zYAKGyW8zsBmQ1e2hVCC9oVf8vGT8Z5h
aFnQgWLUmbzlg0ld78fewEpXjagICVRdohjmylziNmPAVIy1h2i4OHVnLa/pLUFv8CouqCc8/raw
ZzZFOtP8ZYeYM7r2+iwCj2WLU+hZ3Ihsrj9ibVVc/OJi6RwvXvySyNL7lfM/JQE/Yn2J+2rUfAJi
vd49qnpm3wxyVsbzUDfWhEja5CRHMjyT5OgTigi26DWFC53uzJeQegGCE6tIBD6mcnz52N9CIoHb
2vm9CwfJ6nfOLeau8FOXK+HkiitR15wADqLWpqberMubj6qMV73xu55tK7qhTVcEPjNfcLKezodb
Eb6jykALDBHZYBtxmxz9vQQz/qzAAtthaLPU2A7apnc92r5COmiIKof/QPGxK7SIBcIusiJhomS0
rO/4bk35QBDoJP+hDFnoI1OZUFzRJefuc3z5f9Sdx3LkWJZtf6Ut58gHLcw6awCHu5OEUwYz1ATG
YDKgtcbX93Iyq5JEEI5uzp5ZWZZFMAhxceU5Z6/d5ZthNOv6oGtHvPLpJzTmEfqjHFFWge0SwkYZ
Oc+Wi1UO2klXqosX782BUjSQx4A92z1zfQHzGaeG29xXSM1gJNbCyhgpd9pjTCydmW0E4fFlOwDa
sMyvYyBmlSPocurvjNiaIkcAqhBsheczPbiQoN83gpiMO3+SG/ksh1IAT0ZslGxPNtPbKZEuxns8
S0cAa7kvmhe5SACasXwkvHaUlBIU0MXc622/bjE0EusshqfT6qwayRBRKRP3Rf1nlBYenblM1Mhy
KMrt9nVhttld5LNnRv6lEq8MoSUO26SLLfrTGAJu2lYwsYttLhieddHqxDo/vxC9j6FGEMwv9rkv
G9qRUxMo5Of5o2i843T6Ii0a0pYdwYt9ZCaZguq0EoiyLT61U+3g4VmWe1msWWgRKbDZGIyjh+Xf
IPAXhWeY01PL552FyZ4PQPgzLRd+BH8fqoi+N+Sb29E53RvUedyaAyGVd2TxzKPluzrPKYAH7vHb
kcOLXvVZPQpJIwaVHjOwuxKdvnmrge28hUWJihqkXTtsS6gaw1cxpfgdCLRhYcl5RDo2Dut4BbaS
GIy6J3RGBHeK23y6fbkytT56eun3Ja6v7bN7h69pR+cP0izwYDfVQATy89RxDt5Mcc4JcVRD2XKE
sRgdv9Pkby9nC4WdVruLLYlS2yTTKuNcFTvlUmwTX7qULTTENfkYpRQ+laEwAJ9GjkwFnS+w7Xsh
CCtJLkokGAZt5bj3S0aQBrQUBUMsJAMmGoFZAv65gCAXKyoTn0VhQhkeSxJeFH8vZW1R60vH7Cyh
zA24+qNW9EWDK4aIsFf0kb8k4ywdnJ5+JOqRnMCybfY8EVqbUc21xPWDgY+bBDKpiRdbV93PrPho
TC6FMIQLAkzUPRaAAAGYS+3TyzfLJ4svqlL2+9iXqS7t/96tPi/rcSOxzWJ8Njicv1CnRPmof1Qp
FkG8UVSi57bP/ToNAjZF8rMu7nT/ncc1SMESzoAaZ1F3Y2Iq8fbAG4gdBxYY1PDGpUCgglJNboMO
Cuc+FBHtffVZ2qQzI20VmEvPmsvT9/9lvoekAdoH3AqUPALW8ybm+xLSGNUBFbaKMtIIPEr6NNxD
Ias9Y2XqKG2BOJP6TpjVSxKedaBZ18UkBPGteYzrXWCaxQatfRYTrzzeL2FsYgDUsOgS6juKkuZg
UM+r0K2heLronj/ES3rcjJFm7UVw/fmnhvrMcxBNUe8Awib9lGpidPXi3xhoEuxcb1LTi5QEy3BQ
NJwZt+MYTqwEYhZRZC6zFl6Mz+P15VuffoFfnC8s4+imIpkSfiOQt+fy+WEczF6AduUqvpYkTi0L
PsFV+Wj5niaE2HZVkRjKVfG8JcJAY2zAWag9wlczT+q/XqKffhJ3nAu0xLtIY4okb/6WyT8nTwT4
aJRQPe/GSGcm072XNhhFhoLZVHtwcEzAsSpxdhdyRXNrjhcq9QtTGF2nVSkciT/HuXvC1RwRdj0Y
awv2LKZD19aph6KjscM3jPmOQk5DMFVmpVGcQk39DzErkmwryccEo/0SO2w7IVVvfWwE65UZ7Zfu
A+ZGhclJy/P/v3BlW800SuQvAn7hudr/JNycNNdwG0RCiAodu97U8UAiJvRDNXOChP/WGLJOofaS
j/l/bzJC9b/+mz8/goCgIjBoZn/8132e8r//Pv7Of/7N29/412X4WOE39rM5+a/2T/nVQ/pUz//R
mytz97+fznloHt78YZs1YTPetk/VePdUt0nz/BRkto7/8n/7w/96er7K/Vg8/fHbY97ibs3V/DDP
fvv7R+d//fEbpVyvBszx+n//8PgCf/x2mVf542P+y288PdTNH78J0u+UABLbtQi9ymz2FHaj/dPL
j4zfgWBBImfyIiRLIuG3/4J03gR//KZov1tQ9UzmVh0cp0FUs86BxP3xmyz+TgeENCwefY6Ag2q/
/fvV/07qvXyz95N8GHu+6drHVQl8H5OSfuzYx7q/t7O3OVGamY3+Q9WqwuSmYyynaC+iMd6kWYsm
wg+zCHqe36QqdcIDrAhQ6YNu1QKKSDPSkhBekJzpIpBGP2vHm36AcuMdYlmkjHAjVgrqRRVqy08A
aFMMAjKDE3kf9YqATLHIFXJw58w/A2yiVCEniuC3rK3yiw9vMlFUTKm0YKgcnEzJhGyiXBCHmmR2
SjGSea8Kfq6CErcCsckuLXWQm27XQuNuP1UBrhI3o9+22lf47uh8C5ysj05VIfpEHQ8p6yHEnoXQ
iRYYIxuZdtBhjw05WjyDYvhdmPqieOHLtcD+qmvEcjuMavXTC4S62rcqZd2fNKUClWu1vdhcky5D
7IBe2zg3ehk/MhFcVu5kpu4/RGlPRMDr8Tmxcf2ODNsA2SxCufEqauD6SnYQVZa1o9VZuTMFCLMY
7LKB3rEDN/NrziPs5eKuiIydRT5DOGuqVElu8yMXb4NnI0KooGq0Yh9qpXZWw/m1No1aNgUxqlaH
+J4g4XYGU4u/1mY8XirYI/ubvqmGnygr6/aRio04AwsziJIrhbV/LxyPsJvYVLxHam6RaylAF/o/
C00M2W8WPsR2kCLI9sOHVAwUcgpplZhPJWab0Vf4CFN1bRS+Vbtix5W2bZ1b+TbojE65SMdSve36
pDB3zKrDDyT7qU/JCxX1doTt9p2Qa0awVSWKZ4lqNzIC4ikz4k3BJgpBikYd9yYspcqzJyxVvmtZ
mH2a0tpXHBRX3X3DUIt3adSZiGIqH6tjAgWqLak6ni0j4XPF4UdJavt5Lv/sZLNpNsj9u0+48lC5
MxmZJm4Ad1TXldGbMXl4QIlKv60RAlTH4F2v9T/0LAmKjRcr1UhJIGDUfRaiLpRAGFgXqOigZ8Vi
SM6xrstkumwyk1r8SWRI2+MgSNo2gOkYX0Utlqy7TsIdpGjF4jIACBuBuSCVaEehGfrXRh2Csvep
V8M5udCl7xTllxh5itL0U+wwCtqLtcqwEUtMQS4TlRo1Z2zE5O6oJTQpoBA0bY9DCN9b9Amn73U1
rMgDUzfpUHGU3CVGb0x250GlsX3CDflO14FP2IAZvMkeG6JDtmiB87C1GsDdPtcms9xkGmFp+E36
gI2VoYwZyvtC+hZWImx/eMwWoUlZ80rlvK4MI3WQWJP32ciWN9RO27aRtxXZMVRU7yaoPfhAZXje
59SR79Rq6v8scXFM98RL49sgyAvBMaehRFNJy7C9aIGI2oGhZ75DqBY4fZImwiGRFbRFlASggCvj
0Ig21kjOzW7lEA8uZJsTAZ7ckO6Zev1PGLwi9/VMkpxb2fN69T7mWNLvw1br8RUXoLY7vhejLkdw
3MobOZXQE0UCte5fq3oKtE0+RCNDDvtz0yGULD3Q1n1/M1AYcRs1jYiYuJcFUixl153x4sK2zTLz
QerLvDhX+1QFQ+ilZexEnOuMTVhlRbb1Q3kAF5ApuoH9eRbGRAeleGrsvsZQhOQ2SsNdaGBFv5Mh
zRghGR94Ow5FLnLxXU7zzCXBqyo3ctHX+a6WEH3Y6kBFmV0OQvgwVZp2m+KSG9ryoLfGPp+KHqFw
5Jc/UaDJZx0zfvElbfFl35pSSPFBWKqadFDIBJV2iidntKds0fo6el5+r0L9Sq5AUxTDgcqsadqC
I+2MDZFiIdqVsYpQSvIrypDCLgJiblt6OwZXfVeo8mWUCAZyW5JU8ue2wOzaVOu4/VILhtbsFJoG
H6shiONPmjdYFCgSHwvPep0z3blKXrrbab4m5IgVc/ETVDy2Y1pGChNFUyOKu5DM8Y8uUDR6aNwb
+Vaq4lg5WkD00hZzNVxTK4WwkKOOhiAzRU0YeYttQy0NSdmGemcTAx7854MEO+xNMIzEAGzNt8xi
tEX0huNNEKktKQAvrcMW3emE0xSjlGjNIFOA6OVUd1aU7XcXZmL4gavGUxiSUaAIyDhoUSpUP0yf
tJmyoZoWC2Ui+xUoqpzi7uBLoA+gX9q6DqdHPc7FP2uzGomVjlqH+H5jYbDJ9NIZcmlc45k1oljp
SfIQAiobhKqUrQVn0ZjVvsMqGGebqGO7eNOxoRz3YUaCqXHUiuSVbyeS7GUOuxTqMihGieW7VDfb
ZlPISOG2w4BI0/EF5LtXmHtIw7lKBJtkkkHylpALa9uG3Ld8q2I8CrotTjlWn2NnNkl7aA1ybCdj
VGsH0uMBDh2+b8ZfY8oc5QjLK2r15E1icYCU7aDFuL7YWOjHmqfQF8bcrWNO1sY2BzSSZDtP40Dw
QHQ/G0xcRJqG6o6OUzv453KUs884IA8ALtLJ1AOSmHzc4jyJJHRsIFlBIA1batQDdFODZ3hbBE1p
56p1W5sXNW5XJEHZ6fPhwDuI4KKNdCDWorLi1d6GCcJUt8h4ZK+2CV4UbeyEFp7J5EQUadCQq7ew
gvejjEkKK0abiNM5XddnbpJHywguk1QR9O9lo431ZSeJuJb3WdUTn1WAeldfClkpNHTWpixfym0l
6G4gRE18Qy1hnjlW2RsICRCGT91NoWfCeF96ldh9o06D+ld0WVhGbtgjjSEBdL80WNzCtKruNIjf
lB4ZmpR/B0xUhW5S90K2VbUq8b55FgK3bYrz070kS9YlDWccPVHV7EdhAOtWN1MJM+l7j8+RhXzT
80fXKmJdvQjZGcT3I1Hr7iHumvQH8FyvOEvyLukOnEfq+NwToz5Eqa2r/U2cFp226djw6mdEpKjz
p+KJQy06zz47M+Jsar5i3MKbqmLoV1/QM2qfqrTNvumyIsl/6tSywz4wkeTvEZAV4ZmPxrXb9EgA
SqYUWICO3CGcOZfMPhTuk4RV+q63ci2lBjMtISabasBS0DWBxENReXMHmcvrX0qC/k+HpP/dCei6
eEK+Vz09NZcPxf8HxyAiAKeOQSiDyRIWYfZUvz4KPf/Wy1FIkvXfScsT+5Yo2hexkPz3SQi41u/U
7irHmm7OQoZIRP/vgxDHHbj+JLhMNCnac9HM3wch9XedWl/LMlFoEDOl5uL/chB6G8QSnitiCHDM
LS17TFaKVksnumzPijw8ykkKdIFjDiW//Rb2prnzJvH/FE/4524zFCIVbHDiPWs8kJT9S1Wyb0M4
fFXF7F7QtYdIatfKud7mGf65z6yMSxzDwPekcjhwOhonZJaWdDtUwCWpQmludWqSb3MvMl3gC8bn
TMtK3y67ILhE44h/OjYA4t0gT9joJBjSNParfvFOYenbipx/Hur4sK8kgn4GhC6sgvEAXPwBDZrs
6C0cJqWwys3pO7w90/5zh2Ni6NUdSHZZRo4M9yAJ3llJmTTQWMNp/PFbqeTGy0h/Ew15XR+7dJNj
NP/VTTx0Zr1opua50ZibrsgdKT2jkm4rdB+8wSx9pSKnMDjFdQcE1vFf5AuGM5CmApsLM71t8LJb
aS35rS3UP801M0vGL7AyDc50B6swyj9V+Ck7I8e43h8pfw7yutsVqtpsykqUzgpMjB70hJQEg5Si
ylCk3lewKO8sYTSBFev66K4frIjIYCWH1/iJKbJ9dODBBrcrb09/4FmU/z+PPI/u52qqgFhrYMHg
ovxgNbrsaIUv3rcJOXCbE1YT2oMJ1mCUCzO1qyQKqFelPmKlDy+1mT6rSfYk5OHsOLtDEhcb0wxu
SqV+zMXxrEl7u0jKTVtqN736ha34njiOjYLaCSNri/DqnFPjRpLY7dQqzvPpVsiwrjVWmmZhyOuz
KDy1WxERUnpNSdIYzFrL9u10oy90+OcI0qsOH1RUMJeU3h/84nNhpXYdhpvIu7KqtRG1MDHM48tF
F5CLG/io3XiDBlY0sflbCaIutcpszpHFoKcWhhlBrT6Dq1P6FUu1pTaZzTRqx34T7WN3CEyV5PZ1
GkT2VLfA87KVVl968tk0A9TUyuXw2OrSrcjVO2+lvH6ptWfTi962I1ukwHRRbQDHbLFCSbVzgAHh
ypMv3WA2rVAR3sEd0sODOiB1Imkh2mqqA1NtxpvTPfLYp/+pVv7PLHCMz76egok51hQ4FIbbiuK5
KkCZAtf2Vy5kF5Pmn5NDSVeG+8JnflaDver6pKXFrKs80w19a9+InFdkpFlxsJGNb6dfZeEzz6tF
KZYKRSOSTbdo27NkoOAIOvTHLn18qdcPj+lJMGqN6WLP2+6iWHxSKnlNnb303MeP/+riQk4CokHC
73qizCzGuc1JRnFF0rXQg+a+2QmQc/gMhuFKRB2IP93pVYTfUHl3umGWLj8bvAQeJYkjl+H6oXFX
45FDePhWNMzdxy4/G7nd4KMfJEbp5j1cJODQnYDaWVJr5/T1l5p+NoBlES4BGUPdLdt2I8V/VmW/
8uQLm2FtNnIjsZT7bMo4eWa65GiV99lU+29+7F/VgfxprJUj1b762CB+tol53YMgT2aIlDV3FGLD
hke0D/3ikYDWXZQVqVN308pbLcwW6mzJrqeO4G3MjcA1uaUY7rq2b2zf886rMkk2Eu7iH5su1Nka
XNdRn7Q9d4p8iSN3x20IGkwOYoqLJjSyldssdIC5d7oUZnFv5tymobLIli0iFqYyrczeSxefDWwy
oU2AaEl301JQL3ClrDbjkb5/uu8e5553Zu5jxuv1tFH1cR0e/ZHcxnzIkge1vfSLb924MpkuXX02
sAHNyHWYhcwb+W3WXLLM7XqFjFM9OKcff2HmeK7kedVnsaDrgYUxc2S5Gpx5Xf4Ug/GkgXz96vQd
ll5hNrizVKBuGRKNS00h/hPH/RbHptwW81rcQy1e+Q5LX3k20kWrp2yT6KLb6CUiGB/QXl4+nH6F
hUZSZqtzgrOyrxal4XaeaZ5RFYnPumHth0Jd6f9LN5gNaDklPpfXvuGK8I/tPPWcEunUEdK4Uryz
0DpzE5+goAzXBFbqYu4A80dUnVjvg5WnX7r48cu/6kOUwkajnHu6K8nH0FRVhLbpRx/blyqz0dtF
SiGBcdVdeLiEMYVveWmiewYxhN/RGuxkqf2Pb/bqDUbFVxD/GDQPUN++lb91fvkgS0RCP9aBZsN4
zKPep4Zbd8MGd5XKidSUIvjp7PTVF0bYs4r81dN7WRbmJF50nOPQH9+WTQMn0XDgO+9O32CpeeZD
mKrEPOAQ6qZN+JiRIP6axn5F+fCq5+TSHWajN4qPXq4tH0ANCO7XSuZBVxxkMsBDvjJBLLTSvEK1
JdEQQR7TGcQPcM931CLbYQT91Yu2p5tpYRzIs1FckfAfVb0oDoB8m88KFaJ7S4/r89NXnzlh/OeM
8CyFe/WZqVxuhJa0/2EKEsoGNIh6O69Lku+mLnhXYjMYX7pEz7KtMGGAAl5RIKEoGXV3H0TKmtmW
fOyy76x38myw155oSh6Y94PQ19E28fvqh9SILQXIPpDHNo0UMpcJCCoKpgTLLqD0NLaVouPaJ4JM
qDtuRjdQjfA2bqFJJclkuCbwJXwEw9G7CdEKXWDDOULKEUDnBh6JT8k3hEPRlauL9vGLvPcSx274
qikzq4PzCQYK+kTlkxCesAex8WzCVQmuETOkMfayZodJAVQ/xPlz7fQ+k6X+8xFnM02Mh6hVally
oGzA6b3u61DqF0D6wM1Zl53lA6eILgTlsuGxqty4HOpjaR/ZEApN21C+0fFfhNsfrJFeFgbe82d+
1RIEcvBBa8Lk4FMje0F9hXYuRZpwFVnU0a903KUuI79tbUUfYxHOdXKQtMKsr6ygx3swTpKUbUal
n8GAxjJT5cMhPRs7cd+FQkdNgkYorh4C9TJMi/FAPV/z18oDvf/S1Au9faDUiECUUCPkara2YzF3
wu3djWmbdn3u2dx5H63MOdL7UwJxxLd3GlsqDWIyky5KAutr8i2+mDzHvIFu96j81EFd+xspcvwf
Ky/2fr/+xcNJqhhHuc/tzEu8OK8GB5QVyUjf7uzH6Gp0QFhsDLyAtsHZmv3h0hseP/qrDhRBKexQ
t42uP6ifNEpVxka9X3mdpe806zhSmMeDzPbULbecmDfptt6Qi93gVbHB3GgrOhQKrXTS91cH2Zot
cXqRkr7p09FFPHjdFMYNNmoxNVXFVujF4kPbAIB+b9vK4uBGvU3M5ylFhMbCbRVqF6D7upXrv/8S
uGO+vX7gxWXX5EWMkplaNk68GJ5qlIZNnpxsW1S8K431PNm/N3/OXiRtCsRJsM0OhFLj70z22YUo
1slF5uvShpKDCSqzJWHbhcHx2ch8siP64Tsc86sDALb0s6eVw0U2jsVPwF1iao+igP5S9WLJtCky
625UindJ+Bqm71LO3N802FC7ODFKX7OokTak+EERB1YzfuiUQtrubdPVAsTmSjcHN0LDUZBYbtpt
2k7nlp+vNNpCZzZnu4NaZdYbTWtwm+o8GWtKMFLoNJ9OD5XjY/76QWQyh29GIdAwAeBPOLoo8Jpv
TVxkDJKKyhDfsvQD092wQxiinUfYptgJrkcrM877L4VM7u19ByRUGVvx+JBY11IcH4L8JjTKlbju
QneWZi3WmiIQJ1ROhz5DhxnC4jyj0EJ1MBzADAoJxwqE6/0p7BfKko/wYmqjPD50FQYy+RG6oWAR
cfrLLCV4pNli07SBZfZo5A4FwkEq4mEiEKSefmolck3l2jKJ+WJiLHw+fb+lRjt+qVfzMUWJUWka
aX7QG8VGardR5U9ZTCHFWlpm6QbHVnx1A2BOgTHpBTegKEk8NOEhkBM7Y7SefoGFNVN5Fke8ukHW
QzlrGik7FFAZf0zjZGL6kipOHYjZWQ7o/hxH4eyL0mvjAdYFe0izyy5y7CH/RN6HZ13RRWcZQueV
2O3SC8tvXxjyF7aOmpodoso8S8b+usjFx3jQDm2YrB2hZ/yV/+wLnzf9r17aLMpSC9oqP+Dy7iS7
ch852U7dGjv4yxvTGTae3Z93+25fXWZ7wfGd0409U0T8c9/ZTE72zyMdy3a+ccattvsh2e0eh+dt
vnnq7C+Hw5WyefjzU28HW9GubNn+9Ndf7crmaGHumNdpV2XeKFYe5Yeyj/b1cMTTD/2tJHe70++2
MKzF2fSBI7WniMMQHfysKB5ksKoo3lt1ZdJYiME+e8i9+mBRCd9E7JmcfPEy9u8p6doU6m08PbKf
P/38C/1OPP79qzsklSJKfssdWlAwFKcKAAgadduKyq0p52vz09JXmM0XgxVnllQeJ9ku3XYh+0OL
Y6v5sSn82Sz31TsMwjhm4PxjXLZCJxX+6jKoR/C+CmHlVLzUSLPtp1j7SCCPa0QwUBdhhE6m+E6O
c491d/orLPWi2ejXyDpnJlT8gxUqt3WWnyNAWBl8S5eebdf6wOqYtUir9JXeHODFblvBE1Y2NEvf
dTawa45y+AeEEUz+4mnq6i+Nn55jwrzG5nz/+igB3/bOCvWzgkdzdMAQ5HII5afIk+AAGU+nm30G
+Pn3xCTPUWnGCOjat9iQN87kxFu0C1v653l91V0nznT2SAH3Tkqd5gHzhE3zlO1xbNpEG2+bbJSV
lej97wN05+0rSrWfCOnA8UOlxCgUtX0mVivd9v1LS8/Woq/GRQNGLJuMoXEF0zT+iqgevEswNF0Z
dUtXnw2KAlM+EW7k4CK7+6oY6VaiAP/0d3n/s0MEetsm+JRKimZOkjumsEy68MY3xhv8m84+dvnZ
kEgtAU+BsarcopY2cfxdVQgeBTenL/7+XEGp3dtnb/IUknVWKa6XUfX7DZdzLDceo/DxQ5ef5/C7
1Jhwy6ob10D4Yo9jtc8k5my9BKZXW/rD6bssfNt5At8aB7AOUyu5vWdAljN3ofqxEhAgUm/bR9EB
o2YTnRK8q+wAs5e3YNN7jOZjNj4qaLvTr/D+0omY9e19KuAMVj9ZEunLYO/HbbntVVREgBY6Z4pR
TSHqXhkJC59cO3bjV+OskqVYUqkichN2kE/YcFt2UjT9mUUx817too9lsAGFvL1PngG19sNGcgu1
udSpGp5M+fPp1loYcXOxba6UFIEZjDjObvlZLE3aeaF406Xl9dbKTmypleaDuoo9X4Jn5PamuBNU
JCX+MDyS/L2Xy35to7HUcWdDe6gD+lZqia4Hb/IKkT6OCaVZOKdbaeHq89w7oLSRuv+sdYtS9y5q
Na63IcZdKw20dPXZVrJv+oK6gbZ1Lc26QDly4FC38uALg2GeYc/heCZ9WVbuINd2YVRneMNu4hZk
jzrtFGmlfnbhC88T7BBxLLOrkso1pehJTITwXMiHW6poFbsJV/mFC11VnY02nP88jG1j+lEZ7iRf
z+xOmkAsRhj4nP7Mxwb/Nc6BnvTtOFOQT4KXNSVYo6Hdxjel90lOFBhm0ibCcRAH7g+lHaEvv72R
n03o8xJFdJXma16353JwNWnfEMqsbACWXmQ25IKk0syM5dltPfJQWiSUTttIZ5qPH0oFCaqwOvwc
V3GYSx14NviiRsgTsqiVm0vRATieze7q9vQnWfros1UVG95+xE5Bcpsh2krtlTrAHxq+feji88y7
lvW1lClMfn5/ENTQAbllG8ZadfXCoyuzYZ2Z/aBApZTcyZjOkJ18yvEfsyPT2n3s6WcLajeOKROF
LGEvitZuLD9RaEcWx185gi58VOU42F8tbnmgRKOIxtptvPJbq8l3XV6tFc0sTEvztLufwR0m0Vu6
Be7HhfWt8tUzI/iU1eMGZ8KV0bzU/rPRrKt6kPYlO6ZRMO6zWJds6Uj4pqN+aAcP7eFtC4ERFNu4
rEc3bNNrxUr3RaF9bB82T7qnkYlVC+BzF6XQ58GLDnKQrGxalr7rbLCKERi4SmM5TiLBBpOFRqrZ
nu6RC+vAcxjoVZehMNkrjHps3BC8hIQx7KBAtU/6s1IZky217dbKgrPwaefZdmSKtRXRPV204eDT
QbljF6ArdtGJ4srHXbrFbPTq2jSYGDOXbowEOsT5VdvURu6cbqiZhdC/z5/SPNsueWaJ8i6T3LTC
PFHIHLNOYEVp7RdvUMhpqD8VodgYTbeVmumHwbSqwY394M1nI7sWIkBdpsDqA+IFs0m/S+3SE5mc
UGHisD6qOGbLfDGQ7hL9Q4dsNehasfPyrLuBe19/Pv0kC10RNMObKcYjWx1GY8WRIG/gBKoHyA4r
AYqlSx///lVX7BRMbE026G6vK5glqgVWxF4of/Dqs5GfZ3kBu6FoXNX4qnWf5fHpdIMsdbrZul2o
I5azBdfVjQI0nng2RAVu1+H29OUXtgXzDB6GN3rt4Z7qjvpXeRTtsgwpJI12olw6MAqRzu5P32jp
PWardhHpfZHi7ODC4L9p4ZjZbL/Arwz5WtH8wlQzTw1JsWwlAd6roAN1cyMgot8h6Y0ciMDtJq0r
/2MzzTxLBJ4w8PW+bNzIVL4PpCJEJf0cJCv9aOkt5ks4+huPquTGxdRA3HiaJ3zKdSW/xm4n2luS
739sKZxniXI9AbiCP4CL20slsilv4U4WeXShTbG4slNbWNOfqeOvRpyoixWHCvpuIuFbhV1o0/6p
1KPdl4+59cGD2HNW59VNjKmpa3wqGnaa42hHYvzNaij5PN1rl95gNqqtOFWTqq3xdRrjB7GILnRL
PpfjYef7xm5s1jZWC4PjeU149Q4d8mMQfZbs+l75U5+Af+f+eEnBSLzyHjPQ139Wl3m6J020YZjq
RHG7qGyfcHAHf5jF8Mtx292XKLDO05ISPkg23r1XdC2ik0R8iGrL+MzSkLoWhbu70226MA8/5y1f
vaweg8RVmXPczK8w38gRixv5/elrLzTkPMVjBRUWUl2nuLFwLKfSqm8UEvpHzffZ6RssPPw8x2Pp
AHVqv+fhJ/xgg6n7MorNz9PXXuhs8wyPFhvo28VCc6kHxeJui+G0o4jnqTZdJOnn0/dYaqDjtPOq
8bVOF7M0xY1Y8O9iw9zI2KfilH364seLvHNYFo83fXVxsZTyUdIaurFuXhtpfAed70G3xPtJj1ba
aOn5Z4u4kDemmCOMdBHfdqSa0/AaF9LK9oJ+Wpm1lt5iNuYD3UDxPuoqDl0juAwiqwXG2ZArw+pj
K4g4W9NNSw1a1ZNUlxpvjCDlQr5sE8/faphIf/AWsy09/tAa2QRPdUvfY5BTwAwHQ28+ePXZYm4p
YDiTME1dkIulC5gfo50ombp7LdfjteKi9z81MvW3vSksvQD/KVN15exqqO/F5pturWTY3x/FUEPf
XnqqBvgiUlC7hgbUAzGfcAF0O1sJtbw/jn8xPgy1UCjVltmcifwQYgKQi/VnnI++FrX2Vy5N24+M
NnFeVKgmQV1JCgfCXs/OAPEUmGNrna23ysYvgTd97C6zMW3GggG/tKLcLo8++UN0N47dlVI3t2MS
rfSm9wecaM3GNBvxTquhU7hjcyeyBy2Ga1H/HHZPp99g6XPMxrOp6gh781JyWXiq7WikJTWXNbN3
o6TfBEA4X2qljf48fbNjs/w6BYrWbGiHGFKB+mJQ1DpaxxGT+bN6wOc1TeqVhNhS352NbF9U4jBQ
CX8lvXZGEvrc09ZqrY8j672Hnw3rrNciyuuUyZUEqcFwgjySV8qXWUZpTKl/12hG21KayAar1q/s
TBa+zrwODmiJ6OldNrm8SnBrWvqwr+pBCs5b02i+Y0eeCnhVxdnK+vH+eQfY6tuRD4MFZg9AB3eK
uvBBkwtr50cpmd0B4MFGJ3i2mSLNY+c91PrayWShU8yL5WSlEyTTlzvK0LdeRm45PdfatQG6dPHj
qHq16ArT1MTgxzn2+PCA8x4jCiEI7otmXIlML93g+Pevb1CbFgZeVIy3XX05iOKPEofSVljVwix0
aHM2/CWVavtIMYSLuhcBdgelg/av3X9oPD5bzbx6eIPsbk2TWBeS8DA0V1P1ua5Xpq2ldpkNdaX2
Qoj7k3ChpldQwmx9DO1cX9mELF18NsqLQpYorBu9i9G6ycdiE9R3NZjD042y1OKzcd7KcUAMKRQu
IrH4lKY6aG5zMlYujiXT+9OIMVu4OepnHkmT6LjB7zIbX82c0vPUuot1X4yx1QEciAtG2pw1k6ls
2jz6onTR9FizVd9IjQKYDLmkg0Npc16xwcBAONe2OIbnDzUGUKRrp0h2UYHByIZHajpeLQCiTpNw
2lAoaIl2FLT1FWD+2CG5JT8cl5eNBwLXTUqv3oxx216D6vSIFGS6tUnbwfreZgUkfgvq+jk+aEIK
aMnLOnuAZGdu6rz4WlqDVtm4aQz3dW1Il3Vc40AY1k0dOgOg7CddiLXaKTtBu64wBGjsXNZqTBB1
tbmXQYyTnDJj7RG7CA9zFTPQP0+RMWFUhtOdNoiGy3mv/IIKpf3e4yEDryDOdEcJO1ur8uDc8DLF
DiIP+/OmrZxJF1vgk3V7jz3pz0T188sgYN4y/4ezL2uSk2ea/UVEIJBA3EJvdM8+4/HYNwovr9nE
vgj49V+241yM9TRNnL6yoydCQkuVSqqsTBLH07NMMlQ0mV5U/YylNYIgENyXXZ5TdJVxdYD8IUhs
wBK1s0RVvIgJVIld3v1sHTALOgz8abL3umNmxvAr6WA+gaej3nBIcP6izAEwxWj5QwLSoR1gbsY2
kgS8uSyzwq6HUHJlj1UwOGMduJPl7ubWpo/Q6R3+mAYSEveygWcthgwkh3nBoLIiAHiHnnz/HfSJ
xVdwPattSigyGL09BiV1ss1oxvkGHIV2wEWd3FuTFQclSAs3xpi3apuJmCYhr/qBHuIqrvLAgFYD
yt6sFmjxbBpeSgBgvimamGAja5krd8QyPMg3FELe4S46h/MAstXNRErna514M2qPHSs9zKC+20oH
xsF5YvdByTImUSlEgJCkpfoooHMCcCQDMR5wKoMEMYlNoPzC7fsEKlMvzZi4BLRmsgWBorQPzeDl
kBKBgHIUNI7hVduWGpVvMlnOoY2yeiAwQdZ6Ajhz3LlpGrQIJQ8gLAYfMdwArgnm8EVCs0Vt3Ngq
dhICqc9eP42h17M+RqQPcsnCkc22zjjI3sARB1kOkNWbQQOu/yPPpPMHb/3GN6gRRe9lmsFw4qKE
SEVrNxWKqqi9LxPmPKHEIq19jiqF+3SuibuNof3zwVtQUbhzo96R06XZhjQJbQLVNEW3LW06bzvQ
N+5w51CAADEjLFpTvots5F/4AM0fC3Sku05A3JDX5fQclUZ7aCoHxB9uP5x61y22eWUm73mJ9CTq
s4sPcAEaBzA+Glue5m94vCDhVHlti5IkOnyvIxDAgq++2EwVhXIOqO6O5pynTwk0XOQeROvMWXFr
Cw7Z1Y5ZJ00gM8l4fYKqzHktsg2HHkEQzXJ73SkvdXD+/dNJ5XBaJU7SdafIdb9FfEh9yiewTtZr
WZ6/D5QXwru/khqferBoNHfQM+LH+dGE3OWTep9+WLVf3ydfxmfju/XBP9Rb99zdiwf6cn1QC6G9
q8Xece2gyjvh/EjqGbQ3LRfAJ2UzKCxR+1CDDW9eAxYvTJ/+npnVSQved7s/lQkZNwK8uX5uyd9g
+fvf9aEsBKquFjkKe8pSD1Skx8qb/M7pfFSsb6L4pUL1nlmtMS0sDEMnU5NmVnWdUh0qX50YDKai
fUvHYSS+NJpf1wdysQvwap9//7QNupFToMaa8uQ09j0wgL96kx/MSJQrEf1S+1o8B8CQQ0Ve1icR
uXdF2+6KPC2Q/zdXQviL0Qu+X9tTmQN5O2aARTHi9ClmIIqa3VtCXTSthXQlaeQgGYdYK2qJXFAd
cqvxB+fp+sQvfbgW0w0DHcC+ZU0naUxh7AL1DDq5601ftDN8uBbR5SynAG0l8ynqv3TOH8ACIRwA
Wa1xZU0XPl1HO1UEYqt1T91jjDzrfemQPgTXd7wSpF80LcimaqY1eWx2usKFtkaVInrI7VPPvAeV
lvcowdhEdbXG17awNXXsU9dxAcQn1pckFRTaiT8AktkjqrhpFXTQ0+hZTQHWzPlUmfHGaONQQJi4
biHla8uVLpZGoBlvTT2UuPUj9LFQDBBObo9Yb+4Rd3juGvnExSvyWcT2X/+A0J1AVTqeToNT76BU
nG7SwvmB4AvR9ixfcEPfQZ7zFugBOtOMOY8yvEdnpDgZWeGLPjTXYKsLFqHzjEwgd5EeJdWJ5Nav
eMQDZUegToUyirusHdcKLJfsQjPpFirVUIrzwPKi5FvDpy91scbQ9RfY8Z/jGlOj2fTcl2wS0DA6
tR6xX/OSegcn92KEk55RPcx4AwKfdVT3Y+AMcZ8EnnK6l6aCNH0EpsG9oqZLQKloGsm+99Twu81G
AqlDT0IqR+WWGSBETHY9ZMPvrLJNjgYxFLgcTPJOBhCYp17j/QFbrcTbsZVYfp1DUd6fWVKi9B/x
g9my8WeC5LGfeEnzdt2CFra3Dr/KGKiywdwMBPxcHa2oGDe8Ea91yb/c1r7mabzOQiF+moAU2aqC
VrEfJsjHs6q9JdwxoTfyr+nEHe4lVWONSNDLEAWoB+gD7mIwnldzsmIwC9apY7BAdW11PUqNTo43
xQc6269QnNnHAiyNRsdfLS89JF0Zrfj9BSvSUVmQlPXK2sjKU1bLAK+Zfiz/VzvvZb9yJC6tt+Zr
FESHoPOLjJENCepNzW35NbIlOw41s1YmbOFw0SFZ0rOiqMpHnCnVjPr/NMiHr8X4JXaGoF1L6CxN
kxY3IFc6QzsG2J3R4Q/FefqRxjvMTX0HVbm18jVND+v/5XCxuzRnE2VTBtBU3pwKaDDtkgfrSIM2
kBvT8I2A+s0UtBvjftiaO+EfX6ONeMi/QjVi5eRZcHU6kovGYDuXsrBO41Dn75ACt3d9HZH6tp2m
47dcCAfzM3bulJW/K7DNz/bjKOSGZs/XLX/h83WuFELwpgjdS3qKax5A7PrOnZzDbU1rVq9QjAS+
EzxJmQRyJsJ8dnJ3f73phY2lk5+kkF6Ts0TTltOHOQEUi4GLw89FaeJpXq3hUhdsREddgZmWkYqP
06mNOtTLddn4Lclp9HVMTQcM9gn0OxgBW+ttg9KMPrNE32Q5kvTOjHtB/djW36F95lfZysPs0qRp
MQWN0gLvEVED9vfdPOO8zD4A4g6sbsVp/d2TF07mvw+fn25QldWQAi989GQGNODv6p51fv6l85/m
Y7OFHN3B+tblPn01d/nGCI1v/dfya/4ThNDgedm4IaK1lZlccJ86eosPZQYtgBgp0sbbU6ATN15b
vILroNleX6olq9FjEMhGsXFyIBdMvPmhjao04CaZVhZqoXUdsSUn6pU9ZIRhOHY41PJH6Xa3mft/
QFqirUgBdNupURUkNKKheO2lJ9doChcm/i/bzqcdgC3MzzTs9ikfjT038VjDxqT2RefcODXnvf2p
A8QOtqFcrCy0YcKmGe8y4a34lKVvP//+qemcGTUf5h4wE1LuIfk0cxFAS2FlSy6tqWbcKAM0lCds
ADRk/7sxHbymi931zbj04ZpdQz6IscEqQXfZu6Cq+5rzyY9AbHFb69oZnuQdHWneWicnqe47x0Xd
c+9us6SdV+Z9aWa049tp4jixEtc+jXYc1nWFgC331qZ9wYProKoUus7QOyPuaXTZhHKIGLVu4sGC
MosfwV+BhMe9Jf8MCJ+W3UFqgqtBQMiPQSEjSDrVbiJJV4K1hSX+D7xqRPlFP2bDKbPe2FT7Qw0V
ounG+7kOsEItqRVRk6Jma1C/uDl/QOLkIxXegyByjVl04fDRi+gjz208AnWrU2/z+Rmg3Xir2gwv
5c7sBE1G10iuLt8DoDz3rxWj+BkKKjZgALFV/4LYSH6cUfoeQem9KTbIMphfzA7s2j5ylOL3dQu5
PDTKNccR2eeKiSzlR1DXbIu09zacgUjL8eI7I6W3QRWxwbRuZJObIgYK62Q0I4IeKrMddNkhHVbH
7m6kBkUCpa6G4zRW1Y5JUPe6dtoeDKitHCozs77xBPfc60NesFmdTsAZMwjlQNby1BaTh8Qj6ck3
AM8gGHW9/aX9rrm0sokLUZ+PKXcc7237B01Z2M1rBQsLTsHUXNos3anxwD12Kli296b32Im2CH93
Kf/jpr+uj+DypnB0XU9InhVQqjmHIDX09iqgUfIDimB9AB5W5mhpDbQYREJmC08RMTslReQFUSpS
36mKlYfTvzDh/8ZywDz/a0djXLtT1MEnAFfTBb1w45e4K5qnZhiMhy6ZszNxkprvZs8swgTkQzuT
ymo/D0b1pixlN6BUy0QQybn+dn1GL4+X6eA0N0NVNBwIPUWDvB+U8cLn+camNacxUYZ3+ayxkAd3
o/sCgiV44IuTm04GpgPSDJFWaWvjsiLjYTr0yCLuelGylYjusqlARfbfhUqohFZWhc2suh+z8VhX
BZLzH9enfKnt81J8CoksEEFS0P8NJ3NsdsUU+0R42yL6er31yybCPM3IZVHgXUjCRJqu9sFglKp8
j00EhT9jxUSWvl8z9NF1unxEQhYFXFArzCFLN6b0GynBWXt9CAunjc5Wl8dlyuLOQzjK6wGEae03
g8oNi1McpUbrQ2qNocu1opSl4WgWj/s0SPgEekuhrQVqZbZtYjf2PSNayfMsrIgOOnOJU6YuhK1P
SmXpxlXlFsphrU+gLu6N2Rq0bWEYOtZMZDItod4NmO852CtT/kyL4c6ebgJmmdCc+3fXVtbQqtbG
KBALgDq08x3g8+JpDX+74If4efI+GcUIpUMQaXfFqWiLryjheys6MIFf30+Xq93w7ec5+9R4p1CU
wyo4uZEN26kmeAhIxbsTG5CggR7IUCa7JBuhOs/rH2pKH8xk/C5T6MZd739paTSDJxJxOITmYZJ4
VPkwhzg7GhC03JKCTitdLO0xzeoZpBSNscFtZfScV1eej8S2OiRA4AdIz71fH8fSGln/TmPRy7K0
IaN5Ao4DjKXRXc+SlVeOpe/XriskgbjR3KASuoioX6iHkbuBaf8RKBO//u0LPoVrVl64E0sLFbHT
bHWvxZwGNeTcB9TNlpl6Hqi466ubSragdqgd8uZcWJPos+qUQd7Hx2M80nPIKu4gbnjb2aejA8Ye
7JFeOjgnyKn6ufvFjlcaXlgGHRDQRKKAomtmnpSUrt94RfEWcdEHM2/SHc/y+nB9NRYsQse3EBfc
aFAocgArJr6d3Uf4Z7ZXoqyFpXY1a59aZtpcKuc0UwRvw53wJDiQAWwTtU/KV7PON9dHcZn8ECut
GXactlIkEVLJ/Zi6ewG9jaOws/JNKdM82BK6s1szF+CpnlzWQwC5lXLDszpee8Ze+AAokv9rkZD9
hawja5ApH0DCE5jTvlR+mfgTMGlOYBtgnVlxMJdtn+rQ1hZJ8yR1aoU6xOlpiKanDHI+16fxctNw
VdogWqTGmDd04MC3foyj/NGUazwUS/tZ81g5VSw3CbZCaab7qXkwoxe3fqHpTcwp2ACa2zIGOQ5C
oX0XUNO8qPzaWAmelyxE81e9ZXMzyaR1IkWSByDrkLuxZFZQdvkaUdGCnejabHhV7sdoEqiW58XG
tp+EVb6Z5KkBl7nRALx3Y2SiS7CRuiTF4HJ2AiNFIEnkF8NvV0Xb67vnb07lwp1KF1IbayjNxhSn
UrWxX60jiJSP7Rf3p3eqwnbLnqaAbgGCf02e+Tfz1bsnx/4uPchn+b347lhbY3P9MxY2sS66lhfg
MkwaVp0Y1CFzt7vvpzUuuqWmNX8GDlrhNo2JjI/VPtt1/85rsnIqXuahM5nO1NbnvQlp1TPjDEWF
G4oCoZAeR93rkKVTAJTAyKALXU9BUar5sYDC7DZtlf0RW07zOIGV109KFm2SuaJHcLDgGTPh+Xdj
xsOml8kEdNZUdP4EstYfEAFUu7YxzUdox3fBAOGgvVFHbsBUxDckkf1NFyDKNZsnhQd57TMrxpT/
Npx+N3ty0xo/x7pfcYWXnQrlmtHLhvByGPh0Gsv7DlKBDRtBeXzfGx/Xt9Ll9pmj+UM1mlAfR6ns
aW42luHjKrq10m/xOKws+tJ+0iao6lCP5iikwUlMH0nh7MiQv17/9KWmtalRQIUMeBBD2na23W1R
T3xvzcUaXHFpYjSf2MW9UlC6ak5dZr43wj3EE5QCunR8rnL2/foILt4VXNBHa9Gb4LkUeN1uj1aj
dgZKQ4qWH5gowgE6s31bvNWq33h2GdhzfcCjIBjok/B63+erlO7Jzl2fHfWna0ppuGZvNU13HI3n
xFIPVZzf12dElO08zJ3a3NaLdpEbaqjLtUhYHhOjrzZpDhVEoLuPtSi+Z5mTQohyTX1paTzndfw0
HgZ5icFEVcaxzJvvQNG/2amM9100AorfTn/oMN4i4XKeOc1FupUL2esWxRtNmnlBnJkkGOzJ9Ydh
Ddhx6Tw+93De8Z/GQsw6yc0es4aTWD22bqGewAYvfRRaFSvpiEvGc+5Cs/vJGjtgerz6iFf9n5DB
3rk9LqjXF/2S6Zzb1mwebJnGkBr4/Clr9p7xZs3m1qj/pGa+u97BwvzorIedqm1XWbI7qhllN5C3
iLIt2LiYP5WNteIYF/aTjiUmpuG61IryY65k9pFUggQVuPBCUHEA5or7ve/2clhxZUsD0hZ8qMhU
DLMpj0CdqU1SZ6Ct6KgT1lm+Vhm11IW24Fk8RNVMMjf0yB2KhrauBYmy9sYF0Va8lK1nImVfH6lV
5fs8je3Qpq30wRpTPF9f84vXD+wq9h93nwJoL93sWJN0nnxw5dY/4qRNAqS+sgC1dk4wFHYp/ZxA
aXdsXVQMz6TyVvpfMBgdztkoS0BuRsgjylbup8p4jdDL9aEtNa3Nnpc4ZZcOTX6EmA1/7E32pwci
amUfLzWuTVthzLGweTocSQr9G9GK79WZmvr6ly8YiQ7kbAcXgKYUNeaII+QPGU2J8GtFs3ti1/Xd
MKPCKTDAtLHyuLm0h7UzmUonEy5cbdgo9VNO/M1xpu8VCB+vj2aheR0KrgaUgxuzyo8jyweAp8ci
NKGO5sce4tPrXSythnbqGqx1e8gzsrAwSbeNhKP2eOlcYxRecLw6CHws6z7u7RQ4nIIHhXz0ytHP
M+4788v1z1/q4Pz7p4NJonhvbHK7OtLYU9/7NgGEFjIs4w4wxDj1gR1J9td7Wpqo8xp96mmiPRns
gcDcMtLt29bz7nKIBGxua/3c66fWVTFSC2mR8ggGnH5rC/CdCaspVx62zot5IbTSob71XFDe98jj
dhl4oArToPtUJJlf8/zMTQNkBF5of3V28X7TaHTuxSYXRWS5Vn2c5+KlTLK3FiTu15teMHAd9ksm
CH2WplsfnamOA0fg1SEf2D3tcpSuJTTI02aFgXFha+no33ykEar5quaYGeV7OhR7L6HbKTMOJQjX
rw9mwb51yC9utB2AQUNzTCfjVUztF+5O39sJ3HO3ta/tqiGuwGzen58zEB00CSr+Uu5nzZo24YJJ
6HBfY0K6uPHw+ZOtHsqqBNMbz+MVi1iafu0MStssT12vaSBFK2wfDDcGIAHO3WDXjwblK2u8NALt
LOpz0acdxRqPsTvedUas9tDlvDFq1mG8RTOU7UxpfYwpKqcjFf8qR+IGk7wxhNKBvI6CppJht81R
NWQImib75bk5SqTbtflZ2KA6khc850gbpAIbVH2tna/d9CjXhN0vlkgifNJJGDMDr+wGK4ejgxwn
3ZB0dDY1Fhte2zTGb67tNN9BkN2/QznE3Qrep6d0ptPBVWTckTSyt9D9hTxABxm/s57gG5Xmz97B
E3CkpP103YIuYhbwlX9//+SYgYGZ4zYpRZhnEoLSsu/a58ZLmQviF0CE7SqND5nIW7w6Dx4DOnUu
tg3JkJyYzU2fce8rRMeid0NIc3v9kxacuY5TFpC8jggeSI5pKU5417mrY/6EcroXYH2DrmbPxmzO
/vW+FrytDlZO+VBlpe1aR+VsDMvbGZCBtCpza1YfjncLjOu8EXQvRWMkWOgkQqzz77ZLJ3+e54dC
FL89traOSxvZ/vd8HcmY5nM18RAFaaAt2LeWEcSqWPFVS61rvqpPqWlWNWqwk8lVO2mBQ9Caq/g7
pFXdG7vQPFXdIzNMRscIGfZ2WztzQJxoX5vtGp3ugr+1tFDWBsYtml0LMuOkrDdGl9+rAo53lPKg
PLq2oRYcrg5D9jpejHFViFB4X93+j9WsRDgLK6BjkI0iJaCITI2wI3ejUwZqeI0RQ123gr+FzRfi
Jx0A6ECfx5z6WYSmaOqToWz7DkJZxBdNHMHdxKTe2Jasfmfd4Gx5NHoBmbLsZNT1vFczaAEgM8X9
UqBIbIojbzsBEHnbFUGvxU6EkdqEYOBlC3KARGza+YkV+YqvWZrW8++fvF/HIdOYnFtvy4cM5H5F
Glrmr5VZPW/dS7Oq2WTdJraw+h6fPoAZr03mIXDtyk/h6PO22sXKaf2W4247gggBPOTm1p2zlSzp
gmPTWSCpMTDPbYkIrap/FFHsj6z3syTfTemxrdZyP0u9aEbbVhk07uo6PuaNDQiS6T1ZMUg6IkYf
ZzGAAmUyVx5ulxZKs97UA1lw4ZXREeFMchAoINy5U/W/1Laqla2wYLk6FtmJY9ZMfIyP1PtaqfRk
uvJwfSMsfLsORG5I5M1EchHapfXD6Rq5ixBhO6Jdy94udXBenk+7GOh4DkUEU4RK0SlIjIQ9VqTp
X4SQ8Y2zc/aqn7pw8e4/eyU8RNUcehIFZrGW5V6a9/OgPrXcg/129EA7FcoMT++NNyabKlf9ynef
3/Uv2KAOuhU2aVSv8N2TOQkftCUfps1+9Cr+OZfWUzRx4k8G872a768v9sIxY2pGP/a0KIVh8NBN
xzYcCPlwUvnaek0PAfhq5VVgacG183guWMci1xZhLNWGFi8Z7YJS3QKmQbyiw3DTJGGsqKgIuyZ9
iO3mVya7Rz60b71ZBiSx36Vz4+uMqZm1Y6QVXncxEMt27kcmNo7IVw6Oy/uK62DcCYgGu7JanGml
fC6K+C2L1uhVlprW3pRQo9zmZVInRztGfA4Cy2AGw9HKYXx5x3JduMtAQXYZgwvnaGVe/or345QF
eLBEEUkJAu+ThzscUJOjaj7G2fXC1ium22Iw8OP9a4qJGkfLaKb4CPVfnznJA1WnaVpTRL5sGVwH
3cp8cmujw8C6uQvSbMdMGbhOHhS8WYnmL5sFIHfa94t2mLA2yZFmXebn46GeQM04Qs79um0vta/Z
dlrVuReZiRFC+jjMkL8Fw/wzCO1WEoRLE6RZNTysVTZnq65cy4dUqN+Y37l8Nrq365+/1L52WoPb
iOCqCbvOMoA7m9gUfgp3Lnn1lsScrHjcJePQTLopBzopG/6cKONgpmzXV/T9pgHoUNsocWsvaovo
SKp6M3cH3jYPuBhCa97c3daDZtmO1/I6aRBmZPkflj0ahD0Z4qFn5Ol6+5cDJsjj/btD7ZJAoYog
LGOyAPYn+h/UxGDNdX8gRf0VmqJrqJLLl2iuA25lSQZmZwKOtc99ifgSvDae3WwmiBEz9VKkt/BR
uh7XwbfRRMnkjpyHdHwUsgmKtgNdzNqlbcHidAQcFIU8B5UGOE3J8J66KChWGXlj7dp6L2xWHfem
3LL2xNSIsMjsA8+sDVjEXq8v9dKna9ZcD2wgqKoSIUmpP9gZEHwTKpTXLppLzWvGHEvUbVtQVwsn
Rn+wHk8j4IUF5WEOz3d9AAvuQsfU9rPtOIaJAxRHcpOUfuS9j50Epam70sHC5OtIWrwiUMujuJFD
QPgt7/BIObgrTmjh23UIbUbyGMciIuJpaDZ2+uZlNBgzSETIl+uTszD9OpSW1grAKSRjEALEw66B
UwqpatxtpQyxcm1YGsP590+B8UCyEXAH+CLOXwnU2wwHbHyvtrgxitGBtBlJ5iSjLoo8rO7OM8fA
FGrltWLBzenI2dGtSmcq4Oac3KEfLDZAlDnFf6qoh6x3SdrXvC7ilWla2kX6oZxmRA3TgByiKtU2
N/JsS0fGVvbo0iJY/y7CmIKkn3a9PBZmVEjfbsHva57FN6uxTO8l1CFWpmypI82eE8cD6xZQ6keP
35PumSdPrfgBBdTr2/VvRvW/9yDuaqfyDPlvh/EmOn58PIbG9vE+eaF7uj8pH2Sn/hSYAcCn/kkE
v5lf+oClBe0e6afA3iCA8gE/3rQbcmTH+b0M3X19N5V+Be3aV2MD6Vr/98pXYlL/+5H2f6rVahBS
Qy2yOxWZeuS0vIN+2sr0Xt4lth5Vj27hjSbKjk615xySlu2cjqzkyJea1uw0LpPUM0xouDjWmyhf
Mu/X9dm47GJsPV6mYEtSSQ0NGpVOkT/Znm9H5MmJVxKNlyMEWw+WLVaWeAiqyyNYFeOXLjdcxPru
sFFzBikHYTuBCd7Oo2PP5cqb1EUsL5S49eK12MHyRk0RnVrZInmdV9P8JvOB72Y8vGxmWua9PxSk
PpGW2kiBiPgBBxADCLBN+m1MZXJyY0H3dk3tIphbpb4ZJIksHK8zPVh8mpOAlVFC/I5XDmQEJmWG
skHM7jtt2t4z2+txwpdGIG13+GJ41CxfnDFeq6BZWjHNyLzUowVj2LNu1PLnurHIlsfC2KFmqVzZ
bBeJezCHOkrK7FFzWaKs81SCL7oK2Bk44QjjqyrLrAydiFVeQGNpnJQBBmQwDoP8VDbq2FlgPg5i
YnYR/g7xaceIvXeIp1Ofe1X/EWGCpmBw2/onJKKiOcisTD6VHTG+2VM0dFvUc6gHnkBb9fr2vuzw
bJ3dPutcB5oDlhea8ww5W6dM3qDr6KV+baJee8zVjYGMrRccpmZEWDsQLyx5IX6DU7lEMDbwyvC9
vk5TPypAW3Z9UAu+QL+hDMZQgg6Tp0cv7qLKx8mEq65b8W/Xm1/YYHoVYDekTTzkbXSEbPxPl4Nb
4lymL9OErxx3S9+v3U8il9QFFOMRbwvy0AjrkXXV2/VvX1hv/UYi1EDGAUT8eBMzAhS1nPp0fkgB
YPJVQX5c72Pp88/z9ilkMsGJjY1muPj87rWp+QbVFSsru/T55y4/NQ1Eq1OlPEaCLZqPZvJq1enW
rr1gAgjy+sdffvix/3MXyXqRu7lyQ4t59+0Q7VhqH9PqKXGkX1cAKRbW7zJxttd7WxqPFtiUsLym
MEw3zNj4YpHq60SLvaR24ktvrdJ3qQ8tpqEGq6nBXRqmtZgPDmke6qkDhMW1503ctisrs2QUmtcd
ahO46hpPvIOTvfLOuWNkfEG4s7JvF5rXbymkwXcLYIhC7iTeB3Jv7UstBQgcwAKufl9fjKU+zmf0
p801OrbRAx7Aw4gU6th4U9r7bdsbvpVacFO3daLZNrD74G9oJQ9JbTwSqE3FRhkmtVqxvaUxnDfB
pzFEZkzGGVCWMB/Zc5uYX0SNQLEYtrd9/bnbT81nTdeMrPXsMOKmP+bDNhH4L9/c1rpm3YMztJ3q
uB02fG/ijh6BAM8ZxpVvv3wdsvUSuLoZB1LBNYWpsRPqrH7+zeH9fkyMwOK76yNYsDVXs2fATFuj
gWWFQorfVWHkvnIJ8R1XpgErhpUQ7jwfFyJ0vSKO86gAJz61Q9aqLwSSB77B1cv1ESzNkmbHLdTV
vIRZdkhKbzO01XfazTIoUhR5OSBZrZJ65WVmoSO9BgQM+Dy2wZ4UNo1Vfcxy6kJRlf1Gek30q5yB
fswhQ7WShljqTDNtY+pUArVKHnbGHIzpwaHeXdYc8nneJfaX6zP3V3nvwrLoRXJpAr0QkxEntEY3
s/x0VM6vuXRQnNU1UbR1MlsEZqXIrpn7bmP3ZHwFkAhIpMQ16FqN/8L5xc4z8MlCo9YagXLp4lNV
9YdUebspdzaKxCfTmfdp7uF0OQm7WtmJS71p7gal/qLw2BSfrNkJTYNDyEOA5b68g9nem6LdtQoX
AN6+XZ/ihe70AkCLt1A/aEdQkDGHHwxF4dugDhJG1Ot8G9YNxtQzV4ZklhN2SdWvRMkLIHxbr32p
O8jp1oZhh2AsMHxGpkad4tYa5Ib0RfTo5S3z3Uzw1K9MMW3AMsPerUSsASQW8GG2XhmT2LxNGc8o
pBLG+c2KAaM5iX6yKZ6SrcyFYE2mDtHU2wDfQvddQI0hQ9mUWRPLJ2kqtwmdetSfOtPH1Bbeikc9
e/1LG97+d6+BYthpIQTKQtubnsVYzkGXgqDcSMen6+u94Oj0iho12AWPUoOGihdN7ndGT3cWCOPW
iO3/0ipeGoEWGxUMRDFQznFD/hfTkmyrWL1UwLiMSFnZuLrlnAMnVp7xmhslYh9h89YuwFjzJQX5
rGm+MeisUPaYIgGS2/mBm2JlcheOEkdzxLU5QkklAug/Q+1dYyRB7RwKOT0W/OtNk8vORvbJU0xx
UwyTYi6uftGXEndZlA2vrNtFcdLz/Vjzt05vmonVRDxEyUqBWJO6qFcZwQauFMR1ICGTH6eZeqBU
H9k2d4GyrIyc7RMFdG8xN92Gcsf+/f8/Tk4s/cozgWO3TUdvPNVuX76mxlAce1DGbW5r/Wwbn2Yx
m2a7sHp3hNYPIiKFJ8mZ3hAqnj/8bBWfmkY6p7aZcMbTRJ+h4+vT6tjd8qx9blsz3TZjA6pTyXji
832e/c7sB9p8q9KVY+HScXtuXQuDZmWWcT1I7xSz3xPAVo3CO5PI/CHvgL94vz7zS51otovXkCH2
vGk8zYPc5iji5fyOecBWgU5ujP93vZNLVngeiWaFEnDIqEpAX+72xPe8X1nf3Vn0V+KaK6NY6EC/
2AytCca9GfuHVEY4ziwP6qq9a7Lqt2nyW9KDGIWeiJlU3dKxG8aTqH4VQ3/nxXjo627Tq7P0LIwa
wIhkdWw8yWEIDDlsYmsXxcH1BbjoSs7ffp64T1YwxENRRRUFA/te/EGaVt1DRGIzbL0/7f9xdh29
jfNa9BcJUKWorYqbHDs9mWyEyRR1impU+fXveFb5+CwLCAIMMF6QYrmXt57zTMPqqVoxEf8Vh8pv
wWUiWZL7LKFodRzDZN/p7hDMR3tDPOYzf3S1rX0Xna1D+ZtuQKGw/U55zGVOScRrfTKAJIXTN0FT
smmJmaOmy3r55tZJQl4kpAR6K1YEzM15Y/jZBkbaPt7jfrlo5vToyhldvvbazkniXiaRdeklGkN0
pfvcfHfaNVRe/fKp14aWhFxMFYjNwPcHygQjO+Utd+4BPkDDwsiiPSBvSe6NqZFvEl2YoL4hwH4Z
I22vJZP6xNGVsqVNB1Nf1OkO5Ojmm5PzYQ84SnasMgE4kUFrUUWbGCeeDamfFDEMSZ7aXbGiw//V
sF9bgKRAECKP2TxjbyyX7enD+B49lCdyoFsAe3m1l1A3OdsntGx6qp//6FqXbMCb+My9NSQF87JV
V75AdrRmNdE7B+xjYe52PoTTU9z3Yl8iwXR+Dh73qftZbNh5dLfHHz8nX/NwOVT35z1wJbzRQ3GK
mwTpRvFpkK1cl4tAXfsg2Tgo0Qo4NO0YquYmEbrriBdNXyuGvWrSQaRkL6wEfRttCZar7Npg9GGt
7yovBp7+n861oTm6gLq6m/uJexEAdeXFW9xlSU2prJ8UAI6N4eDNmz6AJ3K0LkKHvymYvMGb8Jft
Ox+Eq67tAjUFOTsDhwCQOrfw06Dy+K479L+cj+xEfkWOa02u5YEAbmXX/5XYX9t2Sb8lZtyMeoUv
bHALtGMcsk3l2V4TDNiT9BhveUBcgF9izthPsuC2Elo6bEnDoSe+ttOxx3FAsqqY+zQOifZye/AF
xSN384sehGrRRbjgF2T2uRCft8f91+Vyba8kjZZFva7MiMmG4lf8auPELhfJ8PsTqp63H7WbunEg
XOH1/vjXOFxO6jAc4fzdtbuVL7gIw7UvkBQfbWwGfxJfABhGP9rqQb5LvDKIg24XHaOj7dV+Ezh3
6ibbsSADxE4U0MDYd5veK9/WJNVY0h2S9hrsmtl43nGrH6Zg2PJzdBDH2degRQrcHhE6gfWo7/U9
3zH3J/eYlxy6u+rMD+1Z3zHPurf8lQ1ZeAlkd6WuxZi1CjbErv0RCgwoU3jSau+yI3yXQ6w+lI+o
d5OT5k2u47eh8lzv1qa/zt0D6G1JaYH2FN4Du9wI3/Tee3dwUz/y6Db5nd3HO/TcTyfggIfpS7Sh
5/YofpqgCqg2JExwOlogAt1V/LVzuRoPgJKTozxjNhcUnNGwVVJXOXfPCAHOb+TefolhIB3bM/vT
fq5Vyy1ZYDLshOLMDmo6Mdl8tp/YvfJZ3tkeD6aNddCPOOWVpOqSASYnVfGCDwXRLpftwI/svj4N
22prP2JDn+ztHCQ7ywMRbFBsrf20vX2rFhSIJWknB61nzgBsoXBINK9qqKfF32JywBFd7vEXu3Wa
6woYKdg13jtInW/plHjNKnzrkl0hE9uhQZ+p5PKIAt62cjG2/mDt6118Knfgdnipff1XYW3Mc7tx
gu4zvwPiI55ydpf8MX7c3rt/5BhXVJSMTEEYnMj28uSJDcCr9nxPt/Gu3xZ+fkiDcpuDvGbwR1z+
fk+hpPh2WDPVl45NUkvq7Mzg+QYrUw3M3Xd+P9zlL/p+Oud7+5D/AJzIk1izJ5Zuv4yO0EciAluv
MYZkm+7Es3qXPRHY0PSd7qoz+i/WKPMW1iRT5lG9i0t0Ko1hDLj/LDN80FGvGKFXO8ugLmSABMCt
KhNNMHZyHDdka73nO2OHkrZjulc39b7fW15+dvzb92LhxZc589qmRwthjA1zorNNfyjqPqpXQlaL
C7nM+UWoRtpSDuo3mI4P5eMMDfy3+GG+6D9q8Nq7CPyieSwdQHfjgqRl/73lSCpiFMBpVEpMWTdg
m0rDyCl9ay2fvXTokpJgqT0MiokYhoL0csa2MzB/b3/20siSBdNeyMbRMgj90JqBknyW3bhSxLVg
mfyzgL+cQT2i0zgycZmEsFygIUD5/FKzFz7+Mhn2fg2VZOk5kEFWpnZCkktXLxa1edCDwmebzFce
edgE1bHcgxVtk93Z+xp2z1rMdWHTZASLeYywtBoarZ2fc/Yi0O5++zQWojwyVIWWzK2CujFcIt66
kSq82By8LjL8ESV8t6e42ukOIZcxK1QSKx25KBBQib+nP2OwiaU7ttFC5WQHyl21j++Tx+bEDtGK
z7N0QjJ2hVCagdoNJD36aFLXSV0Uhb+VD9VL9CPufbiPQb2ZyDYK9WP8q98ZKxK5ZJ3LgBa2WQpB
YqwU7SVAnD2Pm84fgmZv+BcDOfeGzeAnJ/4335d7/tM5sEfdb7yL5bCmrBd0nCEphXKmjJEK54mE
9XtDN0Ni3SEd5N8+yn/DXHlZZcgLJB5mO+dYYB3UgeWqcNnb7XDXwl1s/I/nBKZ3sbE+q21+h+qa
EEWhHtx0t/lTBFnIAvwbOPfFnbFytZZWK+kSKsQFNrpHsFgfUxemTuZSpnpc2JvbC16SO8nZmYfM
UAFigasLHg4wkSb5n9sDL8WPZHCMorIIszNc0d5rAxRc+IAw3YBbfZOdxx3xOVwo7TDhdrC7aVee
ya6BSrk998KuybAZbdvxvBtwiGOnuS3/iay6WzsrO7Y0uOSO5N08kWaApkL0NYhBFcnmnWJZwe1P
X/IvZNSMdLjUKc74duNsvTfP5qt6Vzw1YbTpXtPf9uuFT2HFinSu+7kyzkRszk6S55jJdlJfHXOv
S1BlEL3R4cFI/9qohJo1sVKj9O/puCJXMtCEXerRoKu4De+696G5mf/8cZe7cPDvPtPD5rNyN6n7
mPiIFBXu6DlbgmCv6v5NEBDL3L/h60Phvd7e4YUb/39oFMOYc9HjcSuAwG6ROjCItjL0UgTsnyx8
eaBTxQJ55YSxq6D6C57iEVwCKF1+4U/2o/PBTu2+3mSB6lsP40EElkfC7HvulEyjN6k0YXWNw7R4
5Q5otgWi7YpOXHps/q32y6qiKCOWNkPlRi8olA/6u/SQndEWc1QcxClFoGzVo+4zOIdF50+Pt49p
ScwkR4Pl9pypDPbZoN6Z5nOZ/Jyc3e2htYWx/y30y4J4qgilmLBZYqOcxRFsOA/lCz2Oh/oe53NI
z7a/BgW/cNtk3Aoex7Vtmdi7fuy9CiRrnX1/exULSTgZs6J0BnU0LuI7Zy+VzVxUA/jdYAUWRZ2N
uWJxXsWLhWkjw08UGRdNbWOW8WycpwPfO+4MERWeem6C6NftpSxoon/n9OU89LJVTGfEWatadBTd
Sa8RelMdUAAmx8rUAnWydmVarmzc0pFcfv8yW4ungZQZZrP4Mzd+1msQNEurkDyKUqjTpOkXDynr
PGs6ZdMcIMvvl+1TkbSXcjrX1Neu8MUAuKJPZXwLY0D2UkQjDINCd1O2b6raay/FqyYi3CmioqAx
0c0XOyHHur7v87Ui3SXRkeyFQdUyIgpouD66j8gpq15j+nH7FpCFJckSTxXU5No4l6afXzj4agfb
PkxD+dAqxfeOXsa4mED5i74lFJ2AXmL2O521j5ZmrF2sJR9ZBrrI5yIqZ6W095phoFWzNPtkK6ze
2NgVatMUrVM3dsGK7VgV/H5SzH6LOoDWy1qH7kb7T61HnWewqubuZImRBoLS78DqQY5lur4mAvl0
w017XykX4vYfzix8Z35wUOtspGtg9QuXQ72c7BfJAlYmi0Xp0H0jBuOczDo5GxlBeUBWrenupSku
v3+dwqF5B0w99DKAN/HnkKVii7Kz+GwYqrnylC5NIekHkAu2FUD36b5ARNSN5viuUpvf8TysRFv/
ZeevyK4MkRFR1BoIpKT3hh73oQ5kS7eYu8yfSTWhZSKlv1MtnTYUJLRbp8+iZ73qhl0hqLEz4qpO
gfDHLzCPWWvt9aSNg9aM2vOsGJrXKWaC/2r5RlWEsYknDbHAhLev4KivnrWkYk/6iBYqxcmKXTrP
zoOu57PfmjYPChI3ez3WOj9tm3ljt4B0SDOWBlk8XyCV7exI9Qq1JGPfIOqj5+m4F4aTzijTqpFh
UuNDO3L10KaU7Ms0V9+0php/Ez2vPu281InXq4kK9LdYaPsaLMJ7E/3Br2PfGc/lNDRBqVoW33RE
RWouznTbKwZEUBo2KH5cN+ne1tGBiJzToG7yRtRopcxyHRYH7YTflr1217LScuuxs8EpZ5ZI4cVx
77KkdvxqdDTd04piPk521T0oztSd53JAbHtUm/fbCuz6xdHkPpsLJS6zkgZV7KBqBY6+X6EUsza0
ze3hrz/4miPpx2ImcV0DcG7vjMZM3bFBJbXISY7CRysPGEEvsV8NLNnfnu76M6nJlSt8AshH3qGt
j1licqtSZF46misBjIWtkgtXgHBtA3RLr0NLeVbKkzY9F2TF1bg+tC4TNZZ9FJG+Red/q+g1BMs8
dokNnLM2/tYx6zI8TKtOPB2RGAIbL7hLiiob3brQY6+pmerf3vulNUhHjT5/O52LWNkbZeaNkJkh
PWbaGmro0kW6GDBfdKjhoC4hNSq677P+GddG85SI7BzD/pg4VXyLVM+3l7FwheR+VgZUUnhbjrMn
rLjnqDcoirX61AUbXpMbWtHFxkytMJ09Q08yWjoM4RUdEObdATxxZyMiyja3bZ8areuwMnIbVlQ7
BOJjwysKmOWuZg4icae2S0OwXXQrgKPXjRhNhpBhlW6IdkQHFmHadirQ19e4glqevoZIvbSnlyvz
5fDargJZbAHgm7zj95WqeFo1rRiVS0Nffv8ytLB1K221kYJ3lPDtCK5jN4kKsjL60s5I5rFuD5Ya
2wXkEvU/Xgb0N3egKMpR23NcI3v8vSsnBcyAccQikTqo3W3JY0ynnQpcqJWxF1YgNzd2VYxaEwVQ
oXh36B3oW+mrRWtxQheF+mjP6ppnd136NbnL0aguVKmgKNxzMm8aLXL1sd+N3bfMbE2GYOlaQxHo
s1P2NV5eDz0K9bMghgEEqi77IVRlLSKxtIrLLn65TWqkz01kYre0SXtjFn1O8/Rgp+Lv7YNeOgxJ
DoxoLlM6q3SvjigIGY+zFvu0PuTjyjOyNL4kDGCXzjIUzkZ7x4wAN2kVpgf+uDt0H5/mkq9MsrRH
kkzYZpRUU5pE+2oi+6oAc6NJWek29Rr829IqJHHI8mjO0elOAXn0lMXCY9qhLVGxYK04VAtPiUwW
xNVBy50G9bPofKEeFQDyMVh713XAEYwMSF5hr9FcLi1FehMLEdnp0I5ayK3XMeXugL54tG+72Rpo
x8JhyPXA1TybBVp4ulCLaFAxWOV6l5zzUbzdvrELEXFNrqcFxMXQxTXTwrrKlJ3Qzeq1qJxy1wnq
7GzDzp/yRis2hCrT38ks67OuTdRt7TlFdGfokvsIN/7BSThpvSpi9GgMrA+YEK3L0T1xXxFn6r0Y
QA+ZqwIj2dmITOv3HQdN3IoKpBDe/3ddNLlSV9Eyp5spn8I8AixbX7Z+xNiuMbhwtbJ+MKbhfYj5
9vaGXW3ropom1+iqisOKyGy1UFS9fYzR8fQM/y8f/N7knU8TkSfe1HccJViZgiqxIhtGtzPs3hsG
Y02P/etSvLZmSUi7ogG4q8nmMLKHaXRbk9TUpRE8at+MUpgWEzXyT6cqYG4OtVp9WMMkdkkzAt20
5sYW3RhwUgoEBAD9YrrzyJpnZoOxEV2vuZd3PT0NI0l/AhC9+Ci0rjiDkr37KeYSeElq1RwNmqbv
o22qAbG40Xh1q1U6vDADxs4MLgoLAKr3KKbh97xSncbNmpltASGiBei4mF4F7eZ71Wlzn1hVG6gq
8O19h/aG30xK/5ANjePrnOvbWI3NtwkFu5iWjbu+aa0tQnP1rhmVFpI86L7aWaXPaqN7mcqy6F0r
m6ajM+Tgk6LOvBkUFQVpMcu3eNVqTzcnhsaAwnyA69IFk0GMxAOCTJ6jY8BKdA8kHmnllxUIh9DE
JdrDLBjauxpeVi5huqW5bBTNr9vXacG8kTtE+zxtRSpAxEjGefJrR7d8MiR0JVK6pD2kwFiMnHmU
AuofLLjxLyUZD9kFQDvHNVgRvQX9JyPYOEKnPIbrHdbaD7CRQN7uquhnzNZ6XhZUuVysbIxmO3NC
6hCUMIqP4qwNgSftqal9yGzjxyDK52+dg8wD1s6x2Zoqo3snR0ohUT/6KlpRsUtruPz+xeYoLaNL
WFddeHYR1eiKyo9Lvk9NcZ46OLG9k22+t4bLIX2ZKK2MQiiXsHg86i+ZUb2USe3fHnrhIskNj+MA
QH4qENmFWkFMSCs0ULdw0y0aay3pu3CVLOkpHZOoswqn18LCKh9ABKe4aa++ipo/KDb9eXsZV6VN
teVaFb2nXC1zpwbU89FmlpvUpnd75KtvEEaWvp50pgL8lpkeCqb03kQG9IbqFuj+nJ0yAylIz5MX
No+Pt2e7uleqLRemNLQaB2AgQPsLv2pAptyPx3LMANDSPtye4eqlxQyXdX65SxPXDJjd4xz2mhU4
LTgH7M5j+ewloJOr4CbdnmbhQOQiFauw+mRqjTlspiKwUek2xt+JFGEBkjDko5bwUjM0QPKMnt11
qVtOzo/vffVFSr5sjjYYxaQApiakeJvK1H5jHft9e+irgobPvmzUl6ELgKVS1plaaOUm+md1Rz+w
OrICMjQr1vHSDJLloPOEWY5iQwayJAsToWSPMy9r9GMKa8WrXjpV/b+LsCjoQapoYKHaZD+6pDjl
PPFv78/S0NKLhrjWSIbJVg7cAnBS/ZehCfd7I0sSnOkAilIN5hwUgwfMCtuqXNENCzsuV350Vj82
c5s7aMvmPQLqBnqXLYPlv2NergHuLc0hyaua9raF7hcUN/W1a6m5P44fptGt7PqCvpHrP7IsKZtc
T6IDNcMStV1kfq/0V8Baruz90tdLwtqSGJhas+ocdHC6xsTT8r9Vx1a2f+HKyFUebW0D8KnR5zBL
RL3pIk3xE4eTleLjhU+X0/Zz0pWaYKwOkwvLFUnbB+qUJxiaKybcJf75f4a+asu5+gRhwgYhngiM
RBXg/Ms6BFeqX4wD6ojU36LkjWsOF7KffEV4/+Xqr80o2SsawdNSUUOE4r2fveaH82ahgLZ0ydGY
UFbLT+rz+PHEH2jszk+3Ze96CR9WKV2Aoa3neTLiBvy+luZHMQd8N0eX/6cOmPg/VmWVG4sk/XuW
KeDihj9sPU15nm/4FA2B4EUdu6AfVnVPSev6bz2y6dzZRfqnqAzi9pqGOod8aIZtXlsXgrYmb96M
NKP6pqC62btxiQ40d56K9LcSa+UaQ8uC2Mip1wveL2NxCd+aM/SpTjW2s9AL36kM65Qrc7wiPkvz
SCeWjrTrIuC2hV03uCL9VJownh1/alfu+IIEySnUDg72kMcY36GRq0Gr9GyN5WRBfNTL71/euylC
yoUAkjdMGCBbkcYnQZtF9dYxR7G5fbkWTBmZbYAUBSp2zN4M+5qkWw182vroTMhA9ne1lm6HJv1O
/ki15RQqL4E0Nyd0CLnSFq8KpToot2Eru6rTzyvBuYWjkKtStKFRR100eSi69CAG86gx4+32Pi0N
ffn9y1Hkil40YCSvwy4tjjBCnium/b499MIF/ddM8WXoKik6kzFdC231r+N8xvmvFP3zRv7N4SV7
gzKaaHofmaEdF2e9Hu5HpvxGnRZzVZ6+f28JkuER0QF1/yrsSQ5NQbXSZaAnSuIHqnyHkYpCB0oG
SDu3lpXOoxmCljGo09kTwweNS+i4NUPken4KN1RKsgH+UFhNbJuhBuiUvdbU6SYB/uxHo2nOb8CL
JGdumuYRcDYdkJkbGhRqjUyiapppOLQlwbWIUfIbDYm5UUFMsFJ8sHDz5OwoqRuTlbOYQ0U7Gt3o
6vaaZlxSL9KpcaT+LXysCGsSmtbg1kruGt9Kq2E3pQObMrUxUhNxx4L+7EnMPI7eEGwOfTfmfA2m
7PoKiMyYoVmo4JoNKJUmLUTQC0Q/ck0ULknGlcf3+u4TOSHaksrivWUPIXLTmmsmqstSgJjeFpul
z5eepqaoUBSRKsqBAY7IraoOKM2kJtljnvSTvTLJ0gouaueLeqEObdSCmFkImgnfaqd70fWPt79/
wRoiMuBvWjBBEEQD9VBTzTsDGAroc+UluKHaWtsqxaD6pkmth9kGMPsW2O/zh1obgL1yAEoI9lkW
A2kgrn5mDTiYDeFkj6aJ3zrwhX9LMxEZs9UEH5jSXVz1wcHtpmVnBlo9IPtRR/XO7KM14Mh/iuj/
DUNgX/93mwerRquPuLh1YzyDe6xPXJu3h2mKUJitvLeJch/BPrWt8Wmk/VoI8HrAXSUyQLFAFZXq
kIEeko4EoGZIgRMbu7FFMg+R5tifi9raqU2feeVsJbusbymgAvuVB/e6/U3k+pnUwBdlszMh0N6/
CYf/Tk1iu12hnOZI8x1etK4yNieTKGsx1SWRkdQK+rx1JetVekgF/MSRoCjgvYm0FVtx6RTlhDFO
EPuYWDZ8udgrEsuLlTZoVB20xa/GVAdtNT2NWefq5YpDcf3xJ3LmGLGRtIF7B1QyvQ6AXFwB5yGL
jn2+8nosjS+pGK3PeZSpwxyq/DQXaDzt4ZgkyInk00owbOFEZMgoTSuQRzEyFjr8Lp8A8iZ+Oqax
oryWPv8y6RflBQ7B3E6ckh405HGcuUaZJVIf5mcFdvfbOuy6AUxk4KjM0jpGsxyNQV3pJs1ZN9O9
kT9VqDYd8m9ukfHfVUyxmZmJgJjY7EyAVhGZv+lq/cTSAmT7rmGmldr2FCZD7Dm27fbjqQc2TmQA
Ebt//d4uSaZCmxitymOqhaZi7MqmSNG7SCq3pIkLV61wTa1eUSlLJy4JuJWA1wF9ngwRuDeKXp3U
SXweoylIX4OZWbiwctYYYVUGEgmrDitt+GvW9giCkGE3WMbk396spQnof4+7nsYYYBATORQ5G71E
jNUOSjq5N2Y9XpkCdcAY7Mp7I9fjsVklrZol9qGcEnIwRJT5et2B4DaaOgCH1VoD8BoSVSGdHGM7
oINmE1Uxy3wbJb8HBYBy7sQrK6BznHmGKtiOl/Z8BABPXLk9cn2n2lZ5aCQ2P2pVD6gEa2oOaG5D
PtQeo2OZQkM2bW++DFHZny3qVFtV8O657+3ocdJb7ud1Sx+NmKNRDMW5fp3r3GWtqfvot519wPR9
EtGgEJTQ+Jx2dR2g5HMIMsCPnvUOZV7uWKnTeWQU7UUgiwWVdZNu0lFMr5PdgkXOabJ9IVLgNNNh
PFSWkh9IZKOv3RC/rCqLNujAS8FO0cSnKZ/Kt75w4k8kwzPHTeuY/k2jfNqSrKu29azWxyoCeGud
9PWWaUrmRTxqT21UmUE6Df1mBM21N3BnfsududpkhtIEpC6SO9oVeUA6XSncKK/Vk0YqBQEXTnU3
1nWQVQ0Ne+uJ85egItPjmUKQZU2dEKitw1ZQzfDA+EJDkTutR9WEfpKBVBumVuWbrc/xW2fEiZ/Q
uPPATXlOoG1RDc6MYJ6Hdt+32Z+axtquSIZyZ9VaFZoifm3bWH8BGQOaOy0A50/IsnhGav8UpZo8
lzOx76hZFMfabtljaveWS4aebhw9QzvZPP/5lhjIuBtTx2xA/Ja4nG27rbQidvu2eejHfCX4t6Ap
5OIMYasz2F2hVU0jidwqRW1g3mUfY6NPftqMa37hkjRffv/yBIkOMR0BGHtwxyoPSR7dx6J5LQCB
+a1dkismiBYbpWp2U2hZGSpH7lkbu2JSV163i/V5TUtIL4/T91kzoPzk0GQ2GKnzZyiKz9sfvjS0
9O4QQZO0smzrUJeGayknXf3mwNJbY/E6GTLF4WEyWq8knU69Zu5vf/PSWUqPS1r2lZimYYI3B8aN
etsSDfyNK67GwuByOl5JChPtGmIKDcE8ynL404bLnbWe9aXhpVelm3Otn6u5CmeTtT64X6kHIEe0
O9iZsnIXFyTq/+DAJktRGGfkICIUyRQkeTOVzteSsQL3xrf661RCLpN/kaeaRCkQiYELW/AfevXS
d2+3z3bhPspZeF5TUM+UUIDCSNozWqSBSqvPZbJyKxfMLBnYJ0uNUbFMnO5QQE6L0dO6xyJ9qhri
GvpKjHRhDnJZ2petiUmVoNfB4uFIdKCAmrTIfGa13aa7WKU2naaTpvJmDf566UZJykFBqZZtgozt
wHQceUM2Wty49bxGyrq0GklBaA3XoyZVTLimaXMowOuyqTU8onBOuWfkhRPoWZs93T79pbVISkNl
qlkknTGFo4OKzwu09IPD15jrrvdU4s7KeiPhfRfNGH0uCvMAJrVxr0S6fRDIsHhRZkabEVDRoa6k
L3oW99sJlWGeqEZjj8qNKri9xAVnWwb16qys68oiQWd5G2VP46VzNKqGaFNZjutUBODwo9NvDCay
XcX5d/hhqArGrf/eSVVVgCw99lPYE4r39dyma5WJV7WNpsrVXQ3Yt+t2juhhoOKg0Ow5ycaPKYsO
WVKtxUeuXgvMIV2LDpUaiWboCBdk+6x6Z8WfWVlLnS6NLV0KdYqpPeqaCWyXea+TJBhJtGlQiXX7
uBe2R35OxhqEczaBwlGG+JOrCujLOtVw6yh7b8Ua7sICYpMql3YZxpx2lo0wbaz1mQ9ccnQ+Ni9a
Vb0ZPQvzYjyTbHg2jKlxFUSLXdAS32ccHkYaxysNGFf1hAaqpP/eMCcZ29pozCKkjZ5uEyUHr0EB
T7mzUCaaOLa21Tq65vxdfSUwmfT69HZaTw1DiUSmUHE3I6fgXRb3fPvMlka/XJUvCrwkCWM9gOVR
GPRDtE+s/vO9cS/zfRm3n+NSabsCeW6T6KeaqDF8pXTY3B594SL/HzKkE2W1MjV9SJ2und0o1sGe
1yvR3WyW04p+XtoZ6TFQCPC6EFMbQzY11b4TXGyVmTS/b69gaXRJzJUIzdRgBJpC0lvdvdOKfi/G
uPvm6JKgd8o0MZ3p0cEUCDqmpTjxblir2VnYfFmr0yKqU1Bq52E50sSfWUT2c6wO/kytaSVDvTSF
pMKLdIhgUPPooCcJiLnRYpVOfsxX3LAF8ZXdPMusCVN7kofjrIPwjxmjVyaJ7c6cfcaznnhGb+xu
H/PSQiThHfIJ5AnJiBeCbmeHQCPNQemI7zgHGjpX/ytkI6ikCq0scgQyuTdMW94YLrP5yrcvqHMZ
PVHN6aQSLevDMfug6oyax09wQHm983B7bxZEQIZQnPkIsrLGGcJ0zGvfckjxEik22m9vD7/0+ZL8
GlMHU7GasPU18zJAL+dodhiBI7cmZEtnK4lwracOUXkfHcoh+6GDvMpu7Gczif/c/v6l7ZFkmGNv
4lZxooPRDPGxr9XXVNTOit2+8O0y7CHK5x29UQmS07V6sInyM4WVyMr2O7zGVFNluMOBKFU+j7Ny
SJ03uw/xWO5BQcFFvL29OQsiLEMekiS27TxOnAMvCmDRjNlJ00zX6UCxWqcB2Cefb8+zcAgy2mHP
RjvVUU57ACBT6UWVpT+onZ6uSNjSKVx+//JI1gqgDBgb+hAmhA94fT/jf0j5fvvTF+6/eVnSl8Hb
KM11cJGZoQLCc7X7PcKvZ8l7TtZwwygG+r9IDc5Ycsa6S8rOAe0HyE1JCt+hdR4ZSYUnmBEpHiDc
uvuyrVuwfZTzWkhh6TwkoRaVbfK8FtGhtiYUFfF7lUffU0dyMXkP3AGWkBZDm2T22gYwk0O/1le/
9N2SMAMrNut4BKteQVfn1PN3ZFtXXrOFoeXi8bpPULqCQogQNOv6ETFqB02EVbSS3Fi4onLheMGH
QRUxsrUxMqOAg/E6lriDaFaU9IIcywXjE3fqHA3V9KDz6hcnf8byLtVan2hgXC3sdkVbLC1CeoUV
QooG1B70UDcanuHsifFhO9dkRZkuSJoMWJjpQPpSnYsgKE96nPo9wFUcDtSqta7BpQkkUY5LC4S9
qhUd0uZTURH35qYSZoNyakFxFtxWF0t7JElzXMdtMlg4aFWUwTCru1Z948O3QtKa+g93+4sy+h9n
V9Ycp85tfxFVzEivTN3udnt2YueFymQQGkCAEOjX3+XzdMr3OKn6XlKJK+nQgKS9116D8NctnloP
n54g93qqiKZ5OhV/vvTPVsCHg1gG89KkkC6dkCiHeauYf6zR8vvPn/2fEAYu/MPCbZq4F8quYCvA
ZSuHFr8g2mDmYHr4kjTVmMGuPYKcVun9L/PvTx7ER3q5JUPjZ0TF5w0umwSh6/mcRGVK1F+a1/+m
wAT+P8nR/3oWmR256w3iYvrBc4fJEXQ3jOln1bugtMvMC2gi53pBuBtiPp14Rrsr4W3YyYMIA1pO
iU1BLNrn4NhHwlZGhFMB0AKuLX++5588z4/09JBsXhNkYXxO1fArSyHxyZs+IL/+/Omf3d8Pm4HQ
M2+aYaCnzsIQfPvG1hfP/eXM/eyz33/+r1vLtiaig4/Alx0+U/mm6I90zM4D7uH/du0fNgKxRiwa
Z5QjGSxZlv0LH5/48pf37pOt+KOv4Lpukg876s3QmbxJlnozZwsV6ryPld5///kLfPZoP5zfibCw
U2obFLXUPHPfP/vD34Zrn13/h10g4gtUkVsMwcfsgdmzv4WhzPx8nwJzDZYwrzjoBtWfv8YnG/I/
I+5/PefRIGtU2DE+w5vzLlygTm7Ts5fJ2z773zyF/Y9ChAD7wNb2oA2BCetgt4aBoaCwHgra9XfD
kvLPX+ST5/FRjhB6NOkg6gWDNI1rsclD4P52Kn720e/P6V/3aApc1kWACE6TGVM4CTlWqWD+8efr
fl9Q/1F7fuRNUxLAOmrFaaXXtgRAcMpk+rC5v7lTf/J8/zFO/de1w8y5mYJ0hyBvF3de5xXNhPZI
Dzf+3/6HT97W/0eh9sNoUtEenBvCzggkQXyTjUs3ifegQTWWMCb/m5YxIP9ghf91uz4sO+XWJBrd
6M6qm8IK0ZXJUwQw+8o2ejyEg5jewMGbXrB+umezz+QgI9bpnKQj4rAIYV9VAPdZsW9O5cSfvG+b
4uxAt6170HMffVnjjp1DZZcj25vu7p0fcZ2CZFFkkyDnCSlJFx3H6VVkR1L6A3U3XCb7HZwQ2AHH
qyp9fw0gt6FDWw/LLisiguC35lRWYbi7fOETZLZ0NK8g/Q97sXoMLas0/ClM12HJV7Rn571PGxDs
InPXeB37qaAqXmr89bjs4smelgksZ3jEsjdLk+ELQj+jWoHL9pUCkLlDuOt2mvWSXPGoc/dekFla
LP7mruzKPJYzGLNc+aKxt7zHRFPzuflFvbmtKe/aEl4n27HNVjLkzpunJ/BOF1OM3Pa8FtG81roN
xHkTaVT6I23z1PO3e6h7m69u2IIfHpr9ijcLe8gypKHlsHaXhYsS2eWaQQC2M7rvGBDxqACB0J41
DdoeRuOsjXIs392c8K1dUyQu8Ieyhwi96mLIt5dGebCyQFiWTAaG+0ua5Dqbl+C0ZlTkPINjiomH
PqqycYBOa2Z6qhkjWY3lJVTt92N2P8SIMatgb7WoMg5nchM0c0gKIwAWJNytz/BSc4821V6ZQY2F
d6HV9RRLU/d6VvU4uP7k6WG9GhLWnsBvWSsbKlXFcoBlwbZMMFkIlxNH4N8xHJ0++WqARxwxYSW3
JblviF5e0J0ZRHf5MjzuGYG2R872iGIkzZchmlWOt5Xeb/68PdAozvDShN5XhcPsoDaogghc3WDv
puLDvoEh6cmV5Gx326+EdNO1HPX4BeQAcfEnqUucIfoWqvT9pRkwFl8njA4gEV3rLqLfIWhRUU7R
uF8Grd7dE6FbHBctf0OeZO802RD81HBzPeG/q+MNpAvdzArZrODt0gEicZItpoZdHRI/53V4DNLV
Flmrd4mcUeYu7TyQr+0WDHUycXYnN2+6HbowKMmMfGHFN11GuycKOCAi+SMKli+Y8IJ801hdKZ+I
qjUMN903a5UhR7a2DazoWzyJi4Pa4TqdA1ubmBI8uj2t4y4VVeQr2KePSXOjMXzKO1he5VPUhUcq
OQKiJ/BvYzGqa8bgA7DwWV4nU0zunW3YJRibrZjjLnvx98AWfuD59zaUUymkH7b5CNef+20U4TEd
suDob3gzQXd3N3IFGrG1affDpS47wL6hOXgIyaimKF6+BNH+OhKGBGwYkx/mffZhTbTHeei77eIR
PxGIAyaq5j0Vx6zZ4heyGFfBQrEP8sGbVN4usJEbUT0X/a5Zm9M9SUt4Qrz5aSjPYp7or5D2ad62
SISJadLSWjK6fsFE9kvjCNwp4rZOkoUfk33wVb56NvnSt7b95Xg7FEyJbT+JNJ1PxiReEXvBUHgT
d48kM5gVU4opp5WRuAvjfnzghv/y0nCt/S4bHvRg5GlxWfTV8tRnhVgNWBegSVVa0ugmS8T6LCLt
V20wta8RfndCuZFhq+vXLN8VQfKvC7xcaBqV7TC8Wsm9K1Dr3Bd4dcmndliR/LWJ7pXv6xoVGCt0
3+kWuvg4IxXvpg3j6KD2Vop8BKH/cQ96cUWJDXIZWPEUW2CwlU2T5iC2xJ7DdJ+/R2ZbRMEWb7hJ
jVjOWGT0dwKmOty7ekTAKIXv60NHPku5FXblSbFlXlozpIUcEc6NvJPUD88kmoB/w/MIbgBL79dI
xOzjOmmy9sCkgPZxXng2FSLrWBHHc3cQTQob6ExCSThPuJFBE1ThmI61bAI4u0O9UiwWE/p+pN1t
Gyfk0TlvfLRG7s+BHhA0z6b9mpBtQ+asQs6QXvZDQjahC+o1a86imX11feeXqaLxwc2Id7XzvJ6X
fVDPbh3hwjLh6kUDa8cUm07uIpo8R22kH+Q+IFlN+8uPVnnAFSwX7VFM3f2iRlpP4WAOcC3CMdo5
35STswsccw0Chkk/v8BRoLsLxiU+wETHlnMWrwX34NXS+kZeMKldkDowddc7whB+6XFQN8Sbx5oN
BP4trp2RWNrHfYHBS3Tx4sC7WuEQccRrgTeEJPJKtqGo7dB2ldR+WiSTNbkT2Lc1HhOsg60kdRAR
/3mQ0jJ4+0DzYHhKkGJHR+/XDFDjomnDbxMLXUQ6x+6GWdl+EWFIXpgv+tNIR37pQP07kIVEpd0a
fTIBPgAsfon9ezJ3/TrNpy5glsLbMWRPGYTkuUmb+F5Os84lGLKPu9+6vmjhlj5XVHfNV5AngxN4
n7TcYs4PkQStVlhEP7Zb0hRyT+c7YbK0oDaKiiYBz1MTNx5mzcZnpY2pKRn5l3jvf85wlUzLFUzj
6xhSlSrT6/qESgJLvgkYu9phHnUV7wFm9zqAoBvxUEateYKt1T1EaLNekdKcTpUQLC26cHxw2Xgj
GM0VlvgqsC3yaMy3PW7IVdJ0UXCbSNXoCoK+re5pq77QzJ9OoQR1S04K0U1Zg6zObGIDYtw2lrZI
lYB7S2G8aF3rGdvj0ddkDQs64fR1Rg1NjpQp+ejLICj5Fvf52ovgceAhAp/g0InlBjAi0mrLV5UI
r/L2Jr13Q+BX2Lb8sg2sffPJPFZwJd707b4OGIjb1MH5psGEOqHTLzjFagfJLN9eAxLATT4NuijG
ydZTv5xQ/LxobxmfA5pImoMRK2tjVlOseFtkDtpP0yNiM25f0wYHQDQGb1r47nFfkeN5Yo0hJp84
ACHYJSVZgUCRZMx1P5Daa0BJAm3XXqLYMwdshdEFr/d6tQ4gnArm4jEfVoo6Ctm57WviUX5WIQyK
pK/tWqTYSnPInKhXyjTClrhn2VWXZeYQt87dohSjz3G2+2fg1BH8ZowtYIvg/4K7Kc/3Xa+lW2Gm
mcPZKqhg5McPbmO+LhAV7sDfZugB8jWmEs7Xk7fdJS1b602L6TyLCPMkWOFXPHW83jkbTkam/GEY
opbfpqQbzgwkhacYNh4077bJu4m8dkDipu6x3UeLFz7LQWZvxkv67xCT4vjNXDyfYMdJzr3EQDvw
tThCG4a81YWouy2z4tAkoXma1nS6lz0OELHxCPzp2GW51Clv0R12cGxdtO+erJLbXE5qESIXybqm
J9l2ECFivT3PWvZlO/VhWKlml7ck9RFUo1IZ3mYyTrEVpcJGFazvvK+hcg2yM6BUf2szuHpE26Rv
QOnAII2lrrKZMFOugh6pxqkAsV7C2wL89H0uxqlJvplFwlJm22yl4ix6XJAvcsOXJuzyFvHgMNxt
x+bX7GdecuT4qB7lpaX2HvQXmAWQWSy1l+pjP+r47KAhBGoYMyStNS0/e5AZb0W6cb92jNIg38Jw
u5vlmpStRSubkglqiNk054Suuyt66wJdqEiimNk2ph5907LKaKdv3WYzky+uC1UukUR8b+Xialhr
As9COF7/ojoHIZY3gZ3nuRl8M+7zKpgRI98PE+r7SQMlEXYLCwnvXPBWV1CpuDbY4di2qLSIQWp/
EMgFUojKxhUPqNOuVOyjvWS8vWoz3ZwZM+hw1qW5gpmvt+ZUeH61BaG8mrceSTuJUpcIXdkJtzco
toUG9ZrIEfyXoL+ZtqE5mDnV+RwwyNDhZ6OvIQJFRg9d5LGjU3SBUFR/A097na7I7k21J9lwrwkN
q7k16XWf4LwA4WG/y7p5uVPRZBAXCiHhefR7e0t846Zim/v9yDRLfQyyG/ySdvrZd2NUZIHXVhrH
7rMnlvQSRyPI03oY9KGnPKkjZizOdpQgOdwtm2IKk/7QqM4/vScjHyyI8Q9+6w3fHIrs4wBC/3mF
BTz0UgsXpegbkeT9zvVQ8sF1RQJPwNc2mbIXPWpeMgPufI7MpU7BxBZt3RAF/pm2IvvJreJz3gs+
w+kmSQvUdt01YVNbecipfecmBSMtmFvwAz63z37q5DXs1dvfQ7P5NePQrgsng0O8ibDkmYnLxOEh
Affs7iCrcn1lxzapWeiNV1E6sAOs5JJrukuBdSPCel9Mi65TBKfWTzQrYN06PHcz1z82r49fJWHJ
d1z/1heCjOGXrfEBvwaeV6FRl18n3vprHg5+WOtBmzL0FT3GPFle0hEUY0+P7gkKcrisu93mMFNb
TIa2LtjggNpJ9TBEqJPgW93D3W9m/kqL0GvGskv7vdYdZI2oiYP3iwJLt0SLB80EvDTk0YTMYG7u
hy/+pOkZXAxL6pa0w/WU2blaoPO3xbS0E2avXs9eB2EIP+h1QBfD7IiuK5rKbtRTxViEhKO0J2jf
6Qq1D/NRuBoJPvqsvxOJirQKd55kt2yUcnoMGShJrx3GWEjWRMPMCl9q9wU8gfAshz48Zo7qnE7Y
59XUJthKYoSdT4/pQJpqM2FSjbBlYeVAVXDVhMECQ2DcBA4bRzv+wKhA5aEyy0uS9THkUpBNoxKb
we60Sj/1aw8HvcTbkQ2RYeDyDFFK0pWtSSKAIQMNTomNUmQxOZce51ViR2jRjtYLbX6Gjqs71CpT
3mZ7GpabB0lNoZnY4rJtjgb9gbpTWWjHwsUkg7o40tpWdGAdLZuRs8IDpPW7sSMkEGagKGx3qQ4Q
K4p8saPMSbTMz1kjO3y3kF5FnrM/WkLWQ79PvFhxEx9C6C2etEibclniCJvQO2lZAfvJjRz8OQeT
eb5al0VBXZL21cQVr8HS8l6MXLcTRY12Ej5trzObxSKHoMOvrSV9aeTCjpZ48pDphF+GNQDSAhzd
nQiP40Mc7YiJo+7kUG3nAIAwJWwHdyPQG5WRRQGYi9YPjrG3S7yN6Is42FpKXiSVaZW2Yjp44Gzm
EDKyuknZdgF70x7xAmdF4Nahok0iLyO0t2gFMnqYYxCKM3Syr1oEkL0EO69DGYx3jc0WPF/Xywp7
9uPQolUKKbePGd8hDIJpxDFuzF40fCG1kgO5nWgTXpmwge1Q4OKmjPplqyArWk4ES3hBtbzQ73uC
ZQp9jCHXo9fQo5qMuTgCBpReVvbENuW+o3wUL723roVUOMJL4wzSMZJVbDeB8JRDBQ4Yg5k0vUWG
dX/tQVlyDSfFDSf00nU1xFHhvVGz+U2tF5A8y/zsJ4MtvYG2IrClN1B/KVK4JsO5FS3SnJGgwkb8
SjtxaYIVyJfqEWMsJEAuhPQUJGCyanyxAvYBjQGDHR6f4YUYlWtL1zrpSQqQMWLPyAA2GPb1Fo3K
NrQvPpHsHqupzeHuyK4zHrfl4JIYteZuqvC9LctBLhNbDtZCA//5ITzNQYSlOJppWAvkxbSvqKH8
Cpy57DTvmz7RfhsukwfDR62m8QaaRnufeWF70EkYIhasG695xOUP2qJzMggaOgRRGsvc9ltzAI4I
H/RNhXnkC/sa7NF+yNLG8hz7Vn9jqPPPfRDMD2k3J88d50EpWgkXSIOA1hMKQf9q9FZcf7bqwyoB
s07enl4DVw9PqdiTgqADwoHvm2MDc6Ethz9SVqgWoz2cFKNAVeClv6DnwsnZKImDLRym8MlfdECO
VjbkKEcEacDFbaVVs4xuy6eW9MBAMj6Q965uQZS0UrTqzLZdY7kuByLsfqF6FpCHWvc2T3F3cF0X
3MCCDE8sC8P1GhEl8YMyiFxEKCYm79xrUJM2nkWsFHokVcwazSCQv/h3oEC5BZgGi9QmiZJbL8TE
0rMztJVQ6oIRsALP+AY/QUSnjsGS3PERVullAvp8WoyQUr1lYO4/ARfLLls7x7YkIVO3fMm2mgnX
3yrXBSUeU3L3HiqBA5OPb62h/IHobikXg+4Gw9F4rMhKporHQle+tbzYfepfR+FIjtsQ6noQMqxH
NqAVCrYROCjV5Gszs+mIKme4a7CRVgRskaOZx/aX6OPsNMwrgTZ72w5NGumrSGn1FBpNUE9g4PIS
dsBLJfr2ys4qOi4pnw7jyvxrQ/ztGIPRsecdxaiZ4Dh+8+KwSXKxT+lYgr8d3jUbkUffMFRsu0IH
D2+MzsMlSPistr0XnLoJPOI5CuCyjpt62eDogBBq1fUiH0bS3kwe1J5wDZ5rVIRIKlUjPPzamUbo
4TRIBv3oHlwkocCIkwizXA9v/CHye9Yc0mnlPwlqqBMRMothp0v269EBFCtmm6YQwoE022/SfR+2
iSMDcEmnA1I5wy+N3cbKmdDYcoQ8vkix6h/WbUF7aJX/3VfdDsXiDPskh60GkZc+4hvD8LgC0bs0
Nl3Ld5PdX3zx3nx/WmtIyJEfBr/G2qPD+KLWPXyddDLeRuO2fzNRD2SW0Lma1258HlBkVEq2vPS7
ocQhVvo6oPZIdusdtjhJ4+NqYSeWanig5qo1437fch947AI/wxx5J0DkE4wDnrP32qz1WiT6Rgns
kK1AHg+M+OolMfCcT9Ha7RsbkBkoiHsy3UIh3U38H/7q6FUIJ557ZabpGtCFeh+UkxqtGD2aBvXZ
yACmc5xjh0EaUgVKylOHLs/Cy3eMD0knh8Pqgh8ua7KHwRMEpx++DW+B1sGZy/2gmWkvC/C0M8fW
8uRDFlKYVqY49hpzM8Bft5wxBYTCe0ElMIylTdEGOUXWoksBuQZ9Nr5iXttfvAjbdbS1WxHpPTuH
Azxz9cLZdyUCYAsYaFxGLrHPc/Cp8AQZAlp2zFPmAnixqtaGoVChInrAxtDULvEG1K6RupC9gf6u
RR34GHotGGoonA4DV+4KJhZJgVYMnQdC1VFiAweP9iY8MLMkj3At7UtUHThWzc6qrvG2Nl+8jBaY
fugbODjKb47PsNXqEixgKiTUnw4FUWt5FW0sKMLxHb7X21caZOBdU5/jk6FW3QbImHY5Bk+BS76u
k9dUMDtrv9olfNt8b4cKdJVJyUigy5THSYkJ/Fu0K/trCVsAcptNgDRTU3HLu72KM+w8OQB36ucu
9oH00myuiaDkxQ3SPY17J9uiNwgmMTqCRLZP6VZ1Ucry2NCskh22yywDDB0jqO5q5d4GsbD2H+J2
x/JfFv7A107XYQOHd4MqpcIxpi7+QppbNk3Da7NZd2h5pA7wU9BFbJgo1xEnoV4h1JGoSuByjuK9
zoIsrbsd0B8KTn6zoQykZZq1YAw2mVfFU0TrkYch/ribYxpvtEQlSqosRepmL2MCO/Y9ekmY3Srh
BnoNs0hZpa4x9xO0uOe1HzhAFq89jnqhN6BEzJWJUGLzRQ0lylVzaBaNA3xtsyVvEP7zBTVhcpP2
PHiDfBXq4QUxQ9YlO6zfWqoK39c7ZE32R9eif8vh45I8B53/iDggAfsIxc0b9SJThP6ua5YF480S
ArHv0378Gu/QcO/O7FWiiSzTeX5/vdCdwDG9LZnkpJh8H+bBHs6oWDH2TaT4e3so4pp3PgLE7LSY
K7o3wyFqMHzygCe9Mhb7x9aDaxhG0miU2mnsrhubdIhWmbq8I5CqZGR5xR4EoKAZcAvluDwJTpMa
NtbesY3T5B7ynAhfJMPchSOraMq7HQjpYcMU4H3bHjeoD3s//Ak2XvDizU1w26CTOgzvVjmNWbNT
5zCoYTKLzpAWTzmmR1NJwzZBlC/GnEiUeBHp6EpUOvjUdeC18jjiiLgdr8IwywoJbPuAsC1b0pXB
dckbZNlIYo5dgLd+U4AI8h11+APxRn7wTdecNzsgSJ06dRo4Wsmkt/SqiR0q6aXnT0MqfmAEoyor
BavoAg07Q9tZeJb5h80h8A3sVw7XQFRWN3hDg7JHIXKFEDKYiq3pfmrMu1E0ZnTlvqA/lU1v8BbH
693UqvWA+oJkWNuxLnXbQL2HymrP7Th1R0jhltMaY9qqbhWo5VnearL8QI4Ttgpl9yA3icpOAYlm
BHmsLMHIck7uwCJmXcHmIQFB086/RgD9twiVndbHDgArIrxJGN5u+4qF6XfjWMc8UN+DeI/PyN0K
bkMBK7Q5S0laWMMxqWL9AgOpnXgCV7DgwAYIrOHnsAUrZmejAZrZtUoWiQyg6x1Qn1R8TIIXQld3
odLFSz7hMKqVdWGZCSQ9yQ474to0Y1pDPTp/D7UnavDo+xJafVGOKA+/2tklYDlp2n9nyEtDAqU/
yqja0GP/hJplcJXo/PVM+5Cd0ihNv40LV6c2U9vPBSOuOYeDVHrJpja4ox2KSiCVwSWch/eoIHgW
otG/MJa1F7oO+rLO+Nc5weAsKRX2yKmMMe0+d4y0B7UEQlZRq+YjZOmodjCj6q8mj/cVm3l3tY2j
+zZ3u9kKoSZdWZhEfF/hpP5169Ltxuo2rj2RhgdMplLYXoz9RYt1upGRleeUhfEjIm48v1TGmiqT
aCKw3JeDVjO9Fr3c7ze30Cpp9/0QDF0KqYSWACznjtcOwTaFj90JEC2CXEYj5A0QvK7KxB6jn/Wj
tujMsn43XobASMSA+QDGNqwLGqvmWzyPUdWvrD1kUY+475Qs9zJI1moAXlJkZm9PANDVPfyJgsI0
Oqxbn9LHrG23p4yp5IB0lP4y/iSwP3sCAR/eOt0cTpAojNE43Jh5Mybv8foVsQXUmltgkS/J3uDV
MRm/zkKe4XL3pg6CcL/mPUf35pspufHTdfyBsXcI77IoTF9R6CxxPpE+WhHoly1d0bccUMfsTbAk
QPhFf+0v3QCykTMYICP0577TGphBmkRpZXnARcWaFVv/EomKRMbuRySvtS+NTry6GRNO6tVK73oL
sW7yQAXqW0dD86aEj+izTSXNV/Q+HBFjbXCVZBrx12A7VTsoAeiHXLxj6BwvWzES8j6ZN12FPND5
AWXodttQXH0etwxGsnvvLmRO3C/WeV4x8NWr1gCqvUL5/XbL99A9BP7WfSNEuYMjbgvhRrqJYt8x
wsQuwcyNhvruvEfdK3Gw4N9oIn4bM/MTICbzHJooKZbIA2yzDNlztCT2ZWQK78c+zG8W6+55xIw/
OmifL0faoUJYLM9uqWXRRcYTeC/LPL/5m8+hdBNj7TFcH3go3MuB079L36xI2nyGoDVCn76LAF2q
dDeT6NDwMZyCpWEg6xyEB001/P4zFGWN7/tVkkjjYQ4vxydqUE7nJgsxJmFUK+SZdv5SdzMGKNRl
S7Wg6zuZHeqvnEPX/wsJl/JRLNB55Mu86Ac3qHVGC44oq0LFxkMuarcfl8AnxXuq353kCRphCQjg
ZwY7o+C07MYHiU7P1Y4OAoNeBOepfJnePXVa7KegfAQ4IsdeYuAFeg4tgGS19y5G58vWaL9eMIp4
5Qg0eMp0jOjvXUHLne3iqHcuy0VhTEFmlwHcmcLDQtBPWzyfO6UCWeFcFwVJovZeQ/x7l1l7Scfh
dzer4EYniS4nvmISLgJ+mNCp5D5yQaptwFua9zPnZRKx4M1iyH+lG9gNORyMZcIXeQAcPNRta+l5
Zw5NNkmTytt8H6ETyQxcJx3esNr6uwA5sjVcr+0d7F/ZFSCd7C7E8KOAyVdXaj0AOwinBRi52ZoK
E6P9uDPIFCya0i8xScUt6JT23DYJu8OYpytSPKAqMrhtenUWEROgQczIhLme5jC+j6I2fkNvPcAf
ZlpmsFKsf4hNA2wqCpvw3gZhX7/PoJEnYjkEsCF6EExEM+C24NQUwcZE5Xt4N3sYghRDyscL/GRg
PNsB0ykhCmyOeKf785BOba0jiMNzwZHOBr3AhJJeZVMTVm2XzzdAPbpJ7QnsadCQZxjoYb6EUxc2
+FERd9F2g/GHyW2LWCQYk222WBMhfyiu3nbRjAfOurQaerxBf6bNfcZr+8CR5BnXIiNwsN0lqDNS
+UkNksF1720ErWPzv7FU/7Eq+xd7LpZNJDswN84pYEMJ9RJ6BID2gj/9+Vt8Qv77aHs5zbC3tFTv
ZzYiZg5exmQAeyokb/Bspn9heH7CXvzo9bs7UL+GNYRrMkc3dI8d98/X/pl8+WNIKloKHpCNeCfd
L6d+4WhD+654H5AyMZY906etjwAArYcIRLGgS68mEOq88S/Eyc++1wf2M21nh80tAftZPk/Z4wgm
95+/2GcP5f3n/3rosiXo2iDOOccCExOdG+9XCpL/nz/8k/f2o+cvMDJE2MAXDhsp5GrBVHgJx7p9
tH9LvPvs6j+oH0YPB4NtWXted/5/nJ1Xj5zKGkV/ERJQFOG18zQTbI/tsf2CPA7knPn1d7Wf5nCH
RuqXcyTbArqg0ld7r82W8hR2BeVL+8bH1//bNq3G4XbD4bE7cdJn+Lq3Y1cKAZuzcVVdZS8vNdKs
c4+ONhWqH/guQkfWOo+qKE5eLTehnFaGj6WPZ2aG8J3KaHmpvQsXa+sbvzO/2l1/we9emUXcxX7x
5uuh7hpoTdc4ZzVKj7mI9+pQfbl+6Xdtalz68udvLp3rDTIoX152Q+Uj6sM/tW/IDbQltsJ65WxH
u3uB3b3WD959C9xuJnvWippzPG9qXFP7Lv0PumZv6+hTXim3mF24/qwDN+xKHMWsDJcTjubBL3PH
1QDJvF5vrKX3MOvFbdXnCAFLrDRddI5b+ymhoHXbpS+3fPMeBqRoIadZzllOYMejYq9kVrxy7Xe7
L40y674jW9xhEojlcxuRiSb6U81pz16N12K3l24w68FJ01HU40zcbbPiUZDwRNim+BOqxvfrjfOu
zYgfMOu7lZPJwauHFMH5GOx6LxdPvnpZUpi2Jo5WUrQfW84RPuZTYT9MJPCuRTUsfa6zLm36Wt1N
Jo4Se2yxierKY8/CA7r+ZR9sVNrKC1rAlKKg+u/br31WYoaDWRqB6zFAjKIn5ROCOtaUw+uQFq5m
yGcvb0+lNoUrg8q/GOH/k72rzhxV6gst0xWRAPq0BvGoaA4rSXR9047SP2UZ2y/2AcqXQ6K0ctNp
DrRh3QoOdRN5m143lG2tDMYpqgYyBqUXHboibJ8QM8ojJ91Gx/57QFIQUEHaKJYo/lK8jzYySqro
FDT1ECAgGqcHvSmiF5HkzalwtOoxnOzhQZuG+EMdeuJoNFp9X9vN8AztmF1F1SQGhRNC95qQj5iQ
wCn9HLatniP1tm0qB0XGwiDnYPpetaLxo1ElzlY6g3/wBtM8Op5tkdvNVtdBuhiGXz1RfkF+rRzT
WBO/UqprJ847k2NRVe1da1gXpbGtuxoODbfzzGlXin7cjnGkP45Om+wjpRbH1PfFPp6MCHnQxPG6
o0hOVftmeBg99NZBfVlFJon5ITKN7pCXkq0SMQYWe7cxzo/xYEUH8oDEPYJTdW3SWOiUc6BkR61O
5yjGPqPKv5QHNa+9M5sVBMXCSDhn9aWiQyKAu/hssUjHzOkHax7mhb5uzcZYCbNsiiIDQmxRfQDZ
2O6kp3yeOr/eqqxkyybfN0Z0pyHmvj64LP2U2cgr4yhUa8HSzIKIcBhSDOfYPfSVRcHCW5hnvdqB
iDgSUpyz4IDatgMCBD8xCq8snRaefc7q7VS/s8ueIC6bYvOdkyLdKjtjLS946dlnr6JqRwidkjnJ
7lrgopzpURZ3qDNeb/ily88aXlGKgnBFbXLR/X6YpgE5s9psRt38eNv1Z9NeB4mRQ38eXxuzbeZ5
uyR/DCNrd9vVZ3OeWlOXj1p6gMdBuHaqQ4vDqTWIsfYvAuu9wXk25XnxpEaJnnvnqSjlltJt+9R3
48HhPB/qMOBRwK0mmh9F7BrH+BWmRfrap/x7pU3YtPej+GJUgdgNwaW252Cy3KP38w9Z6CdoFYrw
S9JybKsqSXXPIRqqT5j15kdHIKolOcR64jSwPhpBox09rSl2Qg3GO5/Y8oBwyxAVGnPgZ9X37AMb
seFjpTY/Ay0NW+RLXf8hAXV3sPM2+e6YYX+mNuxRfc+N58FhfMttRxw42GI/j8z+yWKg8rd1MySu
YYc24jkV7H/fkt0oYIB6RjwdW6VpXW/SUN0r/rhvIk05mx3CBMqmhIDiSvlJCa/7KdMkA3835H/N
EA6sZTbmtyDUzC+10vRPg9pMj2bqT5cDABlTL08mKKla8kWriuaxHxVqFVbaYhLSBvCylvjWOVr+
qIwtxxPoZaP70QnluQ1rg3JMqP30sqT+bhvGlO28StW2xqRnR/hb8pPFkedZ0Y3hsfMUxskxeQXU
iiJ/tHXl1PZ5eDLrbvhamop9rzqS5OEpRlqqa+hb6GSA30sDpXgho30cweG26xExX6EOmxCN1ueL
v81t2lJDws6B4GZQBiL+Qh37hTlQZmm97Dd2AeVZRFrh1npo/FBkU75qgTccYDZ19+By0Tjjp743
4PZtPaxPd9hWKPVpyJiqQPsSegq5tZptBPeJ1TIAB3m5EW0Zf1YKgPRNUos1sOn7O3/VsWa9FcdV
Wmm1xgJYDtIlP6H5gkot+DyBsEKfBhX7pHKU/RRObJ+NrGx2WI8ox2EzeYg9Y9hTw51WZrelkWm2
7PO6hnRbtXfOtXLfje2j6ij3xButjBwLi8o5r7rrRlaUDvlfZvsTW8IWnDhszse0Xx09LmPQO4PH
vxXfm81EYqJZp9hjnwc4yiZ7i02acphVib9YlbrNpBOMiywt2oi6eVZ152VwomYbWmvkloXoFWMO
vpyskUPMrCacE+L7Oc/IDCinbny1db/asjL5rcaVsdN9NsvCMP29lxGoS9AaJi49bsd7v/WQREYl
06VfGKfrI/b7k6Uxx6KlmUlUhbBJPLX7vdCnc1pX++uXfv+Dgdn23/W7xzIdOSCLFjm9mH537ptv
fWbcAhlRDXM2FbQmCuhBLyJ3zDhGpVJ7aBCaeKYuDtef/v0P0pjTMAtf1AY6rNFF+UOU3h9zqne9
9avs19IGF5pnzkRDr9LmLISEq+jmh7FKXFMnSEhX4pXmf7+IgY/pv81fJ7KvWM2DzIdM+jHXhY9J
wECxrmFF2hci4XyC4xkwTr1Yq1q9a1FWDTmrZIw+p8LsDkNX9VH9OFO8q9L2WNfNNyv3PYr8xa/r
b2fpRpe39rYzGzlbryEgL8h5GDAn4VraKB4lxAl7pxesDEpLTXh5dW/u0lvlRMKhE7l+wrn9huNC
76VGJM7RclJr9wg7+ntPFeI7p3PGTQs0Y45Q8wkZiipEH24qItj6A2dMz/5Qf77ebksf3WxCQRks
Lgz2ibBp54T86054SMQ1sQIKWbr8rMsrEafoXW1bZP0ku7hAigxZufh0/dkXhio56/IdMN1uiEzr
XDntR2ytj2YZ3l2/9ELCjDGPHsZRjQcD/SKtPjz5cfCIbJSijXLURrm3G+e5ySuqASUrr1IxjlV7
W4KUMaeqsfKs9NqKJzfvc+oNONPvptZCbxoKHe/lGIWblZ94eQf/P/+RSPTfj5lzwUkjFp09ZJeK
ozcp9V3VKdldkKRfvThOiQEo+k0/jvoJ2Xa2yYWtPDZo89jYk7e69hiXt/XeY8yGCN1ucszaNgxj
dbzPCe9xsoL+5R3iVPW+wQUz2JZAgQMFjrJbj7y7Rg719nojLHToOZttjKtLqjGDeoHJNRq+CtXB
Htefu/q1jZ5IvVv5lQv9wJgNHNhSmq7NkomU6T5DHNwQ+zgQ4FOG6W3DxBzVhqa1M6YaVIYx/OjU
34RzbyxlXGmmpcefjRJthWarDgobh/0Xy8QBoslN6iWn6y9hoR8blw/0zaiqalFcJ35rA2AfP4jG
uZNZu/LgS+93NkTAH6JC3BJkNgGyCzdNE4yUpAtt68Rj9mpXnvpDz5TubOpTubawXJiK5rnfRuqo
5eSDkpoEzHT1RzR+deq/SvXLCv9cb7CF1zHHtVmdniEfQmnWIpl6zBRcZAp1cIOt2MpiZ+GVzJFt
tsRRYuIIIuJMfGUhjpGk+3H94f/BgN7p8HNem8qwo6clX6oKs2KHwZEoGlFWW93o/sQWMi0lrNWt
PahsJlUzORKVrJGgm09niebhAf/gy4AU8a5G+PK95bh9M9Y9ZlJ1aveY77qXqg+dPWd96qmH4bNx
UgvF0/WHX2r52TJD19jZTh2faiqnZ7iFrhE5yPJ8eeP1L/d90xWEBfGw6Ik9rFp/hEhR78nQOagS
a8/KD1hYxs7TxOuitcBepiMh6IXyI22C36MRdZ8QOlrwucr2bz6O6dGM7QfdsAlfT8vofrDLDvOJ
6nzPSLNDoWypwA2T+IOH9+8HHlwUvMLrHnrTq37mODNAAYzY87Uu2FaVENilkl/oLaM9YVzJtolb
rDLjqH3V2yQmiX0c/7asO44xcruPEAGKfYVO587sOKEtsVZuC6epTpk+kjOnma9+icxEZl5+8pyI
mgw6wMZFCxhUwAi4tK4LVOOOnX8wjfwcYAeVfa5+SCsoMKNIop95V4wxsk67eJDwc7aF3jrDjW9w
NlQ6id7ntlnmbq9+H1QkQnm9K4e/19/eUrecjZRdPJZequSVK4q2BPdfIW+D2lJ9vu3ys9Gyd7LQ
AdRonntepjkMvxxFufHJZ8UCy45RCAW+7iqgWA7ehLvNrMJiRRGhLzTMHHhnepOqqVS+XewJO6ok
m6DUdk3xHJPFiM1pgzPprjems6MxXMRJRyTgp3oc9xGuKuIoj+OIUROHSSDL/egYj74SH+OJWhgT
XckhDMFQNzXxHJwXyoKS1NhbZyWT+WY0JwyYyW1LgDnzroTHMSAKG90+qzeNBt2t/SLLYW3keH+d
9i+n+83Q1EAxjAoQ12eWSuFDa/gZPiE9PntV2q1R+xaGV302/AXIp4EKVNY5jk/99BHHayperzf8
wqz878t58/ih08oouly6rNut12MAieAv1OA0fmTOGop06flnnb+Hw97pg2qetSh7tJrka9Vpxz6x
jtd/w9JXPuv+lm5B0jAytoI5BbGiwmc6NS+3XXvW9ztKhznrvNHVgEUF6s8iWfnilxp+1vMTQ4WD
VoytmxvqLgkxBhOhpzqf1DrimNC/qRhpzFF3Fmf3bQ+MwL2ovW3tpYv+Vtb+etNo/86h3lmyzBF3
DLqj1Oyqc3UF62ehmtUJh2WPiR7bkrKTEbITKt/T0G21VtN3IkyaU9KBPnKMKXBFeAfIWj+WfpHf
VQ2eMQervLltxaWchKCX6FhP8aki4B3CCC4KEo9N4FjwnjIjxE3YO9GxxwL33VOrb32Atg+fx7j3
1bw6qDCDdo6t9AemT/vJNEuNygqHElR2qqT45kgv3VqGntQ7fLX6cE9WCggCxGnFHmqIfI6xPex0
XMYbJKbJfS2j0E1CKzoJtPn7sjT6v7FvRT+7AHynJatojycgYt6OdU5lq+EZ576E2+F50WenBB71
cdR8dAdWnqI8bqWfup0Sm3e5GsgjWDz/uYfHdBf1mgf/qLPAeATDzovT7C5pgZYUoQRiUukItrum
PWkRGGURxngCkTESiGfU7bFJW+OYYznKgO+j7WU7ojsNgBCvvm/yFOtzL/GI5ULJXV/o9Wcck7g5
0WNx0OJF5kmRo/WiIPXZe30zglfSx72T4RO0MrN5BuOcHgzfsvel6LC+IduPIDgNhfEhajQTAkwk
H4wutLYqz32K7U588fQJY7Y11shOFS0ZXpN0mEDGT2Bj1DR6CPA67isys5+0LMoOtaGqT11FCGra
ecamYHQClFnrGSc41QDfrEDLbdi62PtlGz1iMosfIJ/lf6CmcSySV+TAoe3LyGe1LDM/JYPlnHUQ
Ax9Ku4RhlTg1VWwjqP29Zo3C36cjmntb9eqtwnb+pewrhec01JZ4QnzaD4ruoDRP8pT8ybHEgB10
kXLIRiU4oG/+twVAW91iHRX49I5aUXZ7zZTFc5Lp8pcsRnWfeF4Pxtu084vBwgm/VAEOnU1JUPrH
wqnZj1JhwKaWEOP3TIJujdNgxOUA7KvlK90V1rNiMNcKRzF+dWVbfkoaLTyoSV58jbzwM0cY41Ev
x0zemUGH2cUOOFWfpmZb+2l9ivP+ZdLNyQQHV2P0VtQ+xb+IcG5bVp6QIHxGA2mGoSHnj/32JjKx
amiX8frN3GJQQxvhvthn8hHbbT7Zx0ToX+QlOeb6CLQwr8xJj5CTOJWEuefqQKfbga2BX1V7T0dc
fv0GC7sCbTaz4IXRWyNU5LlAWwO+ravO8MkAZlgWrkwv8Fbqagsz2L9y25uWSofRLP2pj+AYtv4r
djYFKnBg6StrlKXLz+aaEDMH1hDS0Eoj1gmLibI7mN367qZGmmuGFUkUGbpzeYblAaZj67ME0rXH
oVNXHn/hNc8Fw8EoMiljosnAQOgU+krnIVrbdi9d+zI9v2l5DsiTXrdjqLmoxT+MCGH/DIqn7jon
kCtr/IViyz9Y9Jtb6P4wREWEBKgeQU1Fg/0NBzZjmhacYk15QsR9TMz6tmWFdvmS39zMiXAcNQaK
+FB+wyawrTioM0LWdCWWjaxemfqXPqhLa765C/ZPGUxjSd0ug02RXxDATT40P69/UAsNps5+A0hT
ik84kV1dTr3bagH+0wDRXIY2fW/QOcglbcaN5aTVCqB5oZ+rs98jrNyyZGpSTS3b+0zDyuho9a/e
ru/qxFxps6V7XNryTZthi2o8BdCDG4A3/ir1fnyui1zBcxTJvQgCZWXJt6AHNNTZapt5llJ1LUNX
Wjb2Uayc+8qyxLYKNQBrUdKHX5zIctzcw4mE6sPfd1XVf7r+7ha+DHU2YmYasLreRoyoww0q+osp
1OG86frF35d3GepsMa77iZFWQ8J87oGD9aqp2fVq9Vt1vG1nc0tWm1GvP0AA+HP9hpf3/84CV50N
nHmAEmIQSDiFZRcnzexPisN6VA208qavwrFm7ZXahV3ZBUuUfviiQX3LjZCAg09t8/f6L3i/L5GP
9t+vzjQjUmrbDL0A4AtKAK3YJ7DScNJF+gb7TPKqVKK6m3S7WwtIfL/RHGvWaAkhs3lU2eRa2I+G
/mA09RZN/spc8H4votj639+Tj/VgKAPjm6ZWL3ZV3PlB4Opl9CU1+pUOtPD88xQ8Sfid3Sfo4mKv
2/aG4Uay+FqnwY264HnE3ainUmf1ZZ2dmrou5F1zfJFBWH3GJz+q2wZq8I2NdWnEN0MOLunCwZsF
r4SSe852J7WqjTSyndV/vv55vb+LdeY5q5ESFINM6SCDQc0g7Tep2sGX+1bUyoa/XOn3S3eZDZ1S
QuRLMw1gu5a/og57qJ20PDhq/62NWxy+oj1c/zlLr342dCIeKtox8IVrs6XaVEoKHa5Mt7airkxt
SzeYdXdjjBF1KhxjUmT9HEMeLLEdypW5f6lvzPq6MfamVai8boFLJen0TW//9OV9RwL5bc0z69mt
5jRDlNTY7Xx5p/oQD8aCnMjQe7l+/YUfMJd6TEoQE79C808Eym+dsisfYOhDr8rz+piqtbe/7T6X
wfJNv7BiDys1Q97ZFt+ArG1JoN8YdXgUyp/rN1h4zXN9R1/WfVCH0eT2AepXiIm/HF9+i6K10stS
Q13+/M0P8NgCdr6vO2f+s8kJ8lO6v2kV7PO1uPZ/FeL/n/kcefllb+6ALVdOajxGromq/BN16fID
Bh+gE4EuThSuirPZQ2OaEGDh2yzDGFeaDPchBxY72JbKsVJseazKRB4DKzbvE49TBUWrw60ttDHd
dOgTN1PkYz7OSKynSIA4pSTIYKqUehca5fA4DhA90tZ3XpihdMBndXCb/sKZZ5yN0VgjIZ2IBwji
CVFl9T0ORbUH/33bFzY/QC8EwLfqsoRtg+TF64anhCXy1PhwLjNjrSy8MCzOT88VxY/jKcgQqTiP
kd5D+hw3sfqotU9jeFtt1Zmfn6eR7Zh1a+puEUOWbiqwp4Ovf73eTfTLyPTOVzbPOcPMgFNCEhgj
0KmdKlHHu9hoWdvVjRxP6Rh3n7wxrL4kMKzgNaMnneqy+ICNpvgzloV/wPUHKZA9OnBljVrkptcK
C3xVADZAa/1T72tWcSgNIrCCxoKKe/3Bl/r3bEIy/LjB79wTwCGcv7nVBTu2EET+ypV6wNL1Z/OQ
qHPfmToPCaQhymNKnWqvAjw6CaF4t43lcjYTQe2YBqlJ1AW2cgiaC9g99L8RcdburrfRwtc5lyHF
Y9jHGRHSZ2jH7WnkYPLRr4wvXRK1m9JncMgA9d42rc5lSVRuk86fmJj66SEwXlm3w3laE6ks/JC5
9IjtKMgrr4ncogKNpo/BxhHQzRw38X4E/lpnvnw673WF2ZzU0VJ2VzN588rtrWfHbhPJNbvWwvc0
l5J4ah/ZHfRjt8N5pXVkwQFRST5ff9ELW4x5ut8k2XWAUorcxm6MH2qedD8yu1e+CKq45QFCaJJB
Ms7KX6oYEY1fv+nCDDiPVEr7ikHAYBFd9OU2mYS/Yxg5YoF6DOPw0/V7LLwSfdZFJqkzYKsoQyvd
0rBVdjnUi7VktYVX8m9IfDPBMixVtaeb8kyehL4N7GIPJSDcRxpF7+uPv3SH2WpNM1tNFFVhnhun
27VjcWfG4w4wzk0aRmd+tCQ5V1ay2shcvxFEJ0D+nrK9bG+7+lwtlBTNqOtsjTFPTpBzfycaLIfq
+aaWmQuFYsE6tmvwtAprOPue9S2J2zs1WJPDLnybc5WQKvIhtRJOMHTruc1eiHfcd3CbUsoV159/
4cOcS4WwTqZx1mmjK/qWQxiY0aLDB3D94gufjZitLXvbCSxJMtE5MCEgSftrb6khHThZMbUttc7l
vm8+/K7wJuQutI4SdVRSPlqtB5/vb5Kv9Nql618a7c31zQhSE0EEkwth1YNkLpLnyXzKlGyl8Rem
AzGbm8PaTDMFx9zZyjqYoYN1r9Q2gh41eYT99eyl6UpRculFzIafagzwcCk5oqooVbcyto5C6zOS
iNZUnkuf0Wy/CBOljATAVrdN/U0af8DDceM3NBt6dB2fbi3Y5vq61Le1M90VGiMEeb+3tc1c2AKa
NIw4MYG1wUDxOR20YFsU5ngakqY43NQP5pIUGQFNiMZL88v6kfycn0WU/ITDvnL5hc9orkrJ+mCq
KPqObtPYzmnqRb5rlUTfBEE9nFFeQbCT1ev1n7LQJeYaFXI1UkFSzeQ62ZPmq+jO7m1QT1WyVtJa
+FTnAhWSi2qSvi4jnpFv0iDfNrZN5M3a2mjp8rMu7QVZaUYa0ki9sbY1XtJGooSc1spLC5efyxi8
pussr+6w7lKbg+orM3YYyOsCC7rR9Tew0NXmZ0Bh2Tr+ZGiZS1IrJ/WHCNPdbVe+vPM3w91I2PiE
uANteFd6G7sRJNcoa2P10mNfWuzNxRNMkhaM0MyFjQii8IvS/rr+1AtrxvnRcBzKhCyGkLWJ2lwQ
4o8DQXHEI3TAssad8FJ9yxn+6frNlt7vbMQm48gPizgpXT8cNIpJqCCI2lJ2am2sVN4WxLvO/KBY
o86jyRyZUA8q+GCmVrAJw9rbZHgqnyunkSfAh5Gb+Zz4+0MgznlvVoe2IIfWN31kuV7WHXpbNQky
8gv7zqQgvEukjmPWC4IC8nmQfWNk0MmDgn3Kysjf1V3ifL7eQgvveX7C2nqkjQujKy+5teQhFCLY
c9TSbG+7+mUIfPMVQUgM+S5l6WIF39pF+SNSjG/XL73waudHhb1jd4EaCXkm0O9g6IQSTv1vAzb9
bZefff+IcQvDqDnaFnnXMKChBSLSbzfVa1Pwwsg8P/iXSTWiTcTlEaDPhiPLMn1DigCU3WCl8Rda
aE4Ma9DANITTYABUxS+lQFtU61LZVRwT76830sKBI+bT/75fct5KfOIGUxl1z22URTDwOac5IClM
IKk7QCGVPtk7fRqefW3UgCwTK3r95gsNOMdXeY2SdeXQji4m3sQD72281HmxHb3vt11/Nnbgg4Fx
VDSl2w0UOjXYxTtZFRmokNI+WEV8uO02s7WeqZZdFTQITWLQv1ay8WJ/p8b3YV6sTEALn8H86LSZ
upBswoa9rFdvquyRFXcUrk3/S8PHbLknHaWpkxgRRUgxfcSFFHn1Sg98f6Kw5/Qqu5cD+WJxzvvV
TTCZeOBbzSyijaKY0wmHAyxvxxs+dU08rVhm3/819pxqVSL/CO3Kcc6RZnkfVNML9lrcOys/6P11
nz2HWInWaxW9jryzM6DL18XOk89Qm+CLknc2rTnil37DbFXgwUhVJ4FkZipJ/EKGCO6o1lf25ksX
n42KoiL1hugvg5Hko6E4fybF/n29Gyw1zuWOb2YKRwOKkZDh5qZSKPgWzRP7WnULfgqQsld/TM3b
zFUwI2Z3CtOQ+XoqqJ13D5Fo73rFXunLS80z68uJ2gvDiYocfSvI2LrSPfIx4t31Fnq/H9tzmlVb
lsQeZsjNyakzkfQ4cnww86weN6mS/L1+j8tH8v+lSGgC/22b2mFrBdTDO2tsq0Rc7gga2RCMsPHX
MJMLd5gjq8w4y/KmUDQ3MPHNRGLbhPrZRiBqRStbnsvc885vmPOpAootkxwGqONVhxayNlIGpV7d
ZiOwAploJCqpv0gYePWa22wisL3/22zK2JgkLXupq0xe4GyHsKoBKfbpcNOrV+3ZJ5vbXednql+d
2/yifmF1aQHEI8hvjST2/ltR7dmHOyZNXTXSKM99Nu0N56tW5VvhP03O1+vf1fvfrmrP6g3BlLeD
IP7s3IX3qcpGMfqFOHxlnfN+r1Pt2UebDpZWInWvzoTzZI+NQg5bRHV+pe3fn4bUOXYDjNcUJ33f
nQfyrnz9W6gpW9/WNo11MLwDW7uVjcTCr5jDNxwb4HM6pN05J0FiC/CrdiPW5IfrL2Dp6rMvNDBx
nbWRQ5ho2tVPZG4YZxjha4vlhc9njvVSO4Lp9IFIalvFD65UpCCUJVnOUwl2wF6zkS58RHPEF+6k
LkimsThHvjjlckq2BI0kSPqHX9cb6f2RQ7UujfdmDjItwzQFu7hzrgOxG8MSjEEmrGSf1SJ8xetj
bu2yeK16cHaiCLo1k8zSJzbr3iIzYS+nPurtnCTFKGl/OU1BzNmU47MyKU6D02Y4U+zbtmXqXHrW
e7ZGRhyx7I6KM8LP7WZf9Hq+UqFb+tZmnd0AlJQk3RidO5GSuRiU+V1RBPbp+ktauvqst3cdVJ0a
Pvc5t0J/X0IceJKOka4owBZ2NOCh//sNGHbTWX4XWXeiGn6TXjZs7Ex+IO3ukwYoiuys8s5r+gfC
cn6zl12Ts7+/+lHnwjMqAonikKB59qSbEGpj1pB4xZM+DSdSBDfXW26h//yf+swMGtLXZARASARP
QwQdhAQjwqcDu15D+Czd4zJCvOlCflFqvWoONSkLXwbvAHZv45TpjT/gctM3F8ekSjyPUAp30P3p
WOigM/zQyB4qM9ZXbrHwdc0JRHGWt52sSYkA//pQ++YdxKmVzYX+b+fy/ysTdU4SEpWRYlFJnXOG
+EFBxZqKJ+FhVtp0adJ+AABTbYtoMrdYNvKjb4CdoRzQVOAl/GZnmEnQbypCno9p2OjfbbUU7cM4
FRQOWrWqypOumumnnuWsuh31KP0NQDKvNiaBoY9CR4lDgjEh715aVa6GuAderE+ANQBJ9aGWpLNN
JUTx0VP97eARCWGSLTVgRtCNpzo1x0M2RfUH1Wsjt0vV8CGRpXUWWlygvxDHpKzkxzT2wm3a6gPB
CtI5jL1gPg6F9rmpOPpXJzylniHh+xt9H3yOgtB4qIfKgKuhkyKgpeZzTxTpVnOyn07oe6+yJvuy
VgkrUIWqHidT0X6TGaq8DF0hfpowzg6hEhv9QZFKsCdgwv6k6ZXMHzMZDyQXFEN7CWXTHlUlzw8Z
nmZt2zQKa/M4jEYdDo6d3Etfteytn8uWID6vN7+EvqKBNVNIWJwcX38omRJ2jMw13i6Uh5vYTGLh
coZbXGoaYp9Xef4og6giytoxzhIG6JM36t2DRzbZ3hsxDvXFKB+6wXY+kolg3hFMnrpNTI6V1/ry
cwm5bg9gJHYB0onjCNXtBwC5NOUEC/BQEVP3i2SZ3IVJXh+8yMt+pV2v7luHrAILNMGdhhrv2AEI
OFqTHpwEer1X21CIWwukv0806KN7IrXBA3cojQUwgxfpNfk3dlWooNSqw+09wP5366bH36s0uMh0
TgD5p55GvT38YJvIv4jqJR48Mi9BMbLIzJBUhJHoxjzj48NveDCSWjmC++lxymGbyU3PO+r1xJqS
0MY7rSFoPi778b7CV+8Wph88kmgdnWCaEGZuFMZOzQUmTjY6/VebKFLyjPTho19N9qH3TGySgy6s
QxXKEkcTLqsdBNjAjVMj3uZEkm9CP8MnYKrmvmPneKA86G8tWRKbVHWE2ZGLrZPv0Xo7XFrWVmlj
7UkpfX+fKxWhMWowfK+JViKIJKjuB4K4zoXwtLsozPtqW2mY14NJmB1hx1ZzMM1uOEgq2N9r8ol2
RSlqt6itCvhu7vxx4rh4pGbUB5Rs4S0xy/Y1GYoDQW/boSDmbpORK4YVfvKTYiMHIznohMzjeDSn
l0mQJO2BBnvuAGs/klVAHJc5pm7M9qY/O2hqFCaJtNlnYaDe1bmektmDrrvAYHLUiyB/NseEXCLS
CLYsKuNDr3TRM4zABJatSTxm4H/y6YT4ZW2L3LBYIw1aKiTo+H9N07TYeHeKtSPSbdwlZEeQYOZZ
YPsnImQGUp/SJsp2Q6WhzUt7MqLN0fbvNNHaf0Jh+KpbFINpk3Fki2Oggud0nNHfkXljG2TO6JpH
NvegYqaS5S8NmdfOJhKE8JAw24cxUSjoqtrDpWuRbls5qNThYhkFuWz56xghyx26ISTT2agwfJol
dbk8+OMRSfE9Up3pczBF+Sk1iv7PYNbqg2kn+msKeBO/ZZ6R6wfpNGjT6SlBN7QdRVnAEtKchzAK
oqPv2PVh8qaSHWlAQi0R9UPzgJZT2/Sy1k+etAEex4lnHbSyUJONGIjyIAytKF914hDNO4X/ESzr
DBzO+1FH7kDY6/FDg7mPWLGpR7VGtFljuMLicGhlVbQw787RRV07arlitaVr9k2/UTN72BE6S5pO
mgTHm5YPc+VkVVlGFDR56ca5f0Cl4RbW6AL4um2HMtdNWsK3nA6pKHBKTyANlUejw/lz/dkXNihz
vaQUsWQQ9wrXVj+HfFek/O2aISTOLLtt4TBXSwpwZ5WV+KVrEbjdOM6DI+2Votv/OLuu5Uh1LfpF
VAkhJHiloxu7nT3hhRrPnCFJ5CD4+rv6PPmoTFPXfmxXCZC0FfZeYWFsTZXA2FcQPMum6OS28IIB
A6ID1pNjGFZJXQvdY0oFImMfdbooIqRM9IHV0fsAku8GfnW/I9msKQ8tHa2MgzssDuBHFfVtCLfm
B4/B5GfSKz20cHw20eMMCrJWyVQdNsNmumvg+pFtcXQWw+769Fl4dVMosFOZZc0V/D10pX5T+pfl
/Pl6ywtja8LF2UAK0g6sDgs3Dco+2yQEJHVr7aK3MLDu5fcPJ+aYKOphZ8GslM5j3s5HN1X7qJ1+
OVW8cqxd6pvLl314RJPATXlkUR1a3Xc3fRHF+/WeWWr38vuHdsvJVy0UZOuwqudH7es3u4ufrje9
1CvGfXsYkUe1oaoRNqB3U+9WJurGl+dqnFbmy9Ko0v++e1fmkM+Cy32IY3LmvShx0O7D9Xdf6hbj
ct30VeLCib4Offq3qJ/pGg95qU+M6CyxR7WxlTXhKJ6RENhDg2xbdtHBBTz4S29ugmmxwVtWPtp1
2OPSHkDrnwZ9lq/MQv5vtu+Ty5UJdG36eox7eHHddNFg7UEYjN+0LL1j74zZfrTjfNdWVMOxLCnt
zexmyWNWwjoYAM8cPlXQvIebll/o0Kuj7sEC12UPrST7fuCx+AHZWfnLgbHCXQ6m1stcJQruiEgs
V4NO7hRSvedU9+UOlP/54LTNfBpo49ylop3jwAE+jAZzUVRQEegH+5+ptKAzkVl/VTpO7xWIgNsu
h6f9lmhvLMFrZAxeeNyDQS7vIWydgYl0OWd5vcB9VxY3c1qMN13tULmpZlufk4Rm3kb7TYVh4yTa
QKJx3hWzaA6+dpK9NzM4GdOuBrgeqntouwAulzkD5A6AzN3Cj0HvYhA5WkksmKLjhtlzC+qR2Sze
Z0fq2ynSsBrg0HG3h3moAzvWwN3CZRki03zM71D0mH80Ajc71PsrHlSDUsdkgArZAaVN5ydEw6HG
jLy/3su0xhXETzMSRJVsIeMQR+dkSv1DNtnZ0wwJ563tdbkV+CJL7lrE6sWaTsH2ETXzn1Bshd1X
J8UxS+DoGLs1/Ia9ZPjtwrt4D5NSG3kzLV8mnDi39hz7MHOenBOu1c5v27Gy0PdHKFPAL3lbNzEH
ezkr2F4mtcQ9thshEm6LGfrgVhRvpKimTTKV/6S4A/+aoJ12AiSGPSlOqqOb+GxDLJr+yDhgJbSx
xBv46iPcXtu020p80dZVKc7VYgAAF78GBSQ54Uzbu4dcxOLZhTMHDjppdfQKDeb8aFseDFhrlvzq
IXJ22X+97zVtEy9IKg7lRWsohjOLsuIAg1bUcpsRqueQcD9HaRkdYaMmbqoJmshbHblIjMqocUK8
ZgbPMLjSkh3MelW5qUoxFjsR55CnaLy8CLFxNifuuvpR67jfzXY+7/OsqWEzQbumC0qftT+ozSBP
m3eN/00gpIaAInjffF3we+E32G5tV/7MZuL/7aAm8ntCxvIeacBMBVTQ6pXXhX6xFYFDGzi7s9y7
jschTS8YLjx9UwXAgrZnZEfaU+9eZsDsFtB2cPyHvuQEIubwBBnApd/LXNg7t4GVcCAaZ4Jr/Gjt
22KqjmSI6m3BMnlyFAPksOTawv3VyU+NB2gLs5t0XzQN8JS4pcETLHKRm6iboxBddztcnIq5rWvc
qlx9cKM52ym/htJGwy+XDGitFFOHCzlkUW4LCtEVR5Dx0OhGHps6Z9vJbeCkDQPG73DkhatFXBb2
dphK6KGSVg+PGZRsIJU9d4+Xa8UDVqoZFX972tZdBkdlCKNAg7H2YZnuya6AHEGUPXExugP00vh0
8OyUlJsk9moowtBxr6O5vSvsVt7gRui9JLj778Fi139ihiUHN5k+aEduoV3dwV+5rarXxBPuT1kM
bDuU2XCnCBc7KhTQgFYXA72h6whDrrRTPypvglpw7sAaFXLLUJqzbA7lux4kKVS6JtCNmBfAbFyd
YH03b4AusB7r3pPw9bMa7wCH+/kXJaM8wn6T7iNHsu+NGtU7nIizncSCd8h9Mj/nSRS9kVlkN4MN
qboi8d0KyQYmb1P4zT5S2IieU5g2PyRlOmxz4vOjHnJ9igiGt854fK9IMhwBc4GaPZ2sIwFkDW7a
MX/3LN0F8zB3v2SezEGUOiQO5rrmmziCf54oq2w3taR8RcUOXoe902SbovTik8Jqva8YUmI5LTDL
yYjbK7Mmtat0Ee2zzEle1RTN4B+5Gtwf7chgIvWIo+G/joVQTOuRsa2h7AM1rSo+QhK+2UAi+cWz
e5C8YSqOBZ1Azoe10U0pmP/glfBMCEC0a9yg8GS9b6CrAeueTD80oP4EuFxPZ1/y/C7ziVZbpgXb
j8xpkGnhCbhTBMMyxuyWwOz9JYqIfOklsHQ2XNC23KfpKyOdPLg8hlkJkPt3dkfiRzWm6V4Vjd8e
Wlqqb1YLr7CNi+CDEhtDXoLJ5hChhvkbxqM98nashdd6Q4+A/MAxvUQIUFXkG6kifixagNZIag0H
jG4dpFYKYLoN+z054CwrUxnRwPHgF963sHcNhKoBch1Vj0znKN6yAetJml3S+QWDPmXG7PoWPKjh
21hxjRNUBNWhEmiGSfN4U4JA+61iZNzZPfwHvNjih5G38XcVTfmtLfrk0EXl8FSlytnGcLA6jpp3
WwJp/gBO3lApKWh7gmKVDC1GAcUQ1Jt2nOVsHyl/3uQXaadLRtXew5O32wzpKE9jop0NnOajw+hT
EB5KrC2WP7/bLY9/gqmldyW13B3+GcGKGQgSgJ8azKvG27qih/c4zlL3EJhCrrYlVvMnkcV47OLG
fcP+Q8OoqBxojw9YRfaocLzYlq53cUQqui10BqckkSfyIe9GvS/BsL9Flh1U7migEsm6uvuF+GDf
Mwp3CzkphDUbqqd6bOlNlCpYVRAKFKLdTFs/cqYnlE+OcPiRB5yWBsycmt0idtkD9In47w55vm2J
C+dO5GV1RMJxuPelUx+zKHI2hZNUBz21HjxR6bRvlGudk8qCB3veWWccTO0jxKFm2Jfr9r72qugh
zTLrGW6+9WuXwjCj110BVkr1kEiJTCo8brbYGtIDYUV72db72wx2unuNKXlkEIRCVjgatnaEbb1h
aXsr/dr7AampJt3yRKtbaRf+XTfwHhenrN/ryer+QF4bVnQxTx9ym7r3M/yE9xS587e6LNUveO7a
ATyj8t0EqbK9SnLnkRPXfhRZDn3MkWb/TFBghi269MKu5U9uXme7KmbpofSa8jaeqP3s2JX1J3JK
+TxoBctkOHDofYOV5uynpbjvpA0dEWb3v+B3S/+K3qMnfLDekSaqbpIsYk9IFvgHf56mV9aCM8s1
ZX8Gt5h+AHNu77yuifYoRRXQiqnoHZzv+O8i6vI7dyjm1xjJ2BiFtWJ4zgbo01dD0f3FNg8BTGCN
5a8sbavHIeWgLmF06RPPCVCpoxoGJ2jzGKlDH05ZBP6qlXR2DObyYxAPUYHEUVnByErQFnkvmxXn
BHf1c9fk/rlQVn875YzuQN20XmsN/ZoRgJc6mAF5RSpw5GqrHNGfoPbUQ6dWJgLAI+6N2x4eI6+g
YJaY62V1k9eq3SatOzygaJEEBTwhs0NqESQ9JX2zCUxqCg2VW88pvQNsltVmaqX9WAxa3kGJzDm0
0sEUz0rnFowLOKwXXnxO6YQKCXAMB9F57kNOo/w11pIBrsebYRez0d35jTVssTk7vwbmCOwgAsp4
GoniY6NL/2HsiLPNqcWQrtfltEP/+X+iJBPPyFvrSzmm27mc2rdZDyp/AH0NcHwHn3z30g4MJQnx
O9+n9MZruX0zyC6hGDwoatIiju/zlKgmkI2nUVuJ7G2V6mJr2S57ckdoHOwo0un3aS/42W8IudjV
j7u0a/tdGbH4vkzc9GxxK93PWS/+WKlTBkhlw5obiwO7J421ZRBYCwCuzB4EDpznAdfyf1oySR8o
YriIwxe7u3En5Iph8gEeY1Q1+i7GUe9RwiJvW9RW/thaPmXbBKcqrPEdvICH6eAIhx9oVHgHh031
I9IV7IVm8F2UuTvvMlb1h6lBUUnXioKt71o4tttJ9U9fafaQwsx9U/c9f5qg/wfD69hJ3S0r/WwF
Arpwzzb5hxTWJG4cUXi6S7Vpp++oDQaYTNfvq0uNGzdiZ7RJm8DuM+QRBCHKU9H8GbKVMvPCbduk
obVIAE+WRtsd5iGW/o0jAi/e9t2ad+NCmsAkopUlJdCC8usQvmgnL0nuhV5j9y41fUnCfUjM1E1F
WNRYyAP7Z2z7uIGs5MKWGjaSVfPcMl9bAJ9xYp362X2tVLqSTFpIEDqXMf7wzmldo7QA7cBTbrET
tLK/5ZG8Ra1ABv7kvNRRtvIJC3PG1JL2IBwN7lbShEjSbIEk2Dj8DDvv6xNyadIYaSvkZ33cDSEY
lOKkOVKgnKwfZeltZhLvrj9h6fWNvNVUDlDZSS7iEgXujw64AF3e3I9kWGOH/cuK+CRL4xjpq96C
6XwzoE7RRYHa4QKVb5KteuU/xAaSljiuTmsJIYzsZw8yojciLewp26IOZQtD6CrIcUFyLSxH8mtc
T9gdGXPKknCOFHETei6W6aaHujcNbDoH+RqcdGHWmjy0rvXGwquRMYsE5NxLJz4VaXPMStJvySh0
IFIkc7408iYnTancEdUI3EMGj+ZpuJcwVc/VisD9wrQySWiq70g2EaTn6+i5YKgSuy3kGr+Gb8dR
9r/jQFrPmmyLX1Lo3dZKv3EGcRprzVdyYVEyVZLLpMksCSudU+v1OwuH9BYY/et9/i/L7JM5arLM
CxLhjI58403WtEihINk9bxOdD2OQ2IP702skf5v9CBqqUjbqPHdFihujnG6gIM/TXcSAjpCUtjjT
jtYfrVDET4Bfg/gP0BZJO64JRiwsPCZhndoZ0bnsHTiOQGIk36RYHCbgKzj9WvWSGsFaU1qh0O/Z
pwhqT7dxDlOvyoJtR51aeqWzF77B5KyrmDKV96V7mkuyKcebAhrorXBwBVk5iyw94ALu+7DFRMSl
cDR1KJzU48DL/0j/IZ7qQForfbQwEU0eocyEByFhzU6NQCojc+QxrdXK9rgQoKZ0pEjBjJthVXzK
kqe27Dejfz+1xcrSsvTiRnwObesIa+QzFq/hEQTqR4ZM1/UIWmr68vuHPlcKDuNxj0xaPHrfQC2H
G5Tafq1pY7N1ekeMuuroCfdmiELDhCNt7F/X217qbmObbWvofQhCcSfsxwDKHxA5xqz5mvQbMYll
g9PFuOVjoiCDD0PIbYVURTo8F9HagC69vhGt0MJNWw1R7xNSBYHimOP2j5av9M3CnmcyyuAKCkRN
1LMTjvVwXGYQjJrV8OJzdird4m+Tr1r4LEwek/kYIzsxMc+GBUL0CxiPTaTWDt8LSwExTsizSJEv
hKD5Cejabo+SkTr6uB7d2wNuoSqNVLayqC2MhMmBnOcp960psU/U8/wNuFjDxrGT78Ly91+aqaY6
ajq6hapoTU+ol26098Lnsy7X9r+lbjKit48r0Ve8oae22jT8Yl3/Pat5UJf8a0uyKYcKdqLwkLKb
ABUu/C38QHdF5O5xtn1tUAP54hgYwVwWSiFPhWCOPbXp/BkyX3/8OVpZ4ZbCwTgvI5c7ZzW0s0+k
eJtqJLSORbZ3YVuOCtLKBywNgxHOnbQ0NNB9CtV1BzXSeFs2yb7pf+OC+oWPED7+/rtMM6Qras8H
zyfqcH6KX/wsvk/kX5h+bWqxatP5WTBcnmJswK1T9EMDyu5NZeU4G7PBOfl+Wp8SR9SveaHoY6Ig
wRxMArZpwAKNOytLUG8rCmRzkIcHNCzPoQQ9Z2S8BQHGvilzqClaQEdvmkspK0AwMEDfBjkDGyZq
pCW7ekuAXNr0VV/dSkghyKAfq/YWmiPlORvsfOOVrvuENDbfiXGYNpJ2yRsOOD3ymWAYj0GdJ90N
03m+hSNx5wb2SPsTMLIDeqgsTr1IvP6I8iPysb1iR7dMujcOq/mVa9Jn8+vSacZSZScexOPtjKKQ
kwM4me/7ogMZcfxeApTYDM1KvmNpbC5z78NGbTvQh4KvUBU2zbFGdjYDswEw0pUZ/NlKfvmIy1M/
tI5cHx0gSV2FboWXdoq9LvkXjgGXpo01ypm19pDCBj0+hv+6G8xrMghLPWKcL7o0zSMOSkGY5D+h
DLFlqJR27Nv/v2xf3tpYk2o1JnEP3eIwYpD8SNNdJV64u6ahufTqxpo0zLOPmrqcT90QWtrfWv1b
AvnG66/+rw6EeSm6vLuxHEGecUpTb/ZuUieHNVYG8vKewy1ipwREKN28q0Jf+Ugc5x5ONhsvauqd
gmHjhsJE9dz7nb+vkgnMRddatQjDPPrklUzOYu0Ac19nIznN8fxT5hk4ITU5WKgRr0zghR41KYsU
CG+nZFiCYXS7a9NnMH+2VfvP9R5diA6TnGi7JIrLy3FNieJYO84vt63+fq1pI6yh49EImrb0BMHW
TZQ82P1ajyy99KWnPoS0Fxcdswb0SET0FEBnERYh2l/Zjz7b8TDFPCOo+8Fr4URzOTaJ8g1g/1cY
GR8yD6JUGUjl17tmaUiN+O4bwgsGONCppyxoszuwIAKdr1HhFpZtk68ZSQ40LuyDTlP9Lme2q+jv
qLm4Z/Gdla4M7lIvGWGeARmeeEASnTzx3Hg/89aHQmuzcdP+5noXLX2EEemRoy6MGArlgzqvf7mE
s2NaEBJtYauFXEuW9zZqPUK/X3/cwoiYRM5urlqv6zJygnV4SHIX5jn6yPMf11tfmLAmfdO2gNj3
lMSliA1B4f602UrDS69t7NAMYHLoRLX2adKu2KPiErqtfkgaa02gaOkBZhBbsKlIVUlOqTcc57S/
mC5596lt76/3zMIwm7RNN5vhrF3OkNsbyrsBp6mgtp3nssVlzsneBadfO8qY7M2i47mfJIiJDjoU
u6SSdyITh3lqnCDxrROHEMr1D1rqMCO0pz4bity15hOsKGAiRNxo71u+2LlSscPXHmFs4ElW0nyO
ujgs5XiyBPsmh+hnyr/CBMQCaFoDKH+0lZvEI9xrqxMSb1swz14BRF5Z+5zLa36yYQojslFFLklW
R1j8GIgzcWsN+xR4xV3WdWB4jAAHlsEsdfZLtNoOcSuuXm2cjiHj0sQH8O9SFSBj1G8r6FtVm2Qo
kWcAuP6oy8L3oRMMCbgNrEDtO0vFE/CXVoJqhbK6+9xh5Fvh0eRtnt35nzjty73TD+MjmMP05NrA
KWW0GmBTTwG4m4dp/HN9wBYmuYmgb0YJXGnk1CevmeC1qLq7PPMeXL/bZ+PwVzjJynMul5lPepYb
PdtRRyQAmdQnXVo/IgVoz9DcJFo+KOVveKW/j0ysjOLCimaC6gGGBPCmihqQ3OgWhKg4sOWayPhS
28ZdzR51jUXBbU7+3MN50iNBZ8OX/vpYLMSniamfFFNQY4DYAOh9Oydqf2o57kkKfbr/v32PeJ6x
YCYgoVPgN4swByqsqE+ij3eJeLje+Gc9c2n88lEfDj6WPaRxy2UTDjS/zWgGTyv799eavjzyQ9O9
D/UcCNLDfcKBJax4m4ovEb49U54ihQavymDDCFYpDzx9ruPX62/82RHk0hnGMqjHgeTQXuQnOvA3
1cQycHvQxAoA88jYrMmeLnW5cdABJUKkJThuoRXJDU9B2Bov8JDrn7DUuBGwqGgXwupQEW5h8xck
lv23z4rd9bYv+RNzMUD3mCeaEhha2VvQO4UI12bO3TPLrQMYf7dF75whwbXtabuvYv6FTenyOCNo
hypnmVUD9VJVdx6s2mPnbw6k6/Vv+SxoL41fFtYPk9OPgEwkNpTE4GWHoonYCGBcrPGLqkimQoVV
uc1ISk+FroMuKQCLARlpWHn3hWlqnnAYSOkTJCLckw0EowLOxf7rtuCrrE3QpfaNwM0IKagiTQnr
kHMp6kCDB+o9kf5rS44wzzMTA80AFoohCA5pQCbxxwX76/qwLr26EcHKdZ2ZsAyKSFmFqpULRBMw
ZVnggdiwT2EMcf0x/xY3PgsFI4ZVmuqsIKhfo+QPxTaFPR+0yzQ+sNQrDmNXQKPfn8bQKikFscPO
711bZcjjWSTbXn+HhUg3Dz19X5ZOh5A8dZZ6yi7oyLJ7+VLTpiiFTEAnyTl06G2iCwBuxo0FfPnK
7P3sSIHIM7UnWD9oPx0BK5nSGPhkMKnZ/JDqH3x6dlMorcKvY+VJCzFuClDItNOd6zGoh7FGI1cO
bjKpQUaGmfnXyrwev8zDD8uInIFJJBNlJ9+F6DBRgQbijrcvTvF0fSiWvuHy+4cHAHqTtEWJLQks
YlyUvs1Aotrj2iq4NBZGpPOCzHbNOqigZbTcx5Pd7hNUqo9SshpaijCn3QKEnN5I3Iv/fO2DjOgf
+4TIosMHVWw3guIxX2Dsetxeb33pg4z4d5s8mnSE4p0li7uJsDAHL2vSOTDJMM21AGPt295eedjS
2BiLQFrHlowIhPWZ1D7CPz5nIr21s/gricBLqBibOZQue+kLfE0UyQNOabekbSAR8MUVxDxx6260
dUUvjpQlnGN9bw+o+fH6OCx0jclgRfl9tEcPcKgakv1MTJt+evbdr9XAPPPE7QHBjUP8jKib5Y7C
LCErhu2cryhjLewhJolVdHNXKQnRwVodJH3q/X9QImmztZdfat6I6MmLauH6eHma3aCU98ghFzFd
vJnVy9f6nv13ydB213AGvFbYkP7AOX+bkEsOStKu5NEu7Xyy97lGBJfJBKXEktjY3CA8MAoIJXjJ
2hlzaeIYAQy2QRRNpBKhSOS9mp0ogHfxRl344dd759OEP4LKdIuZLK9tfZkUIdfQvxHwljqjXDTD
NRibRMscP2g97odQ59IQy6Dxq0oa717KXt8KodQ979ps19gwcljZphYmhOmxMOEWowEYZ2E5lW4A
T83fuiIP2SDOJEd27PpnLz3k8vuHfaRREoVHu3XDWsGbPL7X01OqPOizf7/e/tK4GUtVzBNIX2MD
DIl1Sc3/GfN2K+DQd731hbc3ubzikn7EhYZBV5sHCno6HgAUgHwHFnVXOmhhVpuKFh4ywzyOfRZ2
7rxJ7e1YrW0TSy9vXDXcmSd5U+PlOd8q9qPOoej2Xq5V7JdaNwYWmrWDyiFjExb8nTWvJQW1q37K
3RVMw1K3GKsVjMm9uI4iHkIKC9ViNVQBUFAru8TSuxsrlVughJbQS8+MKuijWwuK1733q3aHlaVq
YVYyY6lCMIOD4mQ4BnC1yZmzsctzrNamzGdJOKwkJgUcXQ2113qioV2CfcSqd8idgXUMA5s9xLiy
TdR3K1vSwrHGJB4QsF2sBny90AfRB+oZIHm/uOCFDdDhYemvlqzVwZY6zAjjuklrMmJBCl1Q2esR
mkawo9qyfla765G8MJ9MJoKXy0zXCb6EFAlM3p6TdGUBWhgMk4FQTTJOkNzn4QDr+Ru/rEEPmtS0
m2UN1D3UG0HKdPOVr1gYDxPfn7cRsuVuCSw2itP7iOdQAiqAf50qFCalyGgaDLGXH5M58VduzZ9/
nzCLwsQWoz1JZYetPNp9cShYfKyad6X657xaicfPB0eYdeHYnVO7qwAAb7qUgKQT3TVzsVYFXZha
Jlehpz0nuE+KsLK6oC35MYJcO3PXzsoLSoqe6Zbj5U6Tj6hdhAKB0ckyaMihAmppjCHcSa0gZvd+
1oDAvYYGXTpJ/FuO+LCnZg5nEYPZX0hTMOHEezq/V/BC1fUdyd6c9jfxHor0G6nvNc5frfvU4bJ7
PYr+Rcp+cgYzeQ2y0KCcFfB0qWi3SRr1xm07yEFggdNyfESlM+BWd6Ob5ACAzT/am8dtMvAXksQ3
qe3u+6bZ2bX4mlCi5xirBut6C7yx2g6jFKbSEyse87S8EcAkXf/cz+elZ1IfBqIhd5EXbpjYJIw6
5wik8+vXmr5E+IcxVD7p3CQSqNBWzSbTWSCqNfLJwu5mchxGaJIltersUMLSJPPSjdXcukMeQN93
5czyr1PWJ9PAZDp0oBxXLpa6MGOOvkuaNj9AjBpqmF0EcQCQ+jdT1VjHBvWDMqgbuzxasFG9h5Ic
O9oj19u4geYVWJZNspEZeLoA83qACE/jX3+GJ+As/BT+HAl5LjybvM0oNL1z24Kqwlh28fem9ueQ
6jT54cB+6TEF41wHXU3HW8i38T1Q0tY5toUFAYUovasUz16ijEPiWxceFP++NoLGHu+rdC5hs9qF
ll9Dii0N/Zj9c73pBfqQZzImOiaQLuhVFcqyHv5EBbP2McQvjpqI9jeY/e5ZT9ItNlNaJg/Q29ND
gHxT9ABw+3gY2x50tetvsrB4mqQTe2BtBvQIZn9bAg7k5G+q48+e7awlrJceYBzFJOk9VjSeG4J+
sokrvSmKedNZT9df//PNyzMZHZ3b+gDeTpA5LSznrs0rBjEeSC49lIM7vErWSNS1e0iCfu1xxnpk
qUlmNuCNYSS7fo/86E1bQKxQc/0A8OWZjfXK6XihImKyPOBL7Y8+dH7CvHegsxdDFejsypxum6Jq
oWjfugBsMpD6RTlAUYS4Q7K2BXy+ughTnj9qMl7ObkRCBi+jTVPRIy3hnmdP5W/druEolx5idKTM
ytoa88YO8+hbD5RrJh8Zaukt/X19oBZmnemHNecC6hsQNgmxb7+lFp2wf/kzqSBJ5oqvhY5JZIEw
RyHbLK/CKZne0hjK6vOQZBsnie2VJyxsTyadBXg9p841o6HluGfpVn/g+bim1f35CHj2pec+7E+R
69ckT9UY1m35W0F3MijhxwhRCvp9JNXj9WFY+gAj+POkQa1NJANEvuL7dCr3M6ik15teihBjdbb7
2RojB3ZVcJPa9yn491zcJpPe9CmyKGO6QeU8cPhady1NKPrf7prLISoTJ4NcblHeOsX00BXsPY7k
2klnaTiMlC9QPqTo4soJo3jygSkhoKdpVfo777LPyrlh3fZ6x31+xRAmjLKQRQLh5JmHhYI5+UCj
uw7ytb4/7FI3huKVTn7ysXq//rDPP0uYpVbhsZSSBu5rgt847QukfHcE/s9Sf00QU5jl1lG3FYDp
uOlXgEzTVh2K4dUfbpSoV276n38BDiP/HXjFuWxdBeXBeT4X5R2byqek50c7clbGYyFGTKIQgQYX
5FcBoObRNy4eynEtH/z5QCOP8N83n0gJiTFW0nAqx72crHeIGkBBaPRuOwhiOnP1k1v5yjgvfcRl
f/6wmqBcxVreJyzs0/mOwd0lsHV7vD6H/qUJf3IYNdlB0FGBRDo0tsN4pvVzTbX34Di595B1nn6F
CaW79fu5+RtXlbtNuV8E3UXZt8ullaJ4wiEZQixmb0Un4t0Il+196ahqT3Pqw8dQIecn+uJojQ74
qBXzHqk7TidIVo1b3dXeAdK+EOaK2/5OlQKSZANf02j//PAi/MuU+9BpBZD+JJfuGHop0sEIv7x+
gK9v/8PjxXjWVYTqUleow/Vu/HwFg6vOf59mW6xRNgSpw8qPj3LsthToGVzbvtb6ZWJ8+JZJQY7F
SaEAZI3q0a3hoxX7d7lqfnyteWO1r/Lak9zuUPZBQq+q1DYevqtuzYByqWuMxR2+n2qEh+EUxnWb
B5Czu3c0+w23JrWyWX22iGCczRywJaJc8NFyTmn9zvs8KISAnIncxnQNSP3ZJ1yeYATgPAyoUGKX
gNPuDIoYqxr4o6VkX0ixliv/bLpeHmFM16ElAwF80zkVXR6m4uzxGwrINuw8giZaifWlZxiTNIo5
5g9xnRN0s0sQePJ83IpC5k8Th+JfOYC2NAzWGtJ2qdOMSdvNTel2nl2GTVWe+r7f+QO/s8a1hWtp
1I1JKynkf3LoLQBLSetNJP34dobjzg5jNR2mspQrkb30HGP65hx4ODiY01NfI2kIe7aXybMe2sRK
bwlQA9cjcGlkjAMKV0iBQvTdOY2xO0GePbmBbcgf0olDP9bfRNbsrz9naUyM/ZbLfhr6GZy3uOr/
oYRuVJ79Gof215eaN9PEk1UxUNFw360gdu4lEzKrd6n953rjn+2CiBAzVVwkdQ6+hC5CoodTXiZH
K46215te6BazllePfl66BN1Pku6HFZNpI/L5R9SOa8WkpQcY0Q0T0jpq85aEzoAMT/XUtV2QiZU8
21Ljl98/7A7cd0qeuY4O7fhMIbMKeby9XE1aLkxNMwEMX4okm+ayDCFn2x+RDSBPUKEsb+28ZVsn
9eXeK1O2BoRciDYzHZwBZ5Jr6nqn2R//tJTe0ixPgQhzfohoroLrw730ECOkHdqnbS10g8Rnsa8m
4gcJlyHcLX67SAtff8bSbDUiGiSSumsHwOUgmnC28+GlSO0VHfOl8TaCWHqt65aQCzylCQ+gzxrk
igSz+3z9xT/NyCPOzLQthOtwW7IHElpw56k5zU+M9YfYI38ga7tppH0Sc7+L/On9f5xdWXOcOhP9
RVQBYn0FZvHgNbaTm/tCJXECEiA2CQG//juTJ3+6w1A1r2OXhLbuVqvPOXO1VT+wsiI6h01IS5ZD
OmBJmftT2XYCFtKoZ9XRdt83RnV2C3qYex7VeXt/OiQ23vgqZ4YZNxYw2IfGmB+hItO9gXBePgLU
1b/yxbBOoJ4lhy70zLeJLzZg7Lb51TR49Swnc6sQ+tLV4fwpmjEAX2k/LEg+pKKYYhfqFNRTkepV
BHLiByv7LcMNs7Y2q5ph8CvKbN4o60TGhQND7O08It6zWX3L/HZL23Wtk/MB+DSxqFd2i8kB8khI
Oru4DHjhE1O9ewBqo04EHjS6jeGs7Htb8/ggX7YDiiKL1MpsBSjAmMwk/2674oYo+7wumlkYBn+w
OzBlnIBLAd8nns4/OAeVaM77+tf1bbhiFf6TUYWaziwlJ6e+6T76gKatGX653nS4ssE1q2D0QKUX
bQ355naqIkedn8/MGC8wT77IXqwmgC7L+JuM5fP1/lb8gp5E9WoyN0M2L2dlah9Ko7ac4iB4GkgL
buxvt/WhXbJdXhnAwJfhSflzkkkXGlI0sr0/VIUReDP313tZ2Vd6qlH5bmNyKL+fmLPcGTmvIkR3
38A/HcTXO/i7gy4YHz3VOEHbfKqVC0GtaTKtpGiRQWODzd+LrFggRs0NJxJEyjbhyEnics2LJ1lY
5HmCaGIZ+U0PHlK3c08NeOPSMOPua+h5bg8Mfsn/9X1ZPuVhVrHYm0H1y/H8k0IoHECI69+/smt1
rhhlc6N2R2FC8Jg9VIVISNlvnOm1prVdC/iW5XrmCGzw7MknWlpsPxSMbhR8r7SuZ38CJiwFwTxI
wYGG/U5IXz2CySDbOAErlk9P8jp12/aDOYm0AcVsMNcKVFH5Q15YbwSiPxt7Z2UIf1+xP5nXbAxr
NQiA9AHiEI9z4XgoVGZbHmJt62smtZwnawgmMExKO7zLg+wNDy6nfJHv1zfO3yN0aeNrJrWHfKBh
g3UctdyNeeyqukgoeEn2Fvf/WH1O90bZWvuyl1ABYxW5K3jrHJ0pMyBJ0H2UDs2SPCwZiHHG/sUN
W/LWgI14w2Je9sOu/hZjlk0JOF4/nZp2ROFgTsGF373Vk/MC3ErCQG6fcIXo8/pcrEy1njAMz8JL
gz83aTOQe8G8D1W3x8ZvNy4BK5tRZxPqZjoCvmKbJ1yK73PQwIRfUZ4Fsb+t55K17z93/GkjWnnT
gSp4IacA1CY/wKbOTwM4Mk9EnR/Kr8/R2iDOfX/qAxL0FSAZakhr495jzYtp3YNR5QACoI3TtOK0
zPMp+9RBPtCK2pUHlPE8H6X3igR+TM0Az0p14o/j4bZhaKdKDgsvgZe2TxQoLlz3rBNGBSrmajz5
/bzhG9fWQztaLgVkRmXQ0FyG8Xkgw8EM+Z7X5f76GFbsjqndX+xAKiRO5XwaRxdheJkOTb+73vTa
Img2nwdLUYTWAOUGyC8PpfvLG6BXDdrl3/XsVbF0gvfrHa34XVenFJpBhlwDKdmk9r/in2nvnfbT
nTyg4AXh40/vzXn1nvJn8z5L7eNr9VC8bxHJXl4b9z8kQ4s0xpmjX6N+68IuLgNo122Jp15eGVcn
46G2P5V+M8g0l+x7qdzvlrHF2bbWtHbGZejnPCdIsfSg0lg8+iXwbmIhQ35cz5CjtMhkVoFigoHJ
eldY1p9qacGf7suNbXXZeEDN9//PNuvNImBGrU4ucCqPLCPLF7Ms54TPC/mWz968YUPW+tFO9zjO
fmPQvoP4a5mGFZi+ITYNrvA9L4yN5MHa/tHOtlmT2jZnhnXoh9ip6689ad8Ys7cgVit+2dXpc8Ip
hNSX5IgqnPGfzGFgD/jjQgGJZstjB0F6w4acrCdPCsI6sQf45hS4sW+MkTBbYC4hMEvLGJxWNxkb
aCP+/9LlqECfIN7VpnmpTr1HDtkybeyKlanUiyOtahCkCRHhQKLpibv1s5kbO5uSmzKerv7emzs5
3ubkIlMuOIt9i7zP9dIA2r+1FS4bS1eHkZc8hPpEVuO0zygAu0dS9RiSDBJGBfRG8uS6oVybpPPv
n91iD0nFqkHB1MzlBwCSaUeWp1lUW9DXFbuiU+mMEKO1bMdAHM66Pan6yGU3FZDCruiw8gZZ86Vb
epmitOYX7GJah8Z7TkgfC1nuOjG/kFy89dzaN/WmStnahGkHFHTyo9PWwE0ES7MDlev9PNRHz9kK
5tbmS3O+jOXQisWFLm0hcClCX8ZGKG8hcT5PmOZ+x4mQRc1CpjP7xlG64/m/7HHjIF9OQrg61jwv
S8gReHB8ZavwAjdXLf0JV2/GXrhYvwZHFE+m8tQ76UYwghX2tNHvxZI/DEovhRgtEMgUS9+mXTlA
QOGJikeISiB7DD4K09oTZ3mkbXVqkDQQzZOV3ZbLc/UKidmwBDRaWugaTgOLiixqu3ipxh0EQ6J2
gbKr2khOrdgBHZpO/YBUxcKbdJh88z2HCngyugb5xesBbMUsN2KLd1vULCvbW4eqLxnyYET6bbqo
1OE09nIRBcOysVhrrWuOurORVZvPrYvpG3OaOEe2LdwM8T3YrP9eOV0dpy7xfg0tDbg2uGf3hwEK
3bOcpfcHCkcssZe62FiQtVFoJqCCjLo91bA7yg7BGMpBOkFB7pNt3OdWTIBOvkPHFlooHeXpYgx3
ppj2JbE33g/WmtYMAMlBo9pUpE5DpJlG3nwffXpDZSWOoQ5BL6k1eUUFuyhRGrJXS5CYthfhqmLd
5wvUv0bfOExL6O7AG3EL+OXcp54kzPA4r0ASkFqVQSAfL/8MlIFhcyRbpSQrW0pHpGf1LLiNqpe0
EaiP6Jp95T+IKThlHolucsA6IJ2wAu+ds6UADPjShXmUhUfP3eJxWslzeOcd/Mm7uwsYLUoy1KnB
/50GkJ66MnYcI2b9u2+7h8DeOBEr+8rTzrWswJjXVyH6ca147qu7wCMbiby/j08XTrWnBd3QsplM
Af2+NHSkSKRlsjgsCIFOowV0eAOusChjw/Tgdz45glAp209V7nyDvJYAZ5/yImifQzJsyOuIW7X9
p2LZABJWoNgVdebXjObke2hb5GXmlbiHrJcE31zNd2BSghoELaHdAC21vRondtbfq96RhB028ohr
66NZkqFxfYZklEyzsppRNFTsO3eIM0d99wdAukoLivXTLazi59OihRbjQmg9zQu4QQAR6jMwTYtj
zZrk+j5e8VI69D3oYM/rrJCpeaZN7FOACiIIqiR59dA29sYFbGWf6QD4GfIg0uDoRAzfRbFv6VaZ
z8rX6/B3X/SSgWVMQqQ4JuZvN5QoxagiG3m6Lc+69u3nrj+dRSBVwW6sqEpZCC2QLjC/imHZ3TT5
OgKeLrXVTtaMSFhC8lJNjEUWBKQg8biMEZT5HkpO3653ZZ3PnX4eUfyoU36rxlSFanM3lYqVB9pz
FD+GkL78BgjFfN8iHH5beE2TXFAjIT7PktkgRTyNtrFv26qIVSvLr9c/5q8AxH8/xtfvSLWcJPiU
2ymVRjA+j3NNj4WRkwx5lyI/sDAs3lvfH+cvxPJov+9zR7gJ0ul2j6xTEyY29at9XgXMjAsmcrJb
cjLeGeCi+RDhMC9RC13a76FThAIALairbCzYpc0QmL4e04X2JEkGUE/qcgnpNC+1mbnh4y9FJ+em
NZufheGAs6+8VPEZxdsUtOwgnLxN6TzQ06jjCL5q1aPyHPKuYcQWxWNZ5BufvgbQ0wnZKRViJMUI
444yE4BblkgUSxzM1Y8yK9u7Rg4/l6F647KEZHPW7wZvOcoGSsHTUiPcD7vX6/vqkjk473HNLncV
DXAfLkhat80vlwrIcNWJLZQXd033s3O9W4pezh1pNjlEIb019KJPjcCdoprT1OfFmzEDJQ+al5fr
o7m82QJTi/psMGWhuglaXxkEOWM7M54sVv17S9vgitSs2sTKvCKllYqalLgFqWcBKZiN2Ojyh0Nt
7/8bt206ivOFJM2Ccd97KXhgD9c/+/IC+//JpFaoW6oCQSB/BsXdocmnF6PqujuwtJKkb+vxsfVK
b8NKrZxInbIvyBUeNsoaTAWgoHDOtEDj46Q2RnKe6EsW8Dx3n9xKM5rDaJ0rxD2aRVJ+8aGjzUsn
CsAm1/ZzhOrtyOThxoqsDUULxkzahAUOvZPCzINij6C82zpZ9saxuxRtw3TpdH4Vg+JDaFTniWog
UtQeQZwWSQAPufR3Ny18oB04wUdDMSMD3gSYyECKYyiDk2FAQBWKUJbcKlFd2V96pgUaTX4PtrQu
nUDx384qngm/kzIlc48y6x/Xx7IyXXrKhfuZDJRRgGRAoFwYyGlcVPbugotKY2yst/XXsF/YXzpr
ru2Elu8bcPdQSK/jaeHBi2hYfSw76EHHlcyy55KBgidypNn84G1gveZh7j0wc8D6jW4TT/Zix0Lh
X6OwM8LD4qixiBdh10dHWBa4EaRdJSiPAE5+VuEJJL3qHorcxQ75b//YZq68b33uJ9yzhyMtlwDM
XS4L3iwTZLFGI/2I1QJyV0z8g9DEflBCgl1odvwDp4uXtA7A0zzMcFcPUAsgC+G9QCa2iVGvyp+a
SfmPgoHMQkHpAGsF0H7k9Y51ZEaYg/Ugcw69J86IYBUu0CptwY/ULvMbxH/yg2/jIkhcpe4QeZG7
DOgllBQi6/kIOuwg9kgYxnKhNjSwTeL8ykDglPYztOq9ZZq/cmK9OIL+zEaRQow3OJhTNSSkz+Vz
6UEDNZf73MBD+DhSeppNRqEV3OFMh0EW3pHJbaE0nrMhkeDQAvnXQqC+jUyQ45MsWaaWfZnxkHcy
cVYZyksMDLkwffGzMACpt3IevNU2al2Sesyto9lV3g5LajuY9gCqqYXPklE4ZuRAdPxZ5ABj7oyh
GUsogCKc3NhgKwZFz9mUDUSlTRZIBHDufLRHI0vdKev3nu2ym9yfryu0WVY9d2bGUTTJVFw2YH2w
+OYBWft++//NrzEwKMq3fpNOBCg/BaF01PXRIQar5y0v1+eATjNZZOSg2WszVNM75cGdehkL0/gB
AegMdKHjPYRct0772mC0QKH1gw6cQESmjuymuwLKQS/DXBCQJwXLt5tslp4mwh3eV2GDFHRnGzOK
iL0a9R50+L7UbH6wTb/csI0rhI++nhsSoxyqdgDwz/NJe8+qrj80fVt8hPXUODsSgHnBgpSZ2gEG
4bxA0Lr8wwaHfWNW6NsbzmYlftGzR4zz0AVZLx63FOTjm27e1/DS8W0zefYKnxx/4BnhjKwbMrWs
B2Sr/hgkAn3bIYk/FVvYlJUdoRdeQs+GgpvaC05T8DHaYGGuv4I7c+Psr03PudNPI/BQW+4ZCx7o
3ImepMeOQcE2Zn7FNeoJKT5N/jAsVZtyKV88lk2RN6o56s56nxCDvHEJtGjIn6CyKGcw7k8tj1k5
/GMPzb7xs0fSuPvrq7yyAJ5mX6iyhEVc1LF5tgSTQ0UjSOuaD3yopo1089866AseXs8L9TbAz2G9
2Olksh4URSUUiKrJqnChKvz2TqicP+NJvdxNMhuPY6/8I7rPX6Eip+KiIe1jYAXeISzD5dW1ZyhA
hL31lA/2kISjDA6Q88vfAmipdREZDMgrAFwRGcvM73IRsCwKQHnBI4DWwVrqE7F1eVgJwf6T0jFz
SIUDbpgW9scYeNGoigiEZxE1fgxy6zq8ss90YkMb/jcHy79KLVew3cQnCFeFFvswzcn9Y3E3vCHB
Ch+gZ9cgMtRjWeSQumx8n7vxJefL8foO+5tIvbD+elKNy3A0anMZ8JDVPVpEFNaZRq+AtrttQIWp
XOZjb5ZkTIqaim+Qrpf/tgih7yti1AeUmVv37SD7d2IP7t0kivoBAm3GLmgArHDrrjNjaN72xzYo
rLjshfPDXbpiH7S59auTQqRQMOsPGeMdGDk9IXfA+YBuKAut4zAayx74xOBAm2k+Ol3JAEgo2ufA
LNhXsxL2N6Nz6D4rRHBcwrzd8dIbv5rL0tzlxeRHsrbcxO8LdZzmkt85olMPZT4txzzonHggFT2x
M3MumKZIG0+GCvJjEBTjzvV75IxRaTNXMfSO28e6CpwlKZtasrvQK/hHEYSgIBSAeCDTZn61Jtx+
r6/HpZwwllqvRe9bPkPJqwhO/UzSYoCSm5c4vUqsPDy0XR4NfGNPrZiW/1Sk02nKnLL1IVOx9CcU
XFpJ4MklaQJ7qwp3rQstoLDn5ZydUXPKALxo7/jyQM0NNY8V56GnPEWWOf0Cfdw0zxn4LF1pvY/+
XG+EKSuL4J4H9H+uSc2kLX0z7VHpMyvzxS4riIeqL8qnB1EFf2Zz3liGNROiXeC7umOFgL1FkFBD
lBf4PyRuq+BbVcyH6ztqrQfNTfXFEkwTA9GWoeQjIHQQEqvHXa7cJnJRn7axb1fW2tU8FRS2Kurn
9gjlbgZIwPeS7vIiv83T6hygZtOiQK1us9PSv7XQb4bWNYizHozwz/UpWttN2kYVhmErXvThqehY
nTTjEltD0e6uN/7Xkl6wsDob5kQaZtc9PWepF6TmGxP0yaOdu8htUD+xXSd/npSgMW/L8F4VzRLJ
tilaaJsRd9datNyjPBl099lXF9l8xHjQErcDHtllR+Ks9MK4Kwyoocwdx2N0QIudDWqg2A0yeqrG
3t3Zht++FCNTD44btLsp243ZND5WhXL3beNRjhv0VIOwfx4TD2R1r5bd4PF27qDAOCuavYfN6H8f
DGI921Yv70tVTXch5FK+TSzL75nRQKmwYeUflHIaiR00QzRNcqAwyEP30Cp3Au2hUywIvozpjhNz
dhPRtuXOK2f7IFhgPC1N1pobE36xJgQ2VMeFA/FlF9z2jBPyAvu6LRM83+4yOh8qejAN993Pvhke
vXfk24AUAm4IG2dgJebQ0eKIlVFL3vTZSZndH3/pEgZgh+fwLwzCBY6/xcm4cqB1xPg8lMybbBw1
yGHv+ookpQWGGe/db3hyfcuu9aDZv4EvUGSvQDfgmDJagiUygx9DSOPC3zDfazOlWT0jt3DR7E3j
FGQmyIMg5WDxIw1OFn8z6Ba2em0UmuFD2ZkgqsEouvBVIYWYFTNY/u+FMDfM0orZ0AlFZeHWbpjP
SL4GDZgrhfucFeFWtdalKcJ7re6DFlp5FTCJMgXcFsgPHo14Di7rEJWYeMXv1Q1jOHejrYTiXhvW
ZcuRdO2/G369d02x8Z5zaXrOTWvzn8mq5EbHUW/WI3Acsj2zmv31DXrJ25yb1rwNcFNV74Z4CXb5
AmVgOzcPHrEUjxrZZBulB2t9aImX0fNMPzPOFMmOGxfIXAa8f87rLTrKtdnRfE5r+3NBSSbSYSaH
JbQT6W2hb1aa1h0OlKa6MKxzMKD0UGsvxMjfg7BjGzfGS8cKc69b19bt8Pg3lCp1+zx2mmYnwzmi
FZzSuCXRtDaA85n4FH8NkOly3bpAQYniO18gaz6Wm5y5a42fx/Wp8Rz5V2kUZZ2K+ZWETRQ2t2Q0
zjOjmU1J61B0BUU9hy9/g30Qb3rQ45q2xCtWNqRzHtCnD5+Vbw2DGYiUgEPyQeFS8wZugSwd8Vi1
cRtc60I7soMU/kjkmYlP5N9MJHsVjlokRbkFJlqbfO3ghm5WstlCgSsKUe+LTLwFzfhx3SasNa2d
V7wEqMyA/FmqPEhqlnXcb1mbtZa1o1rmYjJYh5bz2o6MfIoa7zYbo/Nm9JPhQ7wRQrkl3nHA5Jaa
ffjuoxDh+pSsLKfOnEF7FGBA8QQ7RqCUxczeqzPEfi63IOArPkqnz7AcPnjNyBCJjPWu8n6Xk3lY
mhwSNCyq/G4jrFobhXZgvQYEAaBuQnXOKB+F4RxFQ76X/Rar+Vrz598/HSvTrGt77pwxZSDrFtQ+
luIE/sfbTpTOoiHpVC5FhdKirG3GpLIgNylL697Ae9iGB1/7fu3MNuMwcNIvOcg66Y+CgYHOZD/n
tnm9vodWzL3OmtyLOfNFgwEMGX0yeuicg9z8gTjByWe3CBjBcOr0yHmZ1RBybUVakHvH4Ad78vbX
v35th2pHl0proLaNloF3fYW6674Lxi9DvhwyOPORT8vGIlx6h8cIdO4MnzhtpqDOl442+VPM9K6b
ehHZhD71gw+BqRrVWKE3RX2wySi6su46dcbUugMJM6CQWzieWFH0lwlhRarotyps/yb69avreVia
Iy4hs1mqpR9we1HNCwPi8JQL3BWTUPTZF0IHOAf5MpkUl6wAxYw8ao1zlNQJ6CuZuLVbcYZn2inK
PBeaNeBjQ6jfSeqBn6DiT7Pbdz9z05RzzMiCh6xAWGcl7wJCwkHt3mi/dQRuAx476AZPZ75M9WbV
4VM151+u76+VRdDRt+ClCIMuUGNaGPazkwV3nfBfwIyRXG/+UiIK869z9C0+C4dqMYFjNMXXggCf
k2WPde9LvDqfaxUd9mGPgNVc721lMDo/yTB7oTcjh5paZJyjoLHeQRPOInPaKlRccaQ6LfJiWrMd
9uiAOi8+B6na99s+/NzfJxMOCiRq1JChSBf7nrIPye6H+eN60yvmT38Cs3yzD7jo+xQqAQ2IbofS
aKPBBC8CiChc/pDVwtxY7LXZ0WKjnJjEnf15BOIriLrpcTG20P5rLWuhUQCUTN5ZaLnl/7r9L7Ll
Otfa1ayr1xmFqVrs/sVud8VIH8jo3XbL0FlGjPBcEx3QMa2WqUBZfPkVHM0Hl4KEgnZiw2qvbHid
z7hwR78dGRS1ejB/2Zb5FOb53s63kCIr06Pzi1gcSH+H5gwRqaRHX83NfQfI4MbHX6x+hXHQyUUo
Cbk39hLHtZb+0YB4BbR2TCfu+xKRxlwPEV0yaURGYBT7fiotCH6OdVx5pR9B8rAEpfeivivAP5Mu
AL9KkBEA/wwThaM+mKoTR5LmKXSqeiMUWpuO8yp8OqUFbTsnXPoxNYem+crKkD1AcL3/56aD+reo
9FPrvKB92dFcnEJQOoMSPc/vDLWIpPChceCW7bC7rR/y/6OwZkbrvoAzUTNq7Rwf8HEafp3LliQG
oKw39qLbgg5cvohJxxSZW+H/rpEOpt2d7WzcO9aWQjMIihtSdAa2ztD+puxnWG89u641rFkExzJV
mENSOwU1PYKAGNq/G9t95azqlC7Tgi9e2gUGIajfmWkNMfPyLyxzv15f15Uv1wvbFxSy/70upY75
ZI155PGtO+/al597/LQzC2iNs24QwPgMuw43I4byqb6+pWrnHCJo+xFh3yRbs1EQ0gl2/UQjYtoJ
0kq3zYq2DwPLz1FwgG8vK+geGw/TuAUNXnGs/6l9bizDmBcFqgRIWJjGHC+q20n2Zaq3/OnavGt7
UTQWQuRhUKk3kGgs7q0zo9K8EXJc3i6OXvncgSsy60H0B8CLjIr5yRTfrs/45RuLo1c992TuWq/C
TaIzxtNQNLHV29HIX+2qSBYUfV3vZe3ztcA+7JF6IB4SDz7zXwc2xHZfv1xv+u+t7b+XBkcnYA6I
UC2bUdQIeXjmQBDQMiHKTZ1k6gcvmaUFBCsXfqI8jlxBwEEyaDq2l5R5xxI8t1vHMAec24YKVGKM
YbZrcZdKjb4dXoGE7SMJtFkMlnU3hnhv8Oi6c1NGEIy3opG29T6rigCW0lKPPmvDg006uvPr3Emq
OkQkQa2f18d5eQM7oXY0TAb8eeHBnbmuX8e8KPZCBG8uXp5iguv9jQulWWq/cbrqbFRPTfYKoClm
c4tz5yKUxw8dnQvCL4kRLuAlPak+Kj7KHHq1cfl7+E7tqHosv5MmzupoixllZcPpTA/IpDcQeUJn
PQQpaus1WzaeklaWQed5YCi6GmRTYbexE94+o96to8yoonoak+sLfflu7+hUD0HDDCZtUqX+kH8M
I2hjZP4FPD8spoO5y/PybuiMh6bKNg7Q2lSdR/rJX/SVcsaG4mw683enuzur1FwfyGWD6OhIhGYm
vVQubFYbtOEOFTtj1JJhuquhUbvRxdpqnMf06ds7VfWdUwRlWlfLaXTrJRXdNPxxQWL2gIx+u7Ek
a1OkOb1sLBbo704NcCeouxrDO+YMX65P0soIdLoaHp5FutkgUjfgJKrC4XVohzexgGB6au+u97Hy
+TpjTV8FqMoOMtRcuezZHbIf4ErbOA5/3wcvWV9tauYBbnX0ujGdgnCOUTTs7ADJNWLXV6MTgUau
QuEwy5oYlYVyJ5bG38+UBQC4ZeW0qwtVHNgwyHfPGfi9z6gFAckuiJqCmhAAGfOXGqSG76Zru2CL
B+IAs9Lt5TwHCR4rQcPQ2PmehrR/zys5nAiK9lHu1wesiIvJ4n8cye3XpevHPRjK/DEa8Zb9xLO5
2Y1ysnchnEfs4pJn199M38jqw1h5fgJqFfNxlFZ/10J3aO9wUr5YQ27+qfNcfFOlGJ9stHEYWnAF
y9AOjohbADhgxH0qhg7PF9Az2KwtvJyVcXSgSgukGbNRuZ5S1xMH1JqJd4gkzonj4GYKiokq6pXw
msgOB2jZX98yK9tSR65II/fsLMRVe+pVeVbFw7twf28v049cbslvrmxLHbYyDmPZjw1CstliP6lV
/AIccsvbrIQ1OloF3nn2mnap0m6eZFwbzRtfyrTg/puS4oEM440OUycEMYvQqP0BYFhnyhOFnFAT
mLfFfDrnh2gLUPlRFF5UqkuE9d3Mfl5f3BUPo+NBz1y9CzQPRVp7c/C7IgPdj9QFM/VS+c+tJDTu
2WxAlM4rEgnttv31blf8gY4VHR1qe2WFK5XR2jvARPa5b0e5Gja27FqAoYOHRlBvedTE81MmxiaP
W5Cj7YbaCx4mJ2RHkfEmaU2L7vNA8kdoR/tP3LMyiHjT+mUu2vwR5OzZ+/WxXgSXItrRyRBY1YP6
yvXx3k5ktxtrq3wAIUAbO0DLHmfueIkBa7xrwU+yaytS7RQ1rKOrULtELNn/mzco4KlVVm74mRUj
4mq3k6oX1gJcoEj7Ug6RI5Cl8Dz7SCAOHFvFUMYy6L6NzfCxMf6/TOoXHIOOtak7O7dArHl+ieqL
FCA4934JiKyioOuWf0wACe86lK98M9uRvk+27/0IKh/wIzKDHztRwAJAc7sGLSapiL8jVLSpmcnu
Dkiu7EmGpZmYJvH3laq6H3bhjw9BW/g7ujiuijzTKZ4yC0Rjhh3WP6ux9tpYObN7V7qo/snFwp6Y
mI17pyusvWH407MpG/955tDpnMBZdADV6jzgFccIEhdcyt9Rets/i5a6u6Fr1NfMo/S98BX9sKa6
eOD9GMT50JkHOi95F1VWxe5BI7q8Oi1H3Zns2ndP4J04x674HTQ2UIZFb5Vf8MwxxapeJpD4QLnE
qnzyJBZKIoZcWWR5Fnt0Ze7FhcyhWNtKpNI4BxAe2Wcay6Z97EZv+kq5snbK9Pzvo8Px7uE0Yt+A
ETuRYvQOY110id9Z4p+Fum5UVYEVu53pxvPoNydmAqWLW6CIBwpCcAuAhcgAj/eDKnzjt5+59qHw
vCwxGk/cK9PNolph7mveuceiCMwY7FT+wRC58dMc3CJG9Uye2MypBOL7wv4ayMHYq5q17z5oQ6PZ
NYs491D4g41vH3PTymNRgigEhBfFuyyXauepen5GRtBBbZDFn0sCcXcWjs2BNKRJemVmu77NkRUH
s1wRESNz42oel5ST8E/fjuqQZWWXeF7b3/MmVAd/9MG02jfVP0su84+qtruoZgrMHoUst6hbVnyZ
XiCsCCF914ZI0xUmvbfdjjy42S06eLAlem2WBVSG3Utc/UK7ecKtNoxaTveE31RNe+7gPKpPYTQk
9oZurCegITmk7J+K5ncwbwSIK4GEXpVlco80YuYiZUuTgGQSde5nlj+eqC1qvLWpt///47vZc0Dt
DMsGWU1UBlEW3uFEuRt2c8Vp6bXAI8XeahF9pdI1k8BxIRQMqMrkbqQZL7lisFvocIi5msHBArmU
1ApcLyJTOOJRgC27BQjOhLbOoWhlvwPHa5iIfvp63ThfmrFzp2cf8Wm5OwK1BRUASQQV+3+HOv+w
kC253vSl6To3rSV60GxTO4tpg7Gh+WnaQLqDXKF+9iSi5es9rH38eaN9+njAkP22ooWdFiFXkTT8
p5ksb9fbvhQ1nr/+PKpPbXNrsfA0E1ipMsbYc1iiyiEH8hxCd8rrn/CX5+sdrU3TeXCfOsqtjuQ1
OoOHsShsVVhGlVcr4GSHW+6s57FoFzOBguDAghBTKlz67s/Z/zi7kiVJcST6RZgJkBBcgdhzz6zc
LlhlLSwSIBACxNfPiznVxGRkmOWtu6saQkJyudzfsu6z+ZvTdLLjIlsOGXOXGZptv5e5i8X8Fjpt
YvR1Dgb292bopBClBshuwAfEPXCfDYCJK52MusbxX8Kw/etXfBaajjN0khJxB4pMETJCNNMDvg3R
mmtTP5Pt1m0bu49aLb9nTcZOEZKadC1xQmgy1HPGnydu8k1GdbYH2TZ/+Xown9qpYDSnOEnm1WqQ
Fhe1ciL5jrgA09cFHV9ELiycRlSUkLn3dqKn+W4WRZ1A8K2+cFM5M5OnSHR4HpcGwF7YqoAjIXAJ
WjSTyIKKh7J1L3Roz+zNUxg6HBk86/Wle4g4CzZ9m9kVtEyKFExL1EqA4Xhx0Xj8c2E2j0v5NHs9
zuZJJMgJasJQVIY4RDixR9y71X5xAeNA41LvoQFpf7h98GajHobSowUQRRoOdxwpIn4vixYM+a9/
yJlAcQrCDKXInWoJuwNzxpREToqCbwJm+ddPPzenJzFCDEPdd+4ID3L/r+MgCUOL0Ru62AQ//ewS
O/bMEXcKW5fVQOB/nME2qqnuok44OzhAJh4U4Rjo/3UvN7Qc3+Y6ay6IA56bs5PQUQXadvBadg8h
otKqasIsHrOuRk5tzDdfcRI66qkO64gh6QzttmruR3h654/f+ianGM2lMYwvypkPowlWXExrJHxQ
A2p/6qBZAXRyCfR8Zs+egjVdNodUmpIcdLMv2zq2et4Q26S9vdAhP/MZTtGaAfEs1m5OYD/kPJKs
SGtHvmkZXFi7n173sUX/63r/7xkqBuqEywJPCRQvUnhFwZ++5kHSD5mNayJVQvJawAnN869QSEEj
QwYM9yk47ekYttztBlw4+r0F4Z/Ei8lOFN0ZVxy4GPpYB93Kr1p4irfqe2fu/wE7rVcHDtLcQyXH
BIJeq5bqtfaCZ1M3N5OjL1VRjhnIJ4Hv1Bht8BuZNyxDwBkb8Nl9mQ7VXKRfr+1za+4kcZhG04bM
yRb4/OaJBtSbKr2FnghUE78jaXxcFSebPxI5UIAtWQ5aitSEOB+qSynJmWjpn2z6DsrSPCwFOUww
mWSVGw/jD5y6q1mHcVldWNZnds0pspN2DtqUqIFAuKVLJn+dQW/Mv7RKz1DV2CmIs/QhW0w7GMC7
S97vTQiBpaToeidPgrGMDo6x5Ro1cb5yUA/cNCimpFEIC89p4A6kZdg3rwmnQE+UxFg+NgU5tOo5
8mXSuxsn+A4AAkvgFFdIqFMVVYtsRON6X7kydukTu8QyOrMITjGFkBtbICTQ4JdPYlkxFUByyNRh
LBvWJwZ69/simC/ZOX6+X+hphXyyYwv578IeQk5lPGkUhpqjh81QQOm6ss2FJOPzPU9Pi+VRWYqu
HbIAZogjiTNDCzQ16IW87dyCPr70nzDdV5UcyonhqHQF8rS3IUANqv9mZn2Kl9QhOPk0RHKBlukK
rtEbY7xdPV+yWefHvf1JODzlxw+5UJYNAXQdOHP+TL3JJNhwyEUT6D7aVUcn+85mKE2u9YLSchHW
IU09mheo+87wCPZNH4QxGwq2ntzM7NUQVCvX8Us/4Rn0w2m92HiunMYk4aQoMF2jyZMKQJJr6AIW
6VDIdofiqNnaUgTrmlP3quiM/Wm8JXuFc+jyyBsFJHMEN9RRIsvJnSnaFlUYxm7ozenANXR+Xdra
lwbaM7HFhG0XKGMlS626MhElN0/jEnWouxnvo23CCh1IpfbWadUDJBOWpJuXYodu2xzGoz/2uxx1
7dXYLOH1yKsl9YLI2brcYTwOagnkgOI8MaScYglcwnqaWaVXrBA+BLIAttdtgYDSZ4XaKzH7Pxdh
eJ5KOQkDCc3xUmPy863DTvUGwrnJVWuH5bAYCKCCXA8MuIBswiKqKhk7/Y3m+THWnJwJvXV7lyk2
H3RQFkk3wotW1uMFucMzYzgFpdaF6dpqwMPFiLBcv9viN88hIgds+9fn8ecbn50CUnFBqyBpjEwZ
vdAfYT6rO9TQL0m9nHv4cVT/bPzCZ9ydFhCNBjGiKN15KlEORDW+99NPEq6qBTSaovhwYFnPYgDu
X8F823397E95CPiqp+DOgPi5khrWK1nJUZope7PcQdlreXZphtDF1OIkTVeH92hNsFVA9LwlYdVs
ewBOgZnpOQQ1xwHpX1n519qb/bid+uZ2cGD1N7oy3EKpzrsOQZHfQYPQS0uw+wCfzRrnQtA9c0r9
N2f+Z+4tRL2DXgbmIDXaEWMbvOTucLVIAG45V3udo1Xy9VydCe//zTT+eRNHEY3McLo9kAgDrqLh
RkShTVAzS7/3gpOErjDR5HSztQeZjxBFcSED1PdZ8FahKn6pEvT5IOhpEzdEQzLHFR+CD6ZDrvMs
SbSJOnthqZ57+vEj/TNFrQrLakb03Pc4WNHn3nYEFuLBN+fnJAI5EdOTM0Ej11FP1NdpP/+UJryQ
GZyJQKco2Lz12rYfp2xfeEMyszzO2c2I8rTnXMo9Pp8cdkqWibys8ZcQXvSGjjEUedMpe5jIJQz4
uaefTD2HdZkc7RTuKU5G1oMHd0OmX99amKdkmXby3boNUQVlalxL5ltoL7RD4lG+/foF5yb/OKh/
1o1wA7+BvLR7gPRpDKXVfS6zhNQVusSbr99wbnqOofufN+R1n+mltIj/07urXh26xy64sHTOPdv/
32e7Q1lAWQq/XvJ2q6CEGHM5rLqJXLqpnpuek8vkYIGBCaVLD5yHZlMOrl7jbtxAdlsBigOxkwu6
AucGchKAJjtXyHgm9zA2b5z8YmRvQX34+gOcidOnYskdsipUM5Gl1GXxzrh3aKm36zrUEFGYKdpL
Eh6fD+H/0MMBrsRdqZbl4HqQ/OkiN38x4Lhu6roZLiGGPgMYgPZxCiReJrcNlMbFCGfLFvD5A4pY
XryYo/walFTDznl3zHzhm5ypdtNTSWXtuVUZhG53II7L3y2O4QiS6aYqVm6ku9sCuoGJOxZDAuGh
FZWRWDEzXzpdP1959P/wMwQ2CQIp9p5Qkj0EYb7sO57BbRMIgG1YTdmF0H7chv9/+aDB8f3/bM9R
ctWRY2vbQRk47nz3Q1h+Icc5syRO8SlY0JCoJxDJoa27GZqyjG0hjvnOJe+3M5N0CsvubFPnaM7P
h3a5FsNvZ9QxsTci6y9MzrnnHwf2z+T4kFbN/Iq6h24c34Oxrm9ULZ0Vg3rdr1JFl07AM/N0ip10
idtN5Yx6mOylWMnG6v2oOnagAOSuvg4C515xEilb3cHLwMFI2vY3oJEpkDNxUZYXnn5unk7CZFMO
TU7aGtlHV+6zkb+0U77OG79cwW6GXIhj54ZwGiOFaRrah3zf8yye3FsDrG/LL6VnZ/bBKXJ8kawI
cP+O9hVwnC4t7iPbfHw99583J+gpTtyUmhawzA73bUE7cB8Kb9vWcCzJeXQPaBp/l0VR71zgV9ai
hWT71289M12nIHLHmd2hnYZoL6fqxqu6V/gh3hLd/fj68Wc++SmC3OQ6b3CqLwcTpKEs7p1avU1V
JeJLPOFzv//44n/2XtNr2bSB6x1QUbfpPEAs0IOvQMKGxfne9j4FCzbwpIpk3oWwmR93gdP+NV2Y
WB5tSANpza/n6cwwTgGDHnHANYZ+9aGpmbupM/jHlXLWaV7nl/b2mU9xioKL+LxUxCuyfQu/9czW
kFWCfRsqh4NtL4zi8xyCcu9/P0bbKXBcgFrYNy5dOQtwccFVtjzKsUVT8ul7M3Wyv63UqjQe3hEt
w6puyK7J5V0zhReO83NDOLnDhFBkaNuwswdSKfJAJDy9YEVfPujaiCSiS7cFyFa8fD2WM4nKqSi0
IOHYdw0oLgU0y73QT8oAsONMLa/BaKKkMuzv0F5ywzgzslNh6GWuJGiajjxEZZMdIHm9xNo4dkWK
uerjHDY1PyT01L53WabB8Wf8szHroZKCtRXyycavk9L1buCE84P6/sPXc/dp3gWLjNPJU6Hjk1FB
6U8VAhrnqLDDzXzO+apQaIw7Jf7Jq6A7nVYwvvodMI7Egi9VcCFwfradjq8/ftN/xqeKmimn6PM9
TmBQhdE/ApbBjQ2T32i/HF9wMoEhgHCTiYJ8D7bHZup1laqS/6B2vNT5+GxBHF9wEjqjSQCg6jnV
Hq1dtu5mZp6HhZU7NhZKx5X1Ie5OZbVcCA6fHZ3H1x1D3z8TBpGQMgu7Md+jsHwLveRtFebfqDEd
H3185b+PDtyRVRUs/SQtp9scQt1Zxsn6iNqB4vmcAPD3PeQ47Nz+91WwWPO9EWbI+wHEZKXfPMl2
S3bpGPi0K3YcyUkENUM0ecWCRb2A0zosy4+hccK95MG1ItVfgr5FWSF0i2J6B3exRw8GAaPOLlHJ
/9s7Os3zj+8/ia5ZUWS06AG/1BS6murRR3Wlp2br0N8OCCbCbWLa/gwnuBOxodyPpNlIXKuWxr0h
NcABvn9n2Ii7tb2CxfHa5+111aubYqkfXbMdo+WVl963qNzhqTa0FE4DK3W33Aei/wsqOmztu4+v
g8uZzX2KhXQLeBuEEB3fZyFsXsroqiY6rYfgBQzV1devOLP7TpGP4NYBCN3hS3NHroV4VqHZAchM
sjvCv7nlTiGQ2gHvMAe+fu8uMHyHWUepLhl5fYp5wEo5hRmrEdBKtw8xRb2XhAFQtCHCVO2lyn3L
fPFeD0/gdcTNrJLBmpVDzSGQ4kJsPPd9TmKJJTIMB1uJvShwIvfNAkc/gLXXKp/bfVY23YWPdCZm
naKRO5uBbOfpfA+JtTuo6ezHApI+Xy+A42/9ZKudomsipxhoH/liz5dCx0C2QwoIL4w1H75nch2e
AmtytNeLhlVyr2tPQTt4/shHiKCEevP1EFy0+T4fxSm2k7t9KzRb/H1j3WJNjLa3Q5irLSy19RJ3
ugLNgjBR/1Kh7vot4v64M9lCniGHM/b7yPE7Hg9wLH9m3Gm2aDI7UFTvi0c5ODyevdC7ZY5bwoG9
yp4h/i4xVX7FrnTuiV3fBNnBNKR4ZkyiEWL6NryCqyhMiaGqL17molv8xCkk3/SoXoLHShq1opEq
4FYiPJ4oalSU6qaMQPktPJJIQdwUaurAW8LsVt43iut113t+MjgMXRWWyRgwtXybEXTaI2ROa4CM
S0gUQ7YabAvL8vXY+MO2CRyyc1wjt1gMNM1Zo+MJFtoIp7b3k1ZbuW8UZY8ePBQ22rF63dgs3NsJ
djlz4PGDqo3z4lki+s3gDurXYKmzhRRi9ytCXzyFv5UGDbfTqxwwgzkZGO67Hq0gjzwy4aQoPmVw
fQ74lHRNy/tEVmXxu5nApYsDuKmUcV0S+th2Tgej4zmPTT70qc3hfxxRsIm1x2BzhPmC6z0Nze+J
lu5Pk5uhThi6zk+wDVMwF7Z/oJIV4RtDBf/BTHoCFFIpGqvAL9bgjFUrIeGowKLIfui+RGFdTeBw
eIoMv7I5H1+iarbvIEm6jw2YSQ+Utc06c3P+OoMeJ1NOKqgY2yXcKGgv/wpK68GvqhlgP9TaqbuN
us6KJJdkWgF4P6cwgxRQHDNTdLuILkokOr0JMR7ILctMnBv4qrl+MmLRQMDrSLCULciUZS6DH8zX
IHX4Vu5cO08/pavCq0h69hlWiN3KtdH4xymLaNUGwZhSIAlTyZHS+lnPQXxnUxhDBHd6HngUHPBd
6ANYIZGKszmykGXs2ZLAMbvhwMJW/t7tRb7D3LON23jRQ6fn4C/oPqDaUFkcAYJB82uZfedOR8T5
kMREd0401Bhq5+TvlHr1RmcU/KnQqV0X8ri6TxszlT+VLtCFzFVIP0CfH6Z1NGj32qJJLuJaVhFP
IQjWgCMUgiK6KSEElDjCtybuvXLcTawJH4ZsYvifWZiYZlBPUQb1QTswLA+ICagNpbZM3BpSXAUX
XZyTALimIXQhvtbJDM/MeLZCr7i8ErXXP9ZRyK9yIWHWApUtjT0XCHcV4cIr41E7+qUWg/nLevTp
4eWkqhRq9iHE8DzId7udlHEDY4N1UVG75xybrsynEUhH963SDRqZYz1uPdZMr7mXa0DSqLmDYVW3
FpWq7zTFoUQanBGz20E5PVyydRexeQ/RmuDaGyN/zzsKEtLoB2sId5sbCIrMO8hQgAZ1NFfeyWF0
V64n1UeLhCuWXjs+jLxBhdWp69gV1XiNXxq+IWdr16Wl+qbIO0hHN2GbUFNALm5MQx+BztB277aD
M8IwLBo2QpViQwffDEmhZ1jD++MUXateZil+MnsZifvYqRzQ5ayCDHrkR2unB/HK+Et1HYkibxI9
+eamH5SzItVkVmNLLPbh3GdbtwJfGYqOI0Rkm8qIFenKYBcK4W2NKtq/EH6kLzpXyxaulnKK9QgC
MhwtBsgtVxyaCJViP3QY1NsAYhksBhnObDzRLTtjTX3lRaO34ayrVkhXu5RJXuxwF5rSgA30ZQZH
NHGngidlkTk05hGQGRO8Rtfd4DT7kE/myqeWPFlWOVswuII3qaami+Fy2sSIvGITVoDPgJ4o+FoJ
TUCiC8t4Ug4c3no1r33jeM+Lo/jdGBX0J+15Xa3BshWoa0SjfpsrN7hvmFvdOZ1uNvABzV5AYbUv
mWN50k8V9AIDjejpE3m1TBEUZKgU29DYfD3kRK0yV4N9ylvwrYktXwNs+2s4MvJUB1xdLVFD0ACD
blQTUO+24LXE4XFkbnewqB/qgFz1ncNvPDVCvzeKhHs/EJpvByie3oQlnyEwv/Q7BwZa6TLx1wHM
uZ8Ad+spHnvcm+KocMR9aCZvhiXy3KfB6DRBiqHRVOip3VUjtfegr1N8Td+se05BZ2+yMoWZ5vic
j7R+6PK6vHf0DNe5yIcylnJdmIUOAt9jrBvvptNl9qBE3f+C1Vw3wnSz1FvJbffRQFL/epz6fOfV
uDEH/jQBoA9d/a1EgSqANTDJoWLH2xvetuydehU7uJi+jzoX5d4ZJ6wkf3YQp5i7C2dWr0hO6nUA
FirWP4cM4lBlcEQBYh7cv6pdIwfOfs/L2NMtkitzr7MwusqQaP9Ez7feSmE83OF16f7x+r5+GiXL
b0DR726B6fXfLRRGXxxgIZ901jIgIA1IWIkbGHfFhqPKCiRTyTMvockaUFRYOmeJXiQM1Je0JMU0
pWXHK6AQfJiMSCGuM1YA5zzl4GeOpbcioMbuDHx8gRDvhvdZOnSNGDmvPKjSxCyHrW/VNnXSdb1K
G4JiHY7u7sPgiEz1YAdYj8NBLu4BNdrMngCvKuuy644uUIOs3O53GC3Oepj9crMMEURYOfbT2LXF
G3dJkWqwLH8UDWTK5jFTsPYj5Y1FIQcUSEoOtppe8mA2H4MPs5mRy/G3Oy7dsC40E3Auqsnr1Hf6
mhrEIZeMixNLHxZ9SSPKKk8yEFneW6/xt3Ph1YAjte5yNdscaigRiJg1fIKvhsWLboEwJ9gIfdfG
MFrwksxELi6eqMTFNfQl72kIs10UeYaVKET11w8MO9SjHG96XnY3cD7wYXp49Dt0CKSEd0IJJtJo
DkN7U5d62dSspLB1C/q7kPliTUrKVijh8h0E5uUTBTxzK2hmkX0FY3FXQROnjbWD8g4E5ryUuJAo
jt0cxOpYI9+KYu1zTBaDMuyeZBEItGVW3ZfBAq7o2FayTaaOR9cdIF+PUwA2m+/Dq5L3g7PFBQV3
L7HUdaop4FQJ1Pq9JR3YpF5HKhoSC81b7Puxi26bwUPsg46nSZgqiigWbUneTR2ZH5k7u8kY9e0t
imsUXG/NnDyOykKoVZi5cA8aNMRgTF0R3N69xRw5qCLYsbB2tooWiWPKBGeply6uXyUTdKiSVk3d
BmKekUxgi8iadGhkO6+RELEPp5+793aBtqSCl52IQXIUYayh23hXhmjfjCRg93kXRD/nLpJ/5qxo
0gLnXgGLYXdZQ/7LvhodWTinDqV6iTihCLVwpjKQ7K19+KZQw26b0ItIwgCne22qKXw0hNB96DL/
Idca9rF5oL3VmI9Fik0W3MqQh9e9zacmtZUeb3FQuUieJk5uKBC+w2rqqhHT0UdrUDHGu1Au6g81
pEF5w1XuH5hZBjc2G1uQalGovPK9gB6/iy8qABSn/HmkPtmoxVV7fxnES0SK5gBgTpWKIgTasBbF
PuzUUMcREEfH1BhNAmTNbKspuO0xh2llm7a56946PtoUcSTRqmudMI9W1MFF1qNoUUPeCFA7nCG+
s2l7yOhOkLQdYoFuw6rsQ/pjwDKB1P8eCACyxQkXvYYDlgcOYkHXpqrNu+yCOYHkh7/pR9nAFrTr
f8EhhjSrIRSQNVDZksAJc/koF61yCPlPLY595URP0Si4jamYmrfScYIstnb0rnvB5PXAbPVDNoFd
Fcz1HqBXIfcCzRCTLtUYwJ/Ud4FFq4r5DxD01Y0P/+qV6uetz4oNiNETyAeLvMXhpGEM0toqsVEg
VtUAAGRrHfdeemaGHgF4DbGBd8kKXWWz90auD5Hlw8qAMLPhC9KOsosIQHs6S+lswSgbjb2ToSB3
JaXjTkZTnvYGrIim7sPbY+i8NlajsuioMp3hGnLVSgb3Funm9cEdBD5Xw/1gY5E4CWw3ww8EokBA
bQLpudDZ/IXSlXewdVNveK7sL2g+5nuO9bAFUs5blzJqQHtS09aNYMQ16DBac12BqOC4Nq2WJfhZ
5oTfa9zu4OQrYCSZR5lKYKxjVvM8YEPC7LPzAFllg0kqS+Ak7wuwM+a8be84bes/fTviUtGI3IKQ
OXZrGfhdkvWlzVOnKfQHnXIVL1xNZUql36TQ1tQ/mkpC/FqFpEty0WOT0nyZn6mtl7Woy+hXY8Lj
PZEq8VAx0tywts66q3IZw60XLep+BqRn2w/DsOkWipxIhnPdbbKJSIByHIjVQAberFSnly0lY25T
MucDoIHwuOmhd/OBiDBsQqAunnOndzAwUfxxFLNJYMhREKJE+m6ypnBWMyP2T6tyek/rRlabyQYu
cucZOUXSib6+ymwe5vFS1vUVBunCcCdg2JpSVhxbH9Zm/QgDtRC+QrsB2z9xKdHbsZIs8cwAXZhJ
VnZvEQ13PqSGhhgEwfymzDzcL/DpW1gWVl3sqqoTaRXJ7olUBA6wnS0fBHf5Tw5PMzjMElja4Qc/
BKz0fvcRsw+DJPm2NX5xGPuCr+fQc28iKK/h0HWGNTw5SpNqr0QpROE/P0NZB5kxl+bOWXLnDd4L
+e+8dasn7jhjBnQizfAX22lMegsr2xWCs++nmpdtl5b+UccBeGHnY/BIjyzXNhns2zhED1oYxmDB
Rv7iJo5fH12Nonl5FwDNQ8+uUuXKDZh/gETPiMvNQHwcKOUQDPHYBcPa9ZTZoZpJYlVCqSOLWtjT
ulm9G3HRKmOQh6wXkx6Z2DKRAJyIOr/uuPQ//BkmPLGa6uZQWx/4phIX+BzQsBTFcPfgY6uvC+jD
vOqW0k0z8QnmkKbgh8GES5qj3OmjtOHXXSIgg3QL82Z9hz8Wd37LtYKEdSWKWNBA/SwXH8YsMsBW
6Wm9Z57IV8Ggcetns4RGjLV220DtbFV4hv1CecDfqxauc+vK7/u0BwrrqvaGbJVB5CXNZlRnsjoK
UG2Yg3GNDCXkyeR69I8L5kciR69Z+7Nt7hpuvPUy1eK1ntz8agqRs5Egl89Bgyu/Mib/aKHwvxpG
sEbGabJ7hTvmHENkoEx16Dqvy1SwJENVKM1ymI2Zksou7gid/lDPUWt4RI0sdqL2BQqnZD+ClTvH
zKvyQ2cg8097qBOPNbcvoUaRLinAmH+r2n54hcwDXPdwsWHXKhialPikwYmOeg3EItieAHF55Uwy
QE2JZgnc7snaRFH70dTO1KIwU89LzL2heg78wa68qe5jWgRDAhT9nOI63aYAeiCXzPWEVmqQO2az
AER008wCUT1HvjVPS4NZbNu9cXn7CKkh8Wbc0G3jcTE5ojeasXBzBt3JV+zQcIGarbTli1I2S+dW
9y90Ce0hn9GxxdVe3QV4zLuTT+7LwniwHSLhXblOgUoPOGt+FDsT99c6D8sViBqAqi6EV3fH8sYB
7rnHlQSfeeSkoyqTGY41GwtD3UcGcOsjuCUkzad+2TWdrbc5Ln+bbqjrBDtFpP7slbfZpLJkgp7I
LbjXOHHURNZ91MkbsHXgyTQHUbudlkq/+3aSt8ckL3WDDEZhC2javzVT4TVcUEnMLMVtEQiclefP
Ki0GJFouVBFxmZMeJg5Hv6urfuNULUkXgRWiQIVYcx8VtLjpSLvyyrZ45AWOGKXQ8AkwwgS3mGYF
zXc3tU4TLUnTZOywoEqyHoMsWIU4gdb9ZCAfZkDHGno1XfvSY8VKBDX5kQ0BMq45h2h9f1RphLaX
v7LZHOycBV+FG+M8EOQ7baqnobjB0mhJ0qm6eQSDERIA0cScB2+e9C2MR20CcW7zw5TC2QgxNFc9
qc1aeaWCLguuWTGJKNvn1uQkbkUxvzdIgxNINzYVekhIhZcxy28szvlXV7vj7xbSaY/NXCtUekJ8
ud40uyLAzo+rDKKf2P4aNnEFzlIBvXs63Au4ft1gBy8HHnV67QZldw30lr+jIp/Wzciyra4mZ3e8
Et6AHo3K0DiHDCGmRcYFQZZFA6Ru28QLgmVDVZGviNYOKmkyuhv8nvOYld2UDoFLfwGWBsHGhQTR
01RWwQrAD+R5emjuYEIaXEviQFwp6jmUrPXgoBiNjAlbr7/Oi6yVKdD1fVqEldqN0s/u2ShKKDdg
btZ+qDCq0GvI1joL9aD5g4hnRqicB9XIV5ByKTaqrRR2DRttKsgxYwiVevcj6a8ojbSBTpzSV0E2
ujvbyW5VIXd7rQJHXUMGFLeBzM8eeqnLJ3cy5lpxj2zHZQSbZYHQJW6pXYeqhA3kBsob4S5gudpF
ypI1aEUsrhEEr3Q0TLCLF/0HCtZDEmpexGom7R66YsGSzHXTolTSzFRBWYdbtbHKhT1pr7rNEHnV
3mTB2B1Vn9o3xPnutl5GuoP4kTmgRwqh/VLSG9It9S3qRNmLIIO6DkKap3kvvNSFomkKgbERRx/s
vmADajYia9hLMBW4jzduZeDPRZdNSH3nr2c5WU2Oj3+v+Sj+4FArAWcnUqLre9QwXbr5fmByePYm
NsR0wnK3cmqvrcjzTYnq3LrDX04zRf21pShWMwY2SBb1PyNcBh5LrnmKOMUhdJeV6zDMnesQigNX
PuhEaUfz8sUpAvWEYg69Uj1srLCtagihzm01r6cINFIuROOnDDH9mlYRKoQBWcgGZQcZworV8X4B
RGY8yP0oestGIPzvAMcwJiGAMjx0oZ89ZV0+3s6wu3iCCYzMdxICtsHaB03mtRpwbCc+7Bdw25yy
7pcRg76Dq2FPEh8WcyKeUTR/IvnkPRlUp0kc9VDx9HxUaGARW/jPUVSOM27V5DlbYFwpFGwJ4bX6
GJAM8uZKoyBHFydAibZ09caZvWylCNKctKb9tHcWrytACfsPZ2eyHKnObeEnIkKIfgrZku6bsl0T
olpAIIRoJZ7+rqyRD79J4uaoojyARL32XvtbioAsxP0xBKsX3uwS6itYNrTPqixVHXJZVD+YSluo
F1zXevRheXHoUvg4j42h4gSL4R+VieK7U9YKx+SqfVXV1HpbLMj9R44k6SFg6QBprTutpayW0qKz
BHhX0wHGjRVECbp+5iawbAG2MmRhSJhVNU7sjvl+OXn1ld7unMCcpbrhj0I6VRnGkWdBewuOQobj
uSofAiPvn2gylo/CgHkuwHTFjevw4HD5tYsZs5nCSA9Og4RZymMGgsOmnworsqxCbYjW3aboB9uH
/mtCKLdoctydtGMA8kPpvq/AnISkv9xTQN2PiC5mLNQAh+xT3Apf+sqUd9qs2g/hQv+m8sbY07b4
29OA4lwGfxnh+t5JVt0ROPE2ibDbIKxQAW/9JAOGaFzas/J36XWIQxR5okLJ8gnjoRVqm6QZIu+F
JUcW4cxn3iJihZrPHBfrHNGN3PhrFDz9W+C485Cy1t8ZMmls+OSkY7FvBzlhz0HQaBhJtnU5Ukii
xZ0O5xP/Zsgt+7bs6R8qrOHJGUYfUwxE2aFui7BpqPgGnpW9M1RdvlJm8lchFNJLNu41RjDwvdUj
YiFzgz12uTPe0NYY95loUCEIhABs2lDLGKkKIVC7GD5w9UtC6VMH5tt0zYZoYcjOkSp9lsLINM+Q
z7OFcRx8M9vkAtukImTY0qAyN8i0VLvLw8c8D88v0sZzuIo2WtDkcuR0LauldoSLQ/u7UXBK7JIM
fLdR/h47RHfDCfaqpySQOIcMiL889/DzeF75Deeh+tVvOLfEJ70Nm4oEyyQt475AV9subDJFcxRF
c0BuC/c5D6XU/bgtgYezWndF+LeQi59TV1q/5GniKBZDbN28kQnJmUJY9kq7LuSx55SV0TGRA7FJ
FpdAnJ6moXN2PgnGexspY2TMgI1dSfv/M6n4ovHmMIrJtdOkRvwnhhEF7i1pc1YwBD4w4MBgDE+i
wPgxsBFEE/ZzcDyVcwuPtF/oyoaEU2r6BwHw3BsrWP+QZYONMJR3bRvPhFRZi/JfCLVETNvkHTFn
/gbN/3hlB86kUyChONrJXVxRJvgjm6N0nwjl/YoGbGl4zDYO6BkF+OsijRkQ2JT6kUzXDBiWusye
bRWN6aGmeehE7Bud++6rwX8imAQ/YfcwAiFnuFijlMQZNjcPI5y/Q29AZinA/XCTM6pxDi67B0GN
fO8q5h89I6tXXAqW1p7ZZtLjGAniZC/iGqH/KGvyt7xjAVw/wExXNonSYWD7y7N+oYHnkJMOjJkU
laZo4CAJc4nT+3VQQX9OLBkAey2bEQHM1i9Af4F7zI/JhyHuVFZrJSBLP/78908rlo+kl3bV4B6x
Az1UqC5Li2lFMbz06NmwpqwMXACvRKw6B6pJlAy+XW7whb6d+8/1uHZmaQkmTjsN4y/qZjbqsUob
ZmQmItCZBYRQAQHKx+W3LcmRZmMcEB4voTmkThPuG8ZwZ+OfKVhBLy7pGufAkk7mFMflpo5hwAKw
E0DVp7HIBn+nK+LukXbJrSOifCnMiHCYZwccL5JTjkQMPVrIBfUhs9i4sgJ/pbrGwW/OzUjrmrcV
FP0xQVA/8hCb7hQKbXm/Hzz3KPxsp7Dor7xsoRPnEBXPzYfacVkVp0QeesN8SvwawIVy+u34kMIi
I36dJG7OU2l1TU1g5tNYJzomIt0TVsFu4CfNVsb5wg45B6UYNYwoyyZJY84ZpA9Vp5K3mip/n0/g
tZhgqIwrqruFoTinpkwi8yQS/WlMq4cUqO+hjUrurbTTVw/3iTW3L6HdGJARAoN4pPYGRUgQrqXb
JGErI/2rVjo/fiYL9xqpg7EGe0KR9r0z3J2XVzd9mz5b/hrx66uLy/kV56H2aS1zmSNSH2qveIAB
zn6wir2k+dGtOThGdrUxDa+BXEYhA7xmuLXUZueP/fTGrKlLZo1WEgOTfWsyhUxYtmUNuWLrPn/Q
+bWfHp8aRZ67DXw1G2SW2sn4wGXhilXt/OjZum8XzTS0vRnEvv+mG1xD/AGM6/3/f8k8P3y28kNO
Btstj/gxz8sdsiQflkx3/pCvAd2/1NieXzA70/hwEHBQfuvHuG5RyIk8dt/CSmxjJ+YAxyBB7hMk
ULZ2InooL2oowFpu7F1BcBA/e8hMriKb6751tj2AYs88BFNQdiOzTVXVkJhl+q7iXF/5gtlJhreQ
PZu15cWD1AzRfJ1EtsNfWlKvjLKFaTOvrxuhRQSPL0d9nZ3BAQ4Skagb6Z0QyQ6lzo8alPNIV/q5
qoLfl9vsyxIV9N+8uK4HfNlEVfu5/8xkl3ftthbWLpPuL2Yj8DlZ7FsPwyqR5y9KXOV5eH7rbH1I
TAKjNjNzY6ghDAiLR3Uc8qbcXv6orza089PnawGwP37KkcHtEgTzjOwbNFDvJiN7CB8g0lJ6zbNl
YSWde7a0lingyldimXOSvwlJvgea34OtdELhzxoZYOljZstD0Y2eL6qgPlluAfg88/Qv6ps8Mmxt
fgcEZbgtBG/eLrccMvtY0OZXv3PbzRYMJokHx8IxPWWQ5v/0xrTJDzUib040pkXWHxnEfoDDW7UR
w7LEfrVc3r4ZNSRIIOLkN05u8icoWRkDN34sn+2Aw99rVEN+QFZx/Bkwn70hveHXiMwA5+oPMDIx
M25Dz2BKuumQ6X2s/KCNDNhh39rnAqawR+Js3IJMXpShKr7l5S+HipuWTKg8LczpHXFf9KvjNd99
CcWPlav6lzkBPxcm4D41iLKw5lsqiuDAiAMmvc6Gm162rcBuRNpfuUbaeUCMJGpcYu48SeBEpaBO
cS2EiYhOzTdqt5CMBKjTdWmenc+F5l4ZalTIu0rjLXNcsUmorjeep7pjZjhPCXfGs5NGeUB8uhqP
TmbAs47woYOWpfxdsQmIstQwbnOII6Ip9eFShbzvBhY3/ZYp9dGOiQVlxwjrgwG6AoZU8S7ph/pl
4i4ftuBsW09o0ulPWjH7w8q85nHUh8FvkauF/gyKY6v27N+NYH8ylyKTMSGgv3FqjjzL5DomVkcU
DcJA1nW+VUMrdk41NbGtq3EHoRvBbwUl9pWAgFWHlBvodVhQppA0t6gkS4rBC3O7U1E5Oj3kK6Vj
bx1o0O6h4YXSvCCtdwO8PCxkdJeGXnauCGqQJfHA1YWBRu2PFcX3pwqFOoDv7PLCTw4F6PixSwZ6
sMeEMCw+CYCHAeOv9sS9N6cf5EGWbgJoEE39I0oB7YOlfVgYZAXq51HfhkYAjj8AIWtq9a8UNsZx
7QfZvnSgV7OKMn010j7ZlQiH9VGmdZBEdEwVWFSJMYZO7xjQJxTIoQqT8Bfby2oSwrJH3DZewVA+
5KfbosjLiLTlsOkC6fzUgQ2TIx+inhAiR//IEDY9FDihl5EY8+nBD7jeN4K2d/boiHtBGX3CRcGA
TgKJKPiyIt8KPXWaDRteis6E6CUtOzguE/p8eU6fF4qvZvRshw64VWubB+3J09ZJyyeYA11x3D6v
FbMNV0K1M2UZ7N8CaryRmv+hvn30s+nAuRld/vH/4Fpf/frZnpuATqcFIsqnlKHRJKDWPysx2LjZ
0yymfV89lCwTm7ExuyTyAJcJdkjcjj+pI3SG5H8AybZlSPo3s9P0BcQTBg8i1lIBZTwSyKHPBZhP
l3/sQkvPyYBT0Gg6Vn57cumgI1GIIQrgQXH54V9dCdHYc+pS5o8B5o+C9R4BOqqSyWnM+X029S+l
AwltMozRAKDR5ZctbGxzM51q1D1KmKf2NIFiBI0ubEgOeXbXpWt00IXj+hwKQjjsKQhsGmKfDAeZ
pEhGNu2WpYjAX/cFswM7akxyVyPKfNKN58dAltcSGjjmvoLkIv5imS72l1+09CWz/VkZXmp4OaJl
ikJtAgHvj8RjdyJYw5osdcVsQxYm0ucBl91pCNqdmspIu7+bFKY0a1eEpVE7Wx86Cv8XPgjo3Wjh
hMnUvUPTu3LVXGqc2QrhNZNXZb0tT5nunu0kiYPUjsgwPF5u+6W2mS0OjQ4CQ5PAjNtC91GB7Sly
dIVDR307ILF03VCaV3HnfstLeLgKsFnco0foY5qnD3xo/xRUr6ykC30wr9SGZENbrl0DB+SNzY32
0/x+Uqlcmc0L14p5mbbKXJjaIPqM6sZz/CgcvPc+KLd2b4eigpypzHYpuba1zn316aZcTHAFPZO+
4A0OJK957zkxzAKiqlwJJ39Z/4uFcF6kzSeIWxVqs072PtnnB/Us4u5+vDUP0JxHXjREU0R3+sbd
lYcmlvfkAMzpwd2uFcUuddX575++z5oqL0gmDOnByUNkFe3gKn6lNS/bHnBY6ZAzB6Qp719QIJ5v
TJU8SdAgXQ9OMJdnzNKvn012sEn7qpUl5LD+CAV78ijtNUbSwgY1r8tWfQ75jm8HMbdIlED93SNB
m6GyoLM/FIhMRdOsfMTCqjKvqiY9ZI61P/gg8AZxb/kQfFXtSzKlPy430sKyMi+tlqNRF6MPwZDI
olq78GW8120dNvBnv/yChQ+YF1YXVlvDB8oBMhzOa0GStGChylfhJVeUnWOKzIuqDWkWY8YtKJ7q
/pamxdbCcfzyT1+4js5rqm3Gu9TKxwpeLN+ovKlz95QQGQXTy+Ss1ez+w85+ceibO8toiCyRoy78
OIFABtn3BIMnc25R85v8MYMqewHTsnw0kySIdA8Yb88Msm1Z5W01c4t7abMGajcpb0QFSg2y8b4O
raxK91MPfRGssgsE1I3qDXgOZ2VMfpn0Rpv/j/cEhfo0ScEVLiuzQrVePuD4WcGKKGyMMQdjz0IZ
I+y+im1DfP1sZ1aRw3Uvpyps66xZGVkL3TNHUJ7DfW5VTage5G9c3nDIIGHDU0+xMrKVVyzMjjmD
0jbcvEepZX3y5HuHWxrJ2+1gxVBk7i4PsaXZMVthDQKMpgH9bGzaCBhMamuc85PkyvD3vBxcMytP
JMGBSkzp0R3cv6DabII2faWGXFlAlr5gtsoWzHYJJNbTSSZjHrl1eawma8vThm8uN9HCWjsXBiE6
kWuiIGOfWvpsyL7bAJb7jt53NoORPuly2mQofVmZ80tvmx2zfKe0zUS6XiyY86NNx3giwckba2ge
LY7oTfK3NslK5y9sUHOlShKwvnZE253Ksvrm+t2tVMPvy4220CtzWUphogA8yVl/qhqoEKWqflNU
+dUKQIPLL1iYfHNjH+LbCHl5DY2L5E3yBzhcHFE2hFKsYgcZ+cpLlhroPC0/nT9Q8t50uV3AzDfP
78yJxprJlQZa+v3nhvv06HM5srRAzTixM9PHABnzgCxd8oaQtNgp5fVR35Hs1+XGWlrkbeu/b+tg
Wpg5fUtjNfDHjpPxJqMFJGA2Sq5QoAjil+VTdmgsY4qhXxp2uWz+2KMtt75N4NYI05oA1RqsP9QV
gUuh2wPiBLNh68Bg/3PrIFz3PWhpc0tNXGIv/+iFtW/uzjOAuJKmFeadHOoNPFJhd29HIv1G1dPl
FyyN0dmFyWC6RvTSxdFDATyfUqi9u58oSdcri/fCVLZnU9lRSWl4siVxjgTNpnRQPqtQ+L5lZo06
1iyBxC7xi4iP0KJf9UVzhojZVVnK+YhyZNe57SAN7IzkxU/X7vn/KONfnBXmAJHKJ00HgbAZV3x4
6kT1Qju1ncBpQN3f6Madi+iezxwG/1S3O6S0Lt+EC40gnt3Du3NstrBWyVfGx0L3zYVTRtEJRBZT
M0YA8zct8/se4vUIVLuVxlyYoXOBSws1mYE4lhfXXEdV8+JKI7SCIerLmwSH+et6bLYMCMY45NoZ
OXkZCrPGh6HWIW321z38vKx9XmNSmBDB9RWbu9/QLVBhCZAHFIH/AIiIy69YmKTWfGEpG2U1Bfq+
4EFkl78HepyqYtPUK3P0/FO/GnH0v59ggcIyDFk7xbwzh7gD1yIsuy5YaaClLp6tAH7XofRxCtzY
8pFpDgJwwmiIjEnoo3RtZFf28WwdKAGKMK3CsOKEGcY332lQ9Am1xLHPHOtwuRsW5sJcVpJSBwYV
qaOgSLvxeQYF8b6ha+n+L/VuOG7PtSQJHcuql6Y+ZVOe5xGE59UTM8BULdxsqnZt5cufAip61D/a
pQ0miT+4NBRNAo9k0Yzimyg8+idpUZ82kaz561UFzrJ1aeuVOMVSZpWcO/jTSK/dvi8JKvZipNxR
7OpnIeqe+xD76K4hE3gzsODislQblObeDJ5zvKrZ56D1kbWe3TAwNDmKijaE1kGMAQWnE6aKlcGz
+GmzFWJIikwWfWdDZ0eHZ+U06tYWnr93tVNDp5+qqHD7BB6sDZgGWYUQPOI4Py5/38Lsm2t8kMWS
qCLhkMdVHgupxMOnvls5fS6N2dnhqsrLqhjl2c9yqJ6stqlwu6luLc/8dvnHLyxNc12XmvLegOSa
nar6vmJ0r2HoLGFZ6yfp9ro3zNbXqrFb38tdGC2Wxfvk+UmUi2CnUEkQ6mRqVtrJXFil/nmBfBrc
U9cnSU2pGbOuiYfS2FTABOFoirzkAZyF+6Q/0v675ZIIJYlbDXverviu3eyNjShntL7jkrdyOVnq
stlqzFARSSHKUDFUycUHlATWdhiSJip8O7vKksKau+NMlEBEAApBHNQlWHgC0QixC/yVD1hqytlS
LDnTtLNsC1ZAXWi4f5LCCnP/vnVdKED0yp640Epzc5wSJ/u6HIPyBLKMqqKuQDLBhgOU3IxCrqEh
v34JnYukqFaNYSsb5lXGmR/mJ2I71HWySUjDrxt4dK6WclxIpXjlylNFyzYLh4zrn4K59qtIhf3Y
K4UV3wDNaopMywx+A7kBbkg5wbx9wzqBMKQ/pcgMGAnyNih97l0gbM+3CYKq4EJ6cuV3Lkz0uVeQ
cgRqRhytYlXpRwtMCp4NIfNg66h/Xp7oXze29W9mfpqBlKQgEg32GCcTCoFBDWj3/mSYWykKZ2Xc
L1wW/u29n16BAmPqWlM6oq31X1MAiTJmUsUERxQeisFBqR8tUXJptJPeXvdV56/99MouRTlvTUV7
shPP2A7Z9JGbzYhrXbUy25Y6ZrY+ykIXfubiK1zAzB8mh3v39ZB7G5ZZZ9kdCm8vf8jCNvVPL/fp
Q5IchloAsaJELfMOqIfdkoBc2S2zFa8qyz4zVZ2fkIrynWejlgD2YbdCVYv/kHbDSlcsfcHsIDqY
lieBfs5PoGSf2tp5gUJn5Wi49OjZkje5bMxzhyqgBLsbaAHjLBcrZ5OFXBeZ9W/XlTiZ+J4Vt46i
gJbk9bA1AB2B7xQISUHdWlujAygdJZLVX3MwxMqEX3rv7NIBPoYJf8iaxincjseuqsOK1tsAaDxY
nI0nQ3UfhAWQz+DAstJBCxsHmY0DJnP0uW7Jyang9STGERofKG9CRke8FJ4uu+ZMwLtqPJPZaLBU
BhUvWjbuyux+TPm2SoO1k/LSh8yGQ68qAAUpPiQvIRXalv22f0232cbe8CFMfwOsVt+JB3VXbtP7
6eHy93y9DtC5xnpSCZ9AGWxORFvHXHvmLbjfahtkY71JKQoTL7/m65FO51prVLnbbYOA5gnnFHJE
pWr1CpThWlnf0kecG/TTIgNIOrgqcA2KSwaLL41QGKoHj0PN9G4w9VrE8bz2/u99l/6PN4kyprKH
+PVkenuR3svsQRov1zXPbNZYUE+18OtG3jso3korf3azNUuEpV89mx1eOpZQfnlmrN00h1d3cLBp
V+LWVa7k7L8etTSYzYiB10nnaNgEGQ6wNPrHkNehn3yHbC60Vt1Zl8bPbGoUxEsSw4QtdDoVj6BJ
QiaLA/RVjT9XG1vj5PVMIUtBGx02/A9RVx4E56LigioQJge4G3U5VzeQYogId3XvGKTUXNlfv15v
6VxBzMwuaDsBYF/TldamHnqahQgsAT9YyXLbQq5XRZL9SBu2m6RVvl1usoU+nyuL+yptsoKUZjxQ
F6ggXbywgNCwq8VdMfAXUVnOVYs7nUuLMzfo2WDCCLbxX8FdBRt1IzHOHPkjb6/zP4A477/Lx+T4
ST550H6XrB8A/DgLGlKE+hs7XStqc/7FHb5YPeaCYhQcFx4Qi4gmGmmxC4DFjTtTyD9e4ICYNkFY
fgdooj2EHHHiYu/mpDi0pq7AU4Y3MPwQOHgPoYV0LvaGVsbQwKoISDcbz/KarVCp/iAlLcMc4OFN
2QMBGVkS9hgA1DrJEak+N87RU5EISLcZpsT6Y3MSHOGF5iA4ZOb+neWgdNYEpWhDOqA2aOfSmzyD
nbQuUWkFNDjIGVx5b0HL/BfT1DBncsfcecZ1ge1UENQuKrelvjVGnt5Qr7NAlnIrwOmZSPZQnqVx
2mXiJ6JOsL4rsQi1dsEjEOCAzsj9ckdxMQdMGpXiCqK7vVsYcpv6eHhIM+0dAMb0XkGoTRE+78kj
0CXjbQcTybgxC70pg5JHw7milHRBE5aySw4gD1YHvzABVch8A+AGZ/qLs4m7d6CWCJsgBUrR6JyX
oeD6ZBCX7HGQGOBCQYcNMEYkHLmHD7fH6sZAvepW0VQ997DYCxsQe56oATEmyCiTByqlQ3dKEn4E
4R7nnRz6auGChiJMu4AtCTgzhQNsiipl8wYqmLVnamSvjYsqikbiWmgXEDwDvpgD+Yzq2J+d444b
ROXrZ+nAPUpnoj+Jzjm1zgByH2hzRwVLpq0YJgDYOtJsaoniqDKnzV3APPMR1qDeTyvtEHrvgO0W
gxiPbsXB6SBpf/KYVreBMtOdrr0JjwK8wfPtXw1pO2RDQNgFcDWERyRkwKj4iwCUnkI7yB4MbtCj
gl575wX8d9o1zhExU/Js2u1LURYd0ByM/oIgAfCdQMjhg4IiHo0ALAGSIDGGwyJ1rAgUJv4XLJk6
qrTSx0I27cavy3wDwaX3wKBwfuadr4DM5cHWr9X0AUaseJVStHfp6KZAEei/IAY1kFgrdg/ESIIG
UNlt67WvrqxzFC7TAR0i+EkpAVcD05U7KLLq0FLim+c02V0g0cJmUfNjgicewS8Bf7LkDo/qoS02
te+qt4SNY6ytnOxxi7bA0EbVIxFuvnN14ISiBje9dEWzr+lk/aRc85smRyU46TT/ZQCjdQy0GnBE
zJq9hdP+NjdJgjIwCFYl5o8bCTg13DQOUIO+ZeEjuUwijOh6E0iEcIHr/8e3yXas9/oH0GkhWbfT
YGPU5rgzbZ4dnAx86ApLCpCVUC76E41UAI5/MapqYzUu+NQJ4p/vLmApj6UEyqWHrfSmLvp04ygX
KBVlkn4rnWAEtrKDN3mJCwGAWID5tYaRR40iqClIQXx8bHyLPBQNAxbLF3Wsmk7vudXayMCyP4lV
gTDpsGSTWkjvJ5abH1wzoH4IZEeCfdWrxdGR03AXVBXjQHuZwTsnuRNm1ENc2uQJKhzEEPgHVRfV
dxP1Fzl82Iv6QU0cZL62p3CvqFDocA8Ejn9X2kH63TWNb4rzxsPa0eCukWEJ2QK1Fey41O3NJKH0
q2y8xOBa3iIG04PCiZSRWyEEUcH6ArRvKqaHKcMozEp32hCZ+idAqfttEGTNJqidKbS6yrszwSq7
Uwjh7Arclm4zMNhOnenJbxjV7FtiEesVY2d8QsB3xHpqtC3owKNugpCUkxPqKdD7oqHGE1KP9TuU
0QSlHdkQ8aSvb6gqLWOTjAhT1p01evAO03CGr33LQ8C6drGQAtV1MEcjQOC8x9zkNKMvTZmDVJ6B
gmmUk/rejg3dwPOs2Rp5kMD7r8iDbJsDjoipABRs1PGcHso6ALs5K8eo65rxEFiWdT81stuADcXv
cqg0DgCfTPABChB286nND0pDIkksRu7HqrQeeAYGUDNN/Q4zGMNUYC7UXgUnTTJ2+/HMOAQLu4XR
7gBr36NFsvoVCLp2Y5Fiui3rvNuYOTN3LKj8O0rG4ElxGM1kE6gpQY+bG8oNzHtUVENH3ND0VwtG
3k70MrtLseJEtT1ZG+Y6IipQCBamAUni0SITC3OS6F1+Fh8VQYAzEI5fJXCPsC18CKASeaqKpnwm
HVRPomLVFkjj4hblzvylKlQS8imtXwpWuEU4YvQcpSAwphkp2dUWgLdABW5ym0xHS9vkO2Lh7iEB
gRsMzjq4g7y3Cn3kPENYCepbPwOYN3TzESYwk032iKrIxwo581iVk3hzQEPZllbh7aES9feD9hX+
e7aWMLV9FDpvX4RVYOuqRfI0ANL3M4OscA/RlPdodY3el0oyzBMSRIQ4YEsb0j0CigUcWy/amx5h
zpONxfvDMo3xpezq36qkJsheAJC0wyjLSCE8ftu3St3ZgdH+GOwaZMMmhRtPnw47mGfpm0FPRYYm
VpYOcdjGZl7AHQILOEbRtuBwWghBwJEb23SNd+QZ2TOMx7MfGo6HmwnLwj1NO/bRtaAlJjSrIkom
ipYk7SvYcihSMFxowz2zxsaSsOamo6P1o58moBm1NpGwFJlxLPX5MNbBjP25Iw7Us9xhGwsR970C
BjqsUzrdJbWo/5Cegerr+B4qqc5YWTXApIFk+Xvasvwmc1j/hHV7usHSa4ERMjlPvNTVjcQSdygN
I/hraWgnNkJ2NPYGHLoq5tsbs4W/B6sIqueGgr0PleHsSCXKo+DmcOjhf34yzTrbKGuyTSSxLJCq
YTQVswxV62HijyipSJuUYzkX/tHRJcDKoOf/yml/BsSy6gEVyPZKxGfhoufPrkit3dm6DVpk/nKU
hIzMEqCcG31kAauzEq9auGfPCzsaGF27TuMFMeZhjHLXPkqwLzVCbH3DMa6SZtB5gYfjgwouB0gz
SN8A4tjRm5obNynrdw7PjiDZOQhMWCt3v6UvmkUOEDv3sYjihiY666YDQ8pLC3iqF/KYGHxF0Lxw
d53XeKSNCLy8r0ncGbpGOaBzyOq1StmlZ58Hw6fIBww5Ky/XjMRSyDdYyGMJqf21Ot+lh8/uRb4A
88XvJTzvXFCoNQi0MUoQ+f7yHXLh6f4sMGGbvLTB+O5PdmN8LzT9NVB/JSSxNBVmIQl3hO63Ll3U
Q4BwGQJ8eqzr4o6AQnnVT/9XNPqp1Q2oGj13hLWAdGgXaaVG2GmMH5cfvvDjvVm7yEGLouQ4/uEo
XO1sZlYHTTVsJhpvWKmvXri+e7P24Q0KWRGtwRQzYM7i9BAEjzZszqcP4VdPUz39ufwpS7NrtiR5
3KS6Aok6xmUqko2KUhguDz2spkAJveoV86IUqyae7ZaDCa60jJT5q+UqboJtjbqOyy9YGKbzkhQ3
JfjRrQVAfY0jUtvftIV33TCd16PwccgnwaV5Sss3A7tR2zy201qCZ6GP55aBMk8aMFlSuKY4cPZJ
JmxTzGgKcBqLPezoACbsELG53EZL7zoP5U/zQfMS2KsOQah0TKqTdPx9D8i02wAW3tvEQqGhvybs
/joXB478f18VkBbRmkBD5qbsYOPyHMh56oLhDaRcOAJ7BCbvCJUmTAU3lz9uYRDP61FweqrswHUY
tnqkvF1lDeGk5JuG0Awk4GIlDr8Qx5u7CRYJyVECnibxlD71AjXBLdnw6Z2nPARRYtv0H+awEjJc
6q3Z7AeFb5RwzIFytv5rqW9d9wDnjxF9lRvvl5tsYQmbF6bAeavxxtbgp4nIY2XLn7DB2ojevc7a
mc4LU7SXpIxox4wnB9BoIulbP3bTyvljoXnmRSlOJWQeUATqgNu0QuqJvWeh3t/Mt52tXo1gzQlz
oZHmxSmVAZd73AbMWPbTHxDHnvNOHepCrH3HwsI1r1ChCgxRd4Q0xW0sceSI2d51AwIRl7t4YVbM
S1OaojJR44mU5dnkCyTzjcnerTHfCmPN83SpfWYzva4CwwkqEFV04O8D7v9OGM9Cd3JXzstL7TPL
uQSWZI7jo5wR104wHOQ+6+vj5cZZGkKzLbw1C2r2k4nzQQrqgoRn2V/w7jdThrzOyilhYR2cVz7g
MoUwAp3AKykBSsgDs3sA6LY4VYO+h9nCzrLSaWskqXfdKujMtvJWgaPb46IaVw5AzuPf3pEbkv/o
EMa43GYL3T0veKjdyhhtgcSqhg3hgBBFXf9xxI/LD18YrfOSB4saNqAS1MedQh5gcfiKcEsZGYO8
R0TF3l5+ycKAmpc9FI0NnMNgm/GZcmCo6bUEKWRlh11qnfOHfdphEYXq/NZJ/biWBK4Q5Gk04KHo
rSgpFsbrnKgZOH6LOsJzNSSzYcPXwPOddj7uquQoGiCvTYZqscuNtNQTs1ntMxu2f20ynQJ5COCH
ZvOfeTmECP+tDNSllppN67QAvS1H5dtJInEReN+pumOeWOnipV8/m9hVYecITUHBghKBb6JCsbCJ
YDSHChpOYPXayr30CbMNGt5LYESnSp9YDU0kpfmj0A5FCFGtfMbSSJ1NZo5qlpYHtRmPiQBmsf1t
MH9FxLDQQvMyB4Tm+grVfFiXHPsGeJx3ncNCAg55SKv9vTyEFkbrvNJB5PCzFYo2J7uaotZFZrOu
nWdeeM9tCrzK/3F2Jc2R4tz2FxEBYhBsgZxIOz1VuYYN0V3lBiEGMYN+/TtZK5c+K4nn6EVHZzsE
SLpX0tUZlrrYQgtq+kmlMaDOXFgBrYbzuArcHHTud0LqjTOkBrlNVA5DV5ASqkkNGodfIgw14DNm
Ns6wW/PgSJvp1M3mASDL11yuP4lVP9Dc/jEH/HGQzpPH6qehsF4Cy3y53al/zgUf3E+qyp5mZ0J6
BvdWCZ988MRperXfKOaD6xnzxa/b7GEtRXZInUacDQfmqCWxycnM7PEfmg3Bsz0t4EVJu3pxoPoS
1kbZfwVJCbf0Yz3iv6Fe8uK0QLYM4wpctDmLB4dM5M62xG/bMWcA1hsyhoEbVA8QrvLu5hr6M5AW
RM0sq8snCadPGC4JjHInyaGEVfwePTiHxjim9ylOM2fUQaz7EvaepwKnHKj1CGtvydFmkRlA89Ww
ceEj/aFKUPYrf5RQKo9rIq1jvljFDokb1ioFVgNRWv65MKoUlFGgyGSK/wEUrR8FPTKjDER24UuQ
f0tnix4nb2n2cwbXm9pBWi7mYbqMAfU2spluBl5/f5/3xRIIG4q2kFKpHmxbnBwn3dikaLKMrSbK
MoA6tQc4SwBReueuoE/OsnGYIddE8tFkUvLk3MKgo3Tc9jwmzkHcgeHb9qF7R49VlO3qI3ngp/TB
YWF3wVHtvnoYN7KP7puUzBngpAakA6nPwocn7K6aKwjyj53l7Aj35y3evW5QlPSZV1dHbRiznU25
/us06/cShiMb66NmX6eyRXAx5QXcpSTppNHfwUoVBhuzs+6GJph3KF7DlKCnfpyV6/DlduRr+kxl
kNgwjAtyH9Aaa+Hy59x2eYM7OzlAzX/aOhBqUrZKVljN1qt93yZAWBD6FVI08oEzWiUWyfIobTrv
ANn68vlzH3Rdmt7FTE5TGzIfpjwv9hsX0LdyUUb2PycJRFTqQtf5tIdeq514yHWQ7OudQ8n8q7fu
+n0GWyy+/RGadZQogQ/1MtwtXul83myfgmuV1DWb8GoQK67XNLcfopnIKnsBx1ynbuoBBd5hSQbG
HoNq2thS6t5fyQC0KcaUwaHl3LP6JTPWY2DNiSvFlzz3q43X181cJdpd6TGKcBfnAU7gaw//8HTO
/yWp/Xq7e3Ttq3HulF0Bt+kgqccGrvVsWWGi5tdwjhvnjUypGQGVjwC1G5ifQAYyKTKXQ9Ny/tU6
/kaVV/P6KvZ+grczjKEDkngBcL+QWSu/Ni2ujmc4AGy8vu4R13h/F2ptBsNwKAjiamNp8mQaWxsl
Xr5Ph3WLxKjJHCr2fk4NgweVaSaBnf1Ir2Z1IOf+rnMAbxv5jS3O546f1vUL331JjzDra7vrz23g
PHZL58CAVSQAI20hwDTCGOQPcffdE0zOG0Kz1Us8DojRAngTZGE8A76ewa4GyaWDplWXTomcy3ti
buHvNRw1ogLwpceZu7acJBiUh9aera/LwowEMIPqawbJlHAwzOCN8mX+1uPGpDWtYqNLdXNbSQG4
J7QYJ3YLIMkY5/THAifP24Gpa1kJfALgRGrg7vk8oswRMlZ8gXvxRtuaBfhPP74fJmjxE58N3bmT
HTx2i93Mz54Yk94sd+b6Yjdfb3+DZmKrCiWryw34LjMA5fuKAeAzfckrJsOMdv+JonqowNy5/SBN
JlZ1SmSTyqX3GMRZ4bECOZSxHEIRFODbbe1ZNFlAZXg6Phym1tGCCgcHJhGQxfI0wkkphhl8/7mr
EpXNiYZBpZKpB8uIYrhYlQVTtGV14lqwX7e7SfcRSgLIs5UBCjICxASPJda38MJ2Iwseyp9r/jqV
300rO0faEkErzqKANx0vEgHlUKgyHj/XvP138xTSWNVSuh6E8sed7aMwATzoq100bOP9NWGhkiza
aZbOzECpgnPok0jrk0WNJYJ66a7MYawBkNXdQsyN0dZNWSW+y577Na0XnOjm3gF3N81x2oQzEfRZ
AQi197f7TJNFTGV5l4ZLqsr3mivo/usk0jseZBvsqo8nk6WyKoQB0p+PsvvZg89H1DgL1Cphlpxz
d6sg+PHLWyqhospQaBczBDJWYzy59nyA19BGv+heXlnUU5m3vbMib8P8KgyM2AWhxpG/b3f6x2kP
xr5/T9TJBGfUFGZ7hvveGNdl+h0CUM82hyNkMwG7zv1q43yr6yEloE0YyDEs5KAMlNXJgeUjp8PL
7Y/Q9dD1ke+CGXBhIFY5js7Q6I2A4B0YxNHMw+3GdT2khHLTNxkgtzjyz7Avt7Kf/vVqwn/xoaoJ
A+uN7bnuIcraTClIy/Pg2omfO4+w5brMPUSlR+oBrY2FLisBNb39OR/HMjCDf/dVB/qJJcs2TQo6
7WZIWkWV65uRFF4ROsWyUU3TPUWJ5VG2ZmdJBJyzHlGzC2cXdnuQu6mKYvep71BZIg5OkbVLRjsx
3IleMgMWyG7vp4e8KPpDsObFpzK5pXJGxgA2qtChCJIh8H+6FeTwII5NmbWRWjVRofJF4CzWCYHL
m3MO7Sch4H/kbhw3dC0rkV13NvXEYHRnuBvD3d2ZLDhMZ91G6xp9G1h6/z2PjKnvpoXC/LIR4lG4
lO0dv/SjfKqWU9lW4EBjCW8fuQ20A1jMKew/swBC/nAiC4e6L2BL06+HQmzV0DUzTiWNALwU2L4D
cf2Kr7ik70aYl85+NSQWG+1zRYotNS3dg5R8AI8xAjYbEA+AouCadXWnXw21hh0O7zk8T516I+98
vMJbKh7LaipZuTAyO6PIFFfWEBYgyJORh9Q4B3V5aXBGuR1KupmipARHYsGcCtywj/NPg5PjXG6B
dXR9paSBYChBd2vR8grj4hkglwDEzyl9YWwLE6dJ/SoEElugEtXqvMUs50UXdmYGW+fAso+Qrlg2
UoBmJNS7Xb+us8mZsuos3N99XcIiFlhuQEkHO91z867z3fj2QPw5BP5vndZSb3WdAposNlQMz3Uq
2cHIWHnI5mV9Ax1nlzFhnyeIcIW1J8STbTv5YwpTlkNF/OWYQojwyCUZN15FMydU1KccLTbnZdqd
BS3OgNac8fiNzK3pTlXE2yJyNsbluuUw3e/ZQn6MJl3CpWm/454qtseqDKvV/NzOTwV74vbBK3zM
kYQ7azIbdRMZQ3qfGeLp9pDpPkZJg0ve2ykoDFYy4NIh7ItWRFQMv3o3Hw7l5D/WYBmwL7efpYkm
eh2rd9scB/4VQIuXJOnhWeRUO5b+pgXMRjtv41ChCyYltTGYYZtQvDMTAWB7MHWv+TSfrWZ0P9m+
ssvxUcam/tisCW3qQ1eDaza9GnP6yaFW0pi1uH038xQSM4KcDOtKF5saeEBk5bS/PQC6oFDSGcvS
ouhYJxPPlxen4Mca1ie3m9aMrYqbbAdrHF3uW0nF3TOfORRExEnk31N7o3d0D7hO4HeTJ/cHlBnd
oT8vTndsUu6FJOtO2Zz/GCvoCd3+Cs02VkVQ5gHJcJcNff6UAgdofbOMKSQGCAf5v9LfsmvTjIKK
pHQ5cJRli1laFObrSsYXHN03djUBOuOD/Osp0UztocpxhjYhDS6+scZ4dkzcu2JNuSAKolxY524A
c86U5dbd1Yf2fr4JkNbf45JC7i8w7YwkxtqeVg7dFAZrg7GNPeeFARTTcBM3vWRvthNqCCyW2e/b
Y6XrRiXY5wr6rGZpoxsH8igHKHWkdny76T8XFh/1oxLoKaRshA9qLORSBDv4ZBqSpi+XYje0S3VX
wgu5CmUVwPMCvJeyi0q76F6sRa4nawGsOqSyCXAwcSxrb7uOzKLVb3DF3S7tr7mdBph6+zlYsgVs
6R+hIDRAO5lPWXEQ8ISO6qFcP3V/aana4WyAuS3IZmZiNTWIYgML13IMx7LYQk5qMq6KzKxNQOqW
GcuH2dTLeZBwTALhornLDSN/vD0YmsBXwZkwvzSqnmKcc/SN313IFZjtPMliI2b+3I18MNgqQHNa
kE2WmS7J3EBUyRDM3rPCHx5RvWfHrraa2KzT8RW0HgijSS6KCESpbu+ChXRcCjeIR7pWzxa8sWPT
HHDzb5cSB8ZgxpmoqI+e2PQt13XFNW29y4FQhhLtxOFVMrHggin1DPGbc7YGiSRbeiuaqFJRniaQ
DZXnFYDCZv2xdmke1Ui7G4uErnElPfkGanD+IpykhZkgaloXw2bH27NE1/T193ddEwRLXcEAXJ6r
fGl/kskTF0pbbwu5o+t5JdkUDLcafF2qcwlINS+bg21ZZ4iiHWUwbezENGuPq+QcshSVb5F+hiTF
fUX3NqkO9QDPryB08nljfdOEqwqK7KUlOa44h/OSOR2sL53+ESJsZFdN7pZ3m2YgVGhk77QtfCny
4UxIOh5BnyDh1LfBRhFO9wFKBNi5CSd7w5vOwXBooDRmj9nOBm/s9iTStX4d/XeTaMnLXNrE5efJ
XzMQzNe0j9nIyYVBlWSjsqQZZhUb2XHbKUGEH7AvpXwPD6z11QVmaYQ3fQBeBUjvedjScRIb36R5
noovaERWNiYH5qwZYGlEyc+mCNqIy+BnavWPXjb9ut13f/x8P0ijKsJADsTOV88gST37z2BLtWFR
iDJy7XQOPTddYsA0s9gu2kuGylfoUffArfWABaoNy9GNibGYh5Xlco8VtI9gbb4XYJSMHYzuhDOB
2UzqcV923DgGuB6G9Ew2xkAxwOxrJKgqu+0S9bywvxkg2u7ccdPySNODqgOBSxvfmNciTRy3iACc
tGLwEe7Nlb7hjodEVe1/vd2Fur2UKt3doPgS2LKfzt0iF2BYYVZpNPKVNe1zNnpk5znyh5iDp6qy
oYdF7lNsOUJ45v1z+/m66a9kIBD7y9rLfWi/iCIeIHBROv1uXrYuDnWZQTnf1KReOsLs4Zxm5bPN
up9s2JRI1LWtnGxcL3CgL4ms0/nOwV7FPTzmt/Y4mtyvQlBnrzOpUZeQzsepr+5fxgAXnitIzN4Q
3+54zbZdRaD2ZAlMd0Va7sGZ38lCvlam/dDlYp9D3YcF2TlrqsfKqDeKtrovUrKom7c+gx78cF6x
o48nS9IvPrQVYGRr/LAg2bG7/Vma+aQiUico9UrLMPrzWMYzKaICutGk2bKw0wy5CjBtuslgo5dB
M97/zsDylls3t7qGr7+/WwVaMkOAmjKsYK39Q+TrayvE4XaPaFKJipEUa51Ccb+7Ll/FHoaBl1EE
D1Y+kxDSOUWcjvPGdkg3wkooQySR0ZUIzKjuukDWsZf9Zu6zbMtPPkAJZqM3fDGKfDyTVaJshCNQ
+phBanzsXm531Z9144P15M86824YCFwlF/vqkWscp/0apQdzl0fVzoZOQTzfyzMEpqO7+U5chkt5
rJ/IN/6Q7cuNVVMDc7FU3OSU5UNjB9enQ6SoDKHsw+edseyaveeHrgjp79ufqYkRFS1prL7n+h6e
4wSXdsQwAbsT325aM49VkOSQUU86vXHd7JVx4xi7YuCfbFrZKBkutdupwFtLw3xNiylsaLeRm3QX
MyqIEPJVY0W8Mj2tFnxI5wLk9rCEY3sTBgAtnyvwhu4btngnqK10ETiock+QDL7P6ZROO+AVpm/M
HOVXwFTIxudqwpYo0TTXwvKNTExJM/E1HEgQw2f20tr8tW9wA19UbrqRIHSHUVUTmbdjCoBal54K
pwdWCGofz/YiCCTwXIh6pPBjfcrs1vleu+V/KPXse+lF4yofbZwfjlYKsVJ0wPRtWkj9BfrdZohE
YOYR0OdpmHpW+vX23NKsWH9Aae+C02rZBPUeNiT+IOfLUBf5YzfnTgQr4fyuolN2sh3ewxKvXYrH
1HG20FSakVDRVPMIDZp+NcdkqHzIPDX+LmhXCJGUuEqwYVHnj5+70P6DRH/3gehNSWmKB5VQh+MS
utfOhTISei08gbfIx7qvufbuu4esZU5t6P50yUwbABgamDuvcF1zlnq32K4Jh7d8oxCke5JSPW3T
oMrl0vTJZDnmjvnVj7zqn4dgeO6AZI+ZdIeNzKmrnakCytYU5A28HLJzmrqwa81k2+e72S3W/5qW
gNO0ekX3WzrgO+/sTPDHanSsf9Ylpw9goLRYrbw5By/TLCbARGao0YAsvT6IrJpOciqmLJQZ/NJ9
v3V+jR6Vv3wYsdVxwbGigjNib5CaNclThdMJYXqjI6wu8RlvLn25uvuuMLY0gHXLiwqiG+FLDTM5
2ibDWjAo/fhyBAlkAGbC8FOIdvWObTwWfIJWlpAB3ff2wOB41Nbdf7cDWLNBUHGwveHWK7jvYyLL
1HxpKmbHnHbGxQdN6FiN0FS4/RzN+qbiYFkhrHzCcTYhrmF88SbRRjiZOSHu5oyNXKQZKhUIa+eZ
N0JSu0uAf8z/cSsOVwoGINDtD9C1bv8dowuM2DEVQOmF6pa3H0gdXOysdTbSjG4YlJWl6tYy4Gna
QhJF5IcW1YcX6F1Bq4MsPKzsZfrxqa9QIZVVBywftmxtYmdGB/oS5Nn6jGxUaDVdpIIpqQvIXjkN
2dmHD3mV8pgab7df2/pzyP5gF2he59W7FJmJnMyFi7bPP43wuxu6YRX+prEfzZEb3t/HP1m4b8P7
7+dzfL/HPw+n0/60v4/j+/svD8+gB4Wn5/DX4fB2eH47vU3h27C7ezycTuHh9OUUnt7u/DDaHcpw
d0mS3W739XjEv34kL9ExOVySCO3E8fkY4W92URIdz/fxfv89frr+WRTF3+P4GH8/5uEWg0KbGK59
/O57KfR17WVG3sHF7/CTuYHzlIoZyDYftLNxrb0Hiwl/Z9AS4nVF1Uadabdfbve2bhyVqW6vWZqz
1qSgCtKDl/URX9nGFNHt6lS85zpLN+8Lj57WLIAcpxEOpXE0p3+5B5aFbI+O8Tyz6bHFMREPJ5R9
NV1vZ3lbDk+aPPQ/Otu1dKZ5hamGuZrOaTFW67uwDKgq5in/9bnuU2oQJs5bcFWn9GT28MIhry7f
SqJ/hHT+NwoQnn/PCsNkWUs6p0tggCgg48Z/8gDVSki52iucIgvLehsXJ8+OhsObmE/C/DI6a/ml
SZn330LpdKB1A/tMVgBliIvTtIggYGjFiyt3DCIu2C3Ox3lx7CfRFPyuNY3un26S8PRZZSPZVWUs
J6FD4YsQOSPBJwYFC+egnw8SnmBRQyFrWLIeoh/5MrMHbwD71JWQGpJTDl4CJlR6aCojeAsamUZl
4cxY4muLO9BcG6CxCrt7Dn1J3Lj5QR0cVtsJVpjAjWkdSeJ4cIKa4TMaUWfGhT6wkjtAq/EXhUfG
B5L2uLZZbbnzqsy74LZz+oLrNTuGo1+KE1XVRXbjlt+7aa4fvN6bImfx813fy34OJ8PMvlZpgQqF
PdjxssBho+iH7s4z6BZk8eO4gl3h36MHu6bS6i2zg6orLuPCwCydHZyzuL+xxmraV7G7jC05yUVx
1Ynr2GNaZDxidbt1P/bxEmUG1y3lu4zkQTotnzGAQAU/L/6zlDLyjcQptqzzNFVPU4XwurDMKvxJ
uKclaC/jbBxoVp76JgAGIoC/VB0ZTRdXjf2YdVDZJRzcrCrdKGPouk5dXgCEgNwTimyozIRp99Bn
r7eTwccbblP1U1lNa3YqIrqEC6M/FHawHmGn0j5QOpDL1JplMqRusLv9MN0QKYm7snE1ChOWKhHw
DTmvTTHcN9nYn83Mw2V8O3WfQ6uZaoE672zb7fMJXtrCfBNVEzswtw/BbNiYyZoPUc/+dIHCZoFi
Lph93q6pbDv2SrhxdvTiDe2WD67mIYGy54J8KF1wcKAnAUTp9K/sadiPl+bf22Oh4WWZKkB5YXxq
Bq/liRuMphOmgPXMR6vNKyeUBVagqBsGCJounj1YIQTWXTssWAajTTKMzqFmfBOupJuDyoKUDfNk
171XJsXkN3uw3tm/yzjZVmR7S7fL5ARBJWuYD7c//OMV1lQBza70xRBQ5Amz9hNvEHdmbj8Z1N04
kGn0DUwVyDyt3JS1GOhVXXrFgkDEDFxFvnTfsGda7tyMkZPtkeHZqpYOtn4L1DSzyllP0K8eOKgl
6RxX9WLETmPYr4sDalFWV9nG62km1f/goK8rbV47IgnSlh5lmlpJnk/yXkC6lISyD9INuIJmUFWp
/Gwps9L23DJZIDTbAIyKQ6SxcAiFe5THVo5topghBX17UDX5UUVJL+ZUuaz0uqReOUCaVtMfRtrQ
jez70ZShAaR//15aVlPiG2anxGY3y8OqL76my/xrLcu3///bX9tX8iJbrdKBQnyJdEIO8Dp49Jx0
o0z5Ucdcm1aSiOVnpTHmS5ZUi8/vsYeRhyDttqR/dB2jVNc7H34BjttkiZlne0d+wW5mf+Wofa5b
lLzQDZRPxVxDPJj/NKHEnJr951pW6ceOAVl8b0HLHYfxAIOvwmYh4aMAQ4er7GNReFndB22WUFzA
BnSI4Aq/p6t4rLck8zSdrhausqlhsliqLPEhKOKSr9MoQ4Pzja75KG6v73/9rnfbKGLRXmTjVEDy
FGWqqJ1NPoeZW5C7mQ38eVglusvPzWmj4qeZoGrhpU7Bi7LSKU9Wukz3MpsAtOXW1hqq6yslckUv
Gm8o/AzSJxYuQzz2CD/pKqJNsJEadK+vhC7htV+y1mZJnbE7p60PKF9sIEl1I6GE7mIxoAyGliUz
QC9u7exRXgAhzY17au3IuJGndR+ghDClOMOimMsgvCHJS7uW7hA6TJqn2zGsCwclhn3mGaVLJAMO
wPrPk9ahTHkXMpiEYlJ1nwHzYNKqVVDJ+4XkdGWwe4ZsdvfNp//dfv3rwVU90F4b9v+Ohswqmgrq
1yypZjDeuPnD7+EJWjRntyvhWiHfKuzPGH+6/TTNiKvVr86iZgtteiTrwn6FjEEPN44MGMX5vvNR
/ZaB3FIu1QyLWgozbHAOpwkdRpdvec8Tan8hcwrV6a2z3rWDPuq4a0C+SyOZSabRLgiDfOz4m4rx
Doi60J1cN7TzmoTlMhyNgG5dg2rCXHV9K2jBrcKD/UVdjPfuUM8g8Xj3cwvU/u2R0T1ACfPcQi3V
ms0c26Y9W1fgeZ7XaesqQte4EuijDK4mxp1xWuofazeCHv0YsK2u0cT3/xSUBi44GfHmnJmXkY+n
cuw3isK6MVZiW6ywNJnn1jhZBUABdmDnicNht+5QIELWfHDvad6wJ2g/bNG9P562VK0v1S73psZn
xgncFha3A/Q3fQqICymWJe56GOt+ZrgR+H/PXnDI18ErggyVinwNrYWwS714ct9UvN54xMfjQtVy
BRBo0AfzghxuJzPMHMohi3Bv/KmsS9VSxeRwTg3aMJQ/2i9rWU9x1vvH4aqqNNj1RrbSfYES4mBL
06Eo1hy6j3XYT27kbkICPp5ZVK1KyDpIl9zxWAJzy1jWSL/VHMGKZu+L9Z775lfY8Xzi5IBRCJTI
7oIgdVIbC7iduxEf699evm4sHroOUuK66GarSUeHJTk3HrtAxB4uf25PUF0gKKs2gObjBL9dlkAH
8OTlb0vt7TN/Db11Sxjm47WIBkpwjzasywXB7sO24ZjCHyyLgJr7wsi/0A6Ib3+FpoPUozhMeata
mOj71oVitvin+OwEUg/h/pL2rEhTJCTi3ZWdrEMyLj/Mnv7j+OxResaZu9Xz7a/4OH3T/zlS+8CL
BxwZ1kl3q3Rxs/QAk+WN6fnnoPa/CylVz9GN7xSTlIudzOVqlpGZOn7YuGZ/rnPL+F003ggnHLbc
pSvEKQazclEVt+cr1nT92ftiBu3c4ufSh0Pa3PvmZaikFY/M+obq+rjPGygW8a5v9sRsjQv8WPnu
dq9oZqh6ImfwWXZd6qUnjLJ5XqSonwIvz97mEarlZTvZG6nu4x0azLr+TtVrABz96JQ4ylnlD1b5
ZTQR+8lcu0eTFP/wSj42KNxeE+wnKihIGKqh3VxiR9tcreVcD/UTinn7szAurMw3gkI3nZSs4TCe
+6ZL0xO1i59Vaf/u2+U8T/3L7XHRNa9kjrKf1hU4lxRmjMvRY+McybxOqF+/3m5fk7pVOxY+W8yz
AH040aI+uCtsxXJz+JdaTsIaAT8oMR1kutVXmgSispIr0WRQo5yNEzNMXG4Gxgt8u7bKD5qeUqm5
Doeq3WCt6UmS12XJwtICM8rcSBq6N7+m3Xf746CQPGiBOj3JujNRBRym4sFeLba/PQq6d79G5bvm
O2KVkJ2SeUK82K6WvSWsqPC8jTOjJrbp9anvWh+crMetE1Z+0Z4mIN77qoGQPg6pCMPb7/9hdRpR
pnJwrdHpvMzCB5S8aPbO0pLnrMjbS7uipGLzDAqnFeC6pUkZ4GSCvUATZsW9m9hyyNH1oLIv8KTI
grVvjFNfE4jHXaGEQNAFJY2t1lqPtz9T9xAl1pvSMfuJQNo0cDE+vNxVZRHV/brRi7pJpsQ6HXk5
tA1JTwJ+hV4JIUVifPLMTamyQWATgcvaaAD/uJ7gTAG/pS2tbM1rqxxdOdhCWNelY/DgUJQGKQpO
jbdlyfynTvbBivo/ziYGxXFOcDtpnbF/TGtuH+u+M/fdZBsP8EIqLs3iGNEAU6w48FHnbXPvDZck
bh4j2/jRQiAcYFYNOfm0oGcO374SMyP3NhYYzaRQqW2GX8+VJHV6qrNnt/xCrDtrK3B1TV9/fxe4
pTPJyjFFeiJwNysizwBrK3NLMIcLyoJ/bk9qzfC519/fPaQN5rqiGYrCszMDbx3I/Jcvc+vr7dY1
ucdV4nLoYX1aQ9L+tFZwq2yN6kGUE/A26fgWwHHu9kM0n6Dyq0EOy8uMYAZ6hN3xbN4JJjZiUjME
Kqt6EM7QIrelYOBealfszHbFVNtihml6RyVW+4YwUjpj9V0WP6KlxMVnADlnuavG19tdo3t/ZXQH
08Tmp7++f9Ps04YVMa7Avxi8y8LbD9BsIFTfmcJEgQhaUCwpqeB9bHpW8WT4XQGZTaP9nq0jcByw
2RlfJbO37jE03aZyGgffh5mK5xiQmTbOomNP9dwdoDf7LzGtt9ufpek3VdyEFIR4JqDGp6o14I9h
/jaI+bQOkNC53b5myqqSJr6osoXmVCRG3/mxqK2TmddbkpaaTbbKxwzGamzy2q2TKqWgfKKg9NOr
xmDXw+swZsQBpKWFfUVZm9DlyIt6azrr5oKyPlYsXUru4ARdjXdTtfcIwFAc9e9f0FGP+nJrwdGM
jUo/b1oURpYMRWrazqHM7dhtIaNubZXgPgSVYTOjss8X6N2LcbGvZ5QOpjHLePKhf9DgUELLGH5k
WbwS6OumMPh5trvMwq7NHePA6oLYmXl711Se/+AP2Evfniu66X4d5ncZmnOgh0aIHCTeOPUHxw78
r4MjCxrW7orbkYXD+Of2kzRVBJWznsMtbqxMlDYpXGo5f2PgaHs2QyX4rvDb+PZDNMOnOgoBmmD4
fGywzWmKuPPrEFf8YVN/v926JrBUonALDzQy5GmV2EBj3A9p7sad25f7263rIks5B7AGsCJmkDpx
clE3IeVW82x4oNfY0riq9ne/Zlm3MUmJ+Eb6Ndu4FtaMi3OdGe9mwNAB8lGUvZdQB0qBsBweDmDK
dM/wnfYOnphRWALK7XPTTaUSWxOcyVrP8hLsmZIWagR8bEOz5Xe5t7GP1o3R9fd3n1OI1IC7bbGe
O0PW9+PM5pANMt+4iNOEi4omggQn4RRG8mdeHUy6Hub0DXS1yE23xJ51r6+kOch28MaD9/C56sR+
TOl+Tr2X2/NL17RyBOhRe+/qEspg/Ww+ger+WICotLHk6PpFOQGgeL34TmDhteevDDnfpId5RBl7
SzlFE9cqodWCo/HSlLQ+L2B9ABiZUiOajN+f6hiVy+rbHDarnUGTjtlPsKx98PxxI6Y1fa7ap6CD
Z04qQpLFqIowaIMWKkN0I5g+RF5jMVHZqkLwANIa4K8v5Tjf85KJKMvJz0xgvwTUod+fgcEd78bc
4GEJ6+QDFDu3dFo0I65yWXmzmrAehlz2snpL6NrBj6DId55c9r45bEnu6h5y7dZ3wQwIbzqMAyzW
bLf6Fw7K33o4FAdQU7KH4dvnBt/++xGeRTomryaR0JkYw8ziB7eYPxdxthLMAe/mafZEe0Z67Q6L
zOfYL+lnbJ6uo6/Es+cPi4vbYTMZOb2YuQ+UsZGYEz3c7hhdyCkhDSJr51bBwM5V5kRgzgHhzO+K
YvpcnlbZqrML4x+ztJYkaIwfTYt1TeT/3X5zzUKqElS568EJKXdn3J3nXkS97D8JhldYru2zn7kL
2DyQ2q1mIzZyY+MKT7M7VYmraS0XH1kbFhKWF3ngDg79Y3aSI42kPPjlFj39z8nng4IFuQbKu4BY
r16vK9iEODbQztulDbzDpzTgkUjl/ICqOngmDS7V+8keICcXtDi64PySLaI6Smvx78p5XL7Ish5D
OtnVefIkxcD65XFK6+UfIU0JnLdhnfpx8qBHbC58Z8FDLwkYZ1VoV132mlE3j4BRN4/L1UwRsw4u
pI5n7Abb8mI4gtOTU+fDkaXMPQgK00i3/gVLp2Xvln72aA//x96XLEeOY1v+SlrumY8gQBJ49rIW
HNxd7pqHUERsaAqFggRnkOD4O73qRX9F/Vgfj8rXpWCJ8i6tetFmaWEpd4njBXBx7xly85n0+S14
lrXhEzaLDTWG+nOXdHIHIHvtm0pMlTc3hj0FpElB9iNlu3MYo5tqyOdtzU3oMnZkOqfwyQ7i2mqD
tDCaTZ0U3U086vm67BrmgDVEjJDqQV8YZk0vIrRMwvdjbGV0mItpw0oaXruuHPaqfWnyz655BXrB
iXl97diLaSOKOh47bCgP8CYBmKuVEgkfFLzg49wreSJi1wbJ8eSvIqkq3GRSHOPP7OgGpArpRWJ8
tEbT9koZPeU2tDSKeQqdfj7l/7Aymy+xkxKVHwpft+5QGVHvDdYgfU6g8FzlpQ3N/FOuTj+FJt8a
JIt3A//5XFhSJ4cChMyDIkzYYPnO1rkzxPHGngcnSDUcB7qO8QzU1SwO4QZnbSZq9b7m9fgAmquD
BQHK30rMw/XQG84jAQi38gfFk6804t313I7w9ZUssp6Qkcu7CVhaM4htow4mmVHsOrgO6iQhQZOX
5XVZaRJmFTz/sMlCF0oqHT+qBG4XQtN208L+wIO+snNmOoIE2awq7KY7YyOzmn3KHCf73tOqDLkz
YFphwDoYAehwxWWuNb9OyrkNaJQOYU7SYddXat6kGauDHOKJIKETsSnm3Apy1+gv0j5hKKPnalOO
45cWmBCf5Za4cF0+7nnHky28fdgZhMPLoEABD0q41XjVQfPSc0Gr8Kd8TmGMRvs7qBpJKPMNeYAX
+zzEUbXphPwY0MZdwlWqKp8zh5fjHmqSQRqfi7bzRXqq4bwSjEvpe102oyA8VQfLLbJLlVAOY4Vs
M5JaHnhS9ic2DG8ngM4SpiJpNuY1i6sDEc8i2WCn+6GM21niUvIq7a20gPPP2EGXo8J4GrlHR2if
Dh8DIzlLXEqrIq7rAVZiZjJ6eav3SVN4w3BKQmZlmlvikXOO+AX9DDOQsD8LOd30Nn3s4+aUctjK
G17qEihAkjK4JCYHp2wCkDRgGzZiUYGa80DC91eBtUl0kSPxqqNxHrvdoUZqJyG5dCEo+8Ey/klN
5UXVNJaXkkQFJJfWiVO+HVDuEq/cHu2SIiuXB8tuL2ee3Ux5Fbx/N2uHPiY3r5aEccyiMs70cHCc
AS6ENx2yiY8deVHamOwoQ92qkIdBDDfOKNAJdoaPIbjdJUw5MVIy1i1U6OzpgPQAVKtTsskrEboE
JGszsaCgaCUH0KBuMil3dhOfG2118/5TWTv88T28et6mybJEKQQoiO1fB5oHnYLMtVuxD9bPl8ZH
2kgseAqL/gC5FrhTFnBS4503GeJcgk04SvhljFqceg9rt7NIW8xJW22bQv/BsuvHOY6xzFs7lVgf
2zAs9Tssw2zNuG+SgzGQblN0DUBUtWo/1sf+ucV+9S4MgrZ4XNh4F8UXJg2fTiCzzyJIsk8fetlL
XLKsAShr4G90qJpnkrDQMC/scTgxKdA3RViwGVyik5Os0jY8S6K9yYwCGQDYO7vM7uAuOSZOczly
qn7kEAE3z4YZ9V4Pgvr2PhpV00Au0DRu6DCNn+3KLNwzHbP6Doro8vPU8eHrUDHzwCEr/1Cy1Pmc
qrgISg2SrA+xqRKQSIDytg5trPN41uN1CRzS9ahEvU9M6nyqsQBu2owi7wdWetOiZur3fet8i0nL
v/AYAvVdKUXuY6Pg3o6mCf2qoovg8wdRQ+mxoqoux0SngUXSdCcbEPhEkhgbZlvZQRKZfgGmHKzr
OGlCh8IJ3Euntj8HsTjfRVUVoVAXTbuBYLHElk8l5+k4iFsIhoHVINx6O7WDFYqWGT+yHiIw3gAZ
jed0stRVwnMj9how+beja7fbySnKs2Y22zAflPttnEV0ldfc3tR2x6WXwAnj0EO6FsoUAxwgqgH0
Y1cWUEiBumRx43JDbaIsih/gVl6ARwHM+9UcSRo6prJ/FKJCn2Eo2c04Cty+UybCc7FlDZwm0xti
Z9V+6ivIR0LH5hlQr/aO9F0EdBecMr6yyaKhagdnOs87wstzM1LNNa/lpc2iBp0DSJjx0anOrZw5
HuoFDVrcLA0KrejGdYziAp+VAbx1me/ABCrkmhh+Gse5r5SlfY6GzzmQYmBuz7Vb+o7buP7YtHOY
daT9RB3TftBpZ+/mJpmCsoexiWw6qCTSyJSoBMKXECDXwW9sgjeZxNwD0NI5mwxqw30DaPMEFoCQ
YU7n80rV0T0bpmhX12recwzGXdOOE9hwjtyCCk0DntZg2fY1+WbbI7xTY878RhjiblaT2ECseryq
Emp9Aw6FP4tZDp/cCuFhwKL22XBj059QRZx8bAS4X8/W9B3sdT8yWu0Lyy7nUEkmzns4EtujPrOS
GbKag7grptIbZv7VrWPpQ/q4DJsMUI3GsQ92rm6tmJWbuqJV2Dp1DzlpeG/TTrahW6TkSWP7FiZF
3j8MruIXvRnjocJmfDd23N2nCu67qujd0JUKyAy7GnaJ2zVwh+mKFoiHPtvm2ZxfwGGBbiKwADZx
FNf3qcA1yzwtgdyirek3BhACE3pMl9IAi0koll2VpMY22anpFeUQm8LmePAKRxj9BpReM2CF4X7v
UJGHMHwLAcwigX64YtOwt+pp/hT3eE0moCnXNqw+dqSX0SFFM9k3WORezsR1b9kMhl1LK3PXOFmE
+qYETloOrQgiIrqdLUW3mWa4tpYNnmBt1nkw130eOG7bIgxMZ5PVBXBPwgEcwa9bwN05r5pwLqC8
uAd4kNFtTWMrEJmVwXAGf5q0EB8yOIJaZmXkg4Cab0xJra07aujGAfkKQ1LaP0k3rbKgpHP+tY3T
4uBkZXUL8812q8wqeXQmUX/DsK580cTKF6yFyssUuwqFBHCgnQ2UlOFqNMEV2jcNVl3lKpdgcpEx
ir1qQLU7rfFs/LaT5uw7pHQLv1BZedMD95aHjp3BR01YDgmAtxo/5XZfXPRQHre9hprTLW9bZ5um
pXEHvQALeDjLNG1AswgsaWybtV/ypIm+GmM+7qMamkR+RtV8NTQJBy+KTOIaQwP+PgyqiJhpWJ6e
oZ/Id/bcoecx1lMDYXO4vmCTDbLF5TBgfgJdbHZ3uVvI7qo2584rozYjYWuU8ik54s7VzCly/dno
CcgzfV0FMBctSmyLiFX7nXKnm6nsAbArRzc/mgnI8sfH1sdFikg79HZbVY2Qe6JXUSyRp5Tyy+jk
9Ykc9HigN6oCS55LwetItiJXh7lrzkUDqRDRfTWi4o4g88K4PcWaW8mil/IvkDnpWs1QWBl7ecO0
u4mz5lSbZaXMuCS3oPZgqpSjzJg6km9USs97A8odjeMkKN+0Z8ZsX7Fo+BA+xVlSB4hGraYaYdin
sjsAqEPLuMrtU42ut3dnjjhmka8SLqCN6VEnrzqY0ET7wZHe7TWzFKzTNXiYnXFKwvXtrBSiqr+e
J047CBsUOTbgMTCbUBHrsq9d0d9/JGqdJWXA4aSI43gu4XZkh2pohw1pGtebLeiBvX+GFcSAs+T+
a7fva53B9UmOfbRPrKZAgTmpPw1iNj2J+ed8aMvDpFGTgeTKeZnTeFfPvQ6LbIivMiiiXJadPLVH
XHtti6YDXhPoBvFQHBJlXCkXqx2ZYSzF9YNhG9fv37Jlr720xb7aaFoFSQICB1IsgHdTN7gXg1ZR
4+sBxbq56IceXWMU1JK8ayYfIDDxRY2RdUczV9ieaffdk3Yqp/QyZyovmxJ7uJi3xS1LsOsKSDbR
p0JwXmDgo3DuNXXDYGA1uZXP63QGUL6FoWNkYcNKGX/InamLfCZK+yw2WftYwxxQB8DR1wxI46KO
vHHQJpIJW7QhajIdJJ9oVF53BhlvbCKkn4AXanhWTuIgbcfxM3wwuRkaTcEfoZ00hXXvRKFJR8Mj
6EQ+QbiLfyUzoK9bQ+XNJ055NfnE1dNdXdk6mKD1h7IihKTLPnV3bS3ZRd/n5SEr4/qqywGtMMZC
2b5ldekYpJ2GcAfaT8orG0vg0ivzaEjbNcZjYs5G6tWlobetXeW+ZDH0eConTzII3ZTRjWnYER65
ox9IMZF7Q/HBM60aWwieXmu3ZjvL7ISfV9z6TqGXE29UKYeNC5bt3chM6OClZrODEjYyJznvB2g4
XBQ5TzyC1t4eBVJxBmVI1DLAe/M4NmKeqet+IxUfUfueXSuYu7S4biBlHVQcyJTIkMa2gJWBxzPb
uNB2o4LGHKovWT8nm3mSzdVEi2TTuaTcZK3xlKmk2iQOjWwv6eFZBZ9hBdUf12p9AcQgVDpFnHog
gdNrY8ZY7iStP2ek4QDgEuleEzgDgmLWjPyqayyYkdSJEV9OyWC5fkVqPDgkcXCQ0erSQlYPJOJY
nreJKqFzxDBB+31b5Ql0YeA8PBuFdWZHMea3bBJu/L2Srb1vLSDMwWpSqIanbsd8Jcro8zSkhgc/
NeYzzpRvgPQBrwdBsEsRsXlpjkzg/MO0g8K4vrdaMeyyxHJDC0Kc+0ZU5GDNE9voImsPiazyOxNC
hhuo5ckzRBXzDVG1u4Sq3E8ill65wxj7zthDyKucOg8iXTUkymv3gjHL2taVof1JGuxqdHhUbib8
9kFb8exbcBG9GGqKPKYc2c4ZzMbvRZZ+Bh6c+Eie6lCPZeJB+J7elHi/INBaV2pAmHp6asHQzM3a
gV2ebM+TMcrCxmnYc1H37KIwOxOqH6ilZW3jfKG2ne6mpkqPkhVk8ngz6kurTYxLMUEpaeNGhfyW
JgAfZMg9Pxnu8INVQ7at4WjtO03v+hYbyKaMxvpC6m78NHGRX1UEWxA/HubqzoAzBRpesB+EjiPK
9js74j0IHQDneTWtuB22nNe7ihO9ySeqA3NSmInzPHro0qiHaE5uDWi+GQQTiSD1dyKg/unXgmU7
SEIqGnTYqd1XZYU2SwrlG+UxkVb3yDznBv7kPRgLA9H9eW7O0+dYmPhZMEZ8woW8NAobP+fQ04Kh
qpUiTeyjYYKoVStKTI1xjvYFfL3It/en4ZWpfsmo4HYGMcwULS7jeJno2NAIluAD/HGqEwnG2hkW
BUc5Ix4jGBbt1axtbDKV6VtFv+/F+MDj8VQf4e2EzFlSy9DFadpGIfHLi+HW1jNsDPTt+4/oZ+vq
X5NKZ0kuS/Je2LpDed+5ac7lrvUcf9N6Z9DF/gJukwrozbx398a2DO+S/e6oy/o4nsBtrd3WImEu
FeA8Ve+UB0fDNR08SHYqg11ZfZc8syltWvBF0HiZtHmX6OimT+hFXjg/3n9obyexzpIOhnFtHYsy
9QEm5luny/2IkNu01mGTU69ohi/CPKVNuPaMjp+/SjKxBAmksHhGoNK3wdTMcWDkjG/ev5G3dxTO
kv41RZbpisiswb/L94TQwBT0RlvTdq6+qeJUz3/tcS3KqjnE6QhMzwZA89hZzYrSQ53tsbFgZZ8O
txktr+O8PeWJtvbqF+ldhs0elvY5OXAsml9g6ms9xk2VB6rF0vr+U1u7n0VuVw5OIoB0Lw+Yu265
MC+0IR5LS2+LJgPDVN058Snt+rX5ZTFEoPpV1DLOp73ADmxykaDVcTh2z7I5Jca2dobj568CjLT2
bLIhGvdAWu/HuNglY75rjfSW5GXw/vNaibIlw4qYuaD9YKeHOoM2qJUH1rBP0NGeaQ05zU/vn+Rn
S+ONiWxJskpJYVBVSPPQfKaf1eV8n+2HFP1qr/s8PrVXe/EFCbL59f2zvd02c9xFg74RkINo4Npw
aOejqqJoqtLw4JbLN1MWl3uSxSocUiBFvTztDejXG7I5AXtYmRHcxWiq09TCWqtcZBDlXjp0Z2fp
8/t3tTJ2fiphvo6FmMKOVgzOXiafqTgO00fkX97HDr4YNShI00F1s7O3yuleTuXL1JHMi9XHxKGc
JdGq6fuosfrM3bfM1VvCqbMbFK1OdMFXYnjJsxoo7FyNBFiyzHXqLRgc2XViGyhKVXN96EC5fymk
e6rQsxJdS8ZOicSoQ0fQ2TtFBEf156lqsU2a4LaR+FS23mgov4en3PsvZiWgliSe2BkTXg1oHElA
6T1UqpMvFpT6nt4/+sr8siTxVKLQaZKycZ+w7xOZoaytj5VHT1SnWOVr13/8/FXUZpIPoi5H7Hp4
9qNg9ImNp+zB1l7EYphDkwq1SlOhfapSn83WAfXwm07MaN5k90C0BG4feQM/JZ229qwWQ1u7XGHn
ZY77DoglN4dqN9olAk4YICJv3n8daw9rsTwOE3S1kbxPe8d0kOFLGaDZdModZqWH5yy5IRMvaGfH
cA7vGevCaJ5sv+2bNlDJyC5hbtcGrYLrVDSm5VcI0ZpZwLFLoZ7dGsllCQnSXVH2do79U9w86jFi
Z1FUlYc2bdPPnT2U342cf4xj5Pys3LwKG8cYuOm2JD/MwpQAHI2hkQt94jGvTBdL2qCJOmfSW0Z5
OBLTY3QyoMPrNUnijxU5q+pThIuVTGTJH+yTKEohKd/BgI9sHLvcorTqj118yZN0z8z+k2lDi/RD
kbOkldllpk1UddJDa39W9DCB4PH+gVdWnSWZrO6hMDu5xyJtn56VlXoYLbHrefL9/cOvRPySSzab
xBnTUaJXLBkgcPzeMtsf7x96Bb7uLKlk3HZbXkwO31vHvlUMPKgPoYg8LA3Z7lDbkTuQOTpvLFDf
ZOUUhXU22rv3T74yWSwtOk1a8L4ZceACUk5emcAnA/jv65RMplek84lEZy3Cjp+/GiUNqfpG2kV9
qFB7KMcK8kT9GVTEwhz42JIXezmewC+shcEi1UVnIyJyxkZ07m041t0qNm/y5O79h7V28ONDfHUb
vKNzQVOO8ZhlnR8pKKuBlH87zadocW+fgC2zsnTOGfQdVX9I+BbzCTgSKJdl9+9f/dshzJZ5mejQ
yc9s3R9km3q0vMyKEwd+O4bYkvYOM5m6SFSVH/d/WJcbHcfXbROZP6qZJDfQw8y3H7qDZXIm4U3J
ag1DxNq8zqo4KBLqf+zIiwBFi60dda/1gZu7kmoPANUT89LbczhbZmGQ9Z7YIGBBF2d3rDbPjPou
7gF7yOA2i/bp+5e/EjfL5MsG0MAeI3hranS1jZ/+l43Xk1Mq6G8PX7Y0itb27FaVCfu/pBOeZV2Q
9N5IQYYoOiSTqVelp8Ccaw9rkSkNhDLg6Vt96DS0/aIzFbMARir+DBh8yk60Vdbuxvp1FOs6tiL0
2aCxzWNyVtST3A19LDam0Vd7lVP9iK4494tEJOH7r2ftjIt0Ke17yNkXsKUbmvS8Ify+o/I8tkHY
zWIUfx0CeUPnVGdqZZgvs6eKTb2oJeYQQ9UAlztexk5U2lbeznKtAHZkopGB4WeXZndhkq7xI131
kHNFR6pPzGyDPMz40JLBljRZuMLIvnOVPkD1IvZnyPx7TdTLPXdReSWlA0SBrdPPZCxPBd/KNLbk
zGYunLZYSiBkAXeuSyufiuu4budNX8aWp+DA9rFoWC73hmqUa4xJf3B4oLxuCGdwTUJ5lakTJ1iJ
gCU9FyYLQ93DsOCA2PY6ojySfn8/kFcigB0/f7UAwsMEmK4escWH4iyN7TMp1U5aClD5mqhARd2J
E61MaEsybsx4alhRCW89OO3a+hrwl8Cyt+/fxUorGdJOv95GYxZ4nZXdHYAeGoF3IeOOQjvnPIMo
8Vk6G6Vna7zujBcwsR2Fc60ydM4MiqKTaskQVj36vC6tTmkJrEj7sKVPrWvDK4EBuHCIeDN5WSS3
nRrDPMb7g3jTl9pQ90ZRbAgaL6gZCgxr2Jq9/zDWnvRiyrUsa2KSYlDDuss36TVYH7w8e//Ya4G4
mGlpkowQBkOkt9U3Lp+o/FCSh77Pr+8P8MAhZTTqDhR+fk71AMkjnwzRiSeydtWLEhOgmVBJpQCz
900amsa4a9B7ff+BvKmEDw3HJX/XcuqptVzeHeYKBDwU/sH9h6DugSr46aJdX29mWbehqKzpSWcG
w+IA8lMIqEF6NrF08C1ZCM8UdRdmurC2EtYA396/tpXpjy4CgcC2rIyno8FpAV0C19zZeeaTfMdM
8rFwWNJAW+C65mY0MKjzfTMETnbiha0IArIlA5TpiYhU48Cd34b1WXYbH/p7EpRBvkk2vecEw6Y6
E/v2np3zQ7Mt/VMltjcd847vcxErhdXkEYCqyIzO6RXf6jPAYDfDRZ540L+7qA/tpjiLr4fz9FCG
1gHKpqG4r06UcMlPjui/FqvZkjuacWfOkz7JD3EChUN/jNA1V3b3MLppDKsIgkwjAXPo2hpV1MLL
XZQjqDF2eTH1LflixIbNfaeHbjbvS3ZemkICi4FEEs49sji66Tgsu+wNq4DSYl1Iz4FLjzcoxmFg
FZXC691Z+q2Z1tibzvRmzIs+yFkyB4bZRQC09mhaRwBEUsKgvaLs8SourP5ThW7UD0Gi+KKGN8hn
ceR42dDy2DiDbAKXCdezRdxfGlWcb1JAL72eE/fe1HHvw3NDesVxw5prtIBGe8w3hWmOoZyHagfX
x/Gh6qGkmALXG0oAnJ7tzuKxN8GJ6CKdamfjNtl0UVeFFXLWxM8NgAfwYhggFgMdEvg+ZaouL2v0
Ru+w1zNML7Op8RQZjXtuKaABY7uANonmVuu5c5d8h0yo8AAeMB4ojFsuMwfIDGOwY7+ro2924ZJH
mlhwcomS+RpSFhy0UgBtZuoqbyR9ComTfBqAuiUFcF+6D+aq1ucGm4EWIE5ubLnZt7eT+XPXz/RV
4QzDY2zPZbKdkp5+RpIH9xvTQkwbWXFoVIJyYoUK6dhP5WNTNtGmqqS+5Cx3Di7Asz7mZHGWjzEF
OKEEfKWFpl84ZZ2LpqOUk28BFhl5k0O7YCqtwvHqJsavaVf1IYxj6Tk3KLmra9hfeuAqiz1t1WM8
YPrAvBRPxcEGNA/a5gPQue/PTCsT8lKXIDEbRiDjI/Zj+jDmTZgm8YlMaWXxW8oSQO8TJF5DiT20
7VKPoUBeZS5sZT4mwsGWwgStNuVYAsdwmORQonVsf850K0+gBlZU29hSeiDN4nayNLYVMFBlAcik
8dMsdRRGChY2UQGNwziC3tFEhiSozNLdYE8OV88cqoBVwYxr8I6bIC2xEJntWBy0ra0r9O5OKfmt
LSjH1/kqWVRdr6pWpP0BDNcIuWi6LVPO4U6vVZBE6YlXuBIcS5I7M1APnhv4GXMBp115GRUP70fd
Smwsqex2PFZw1KygiZdiEICD+a2VCHnZuieWw7U0dElir2DuHQ1tQ/dA1OUHTqt552A/E8wGB0q8
BD+YpAlYpyVqZAB98QH1JmA4r3TejVsKbNfWiD+YBlrHp/DqZQHYk0dkqrA2z2ey/JTX0oudE/vG
lUBY8p0LJIETKD/pYayvqKgPgo9nQ0624HefCIKfZdi3VsJF8pIY7iirYxQMGF/3AAPJ8zoqyFkd
1caOQ1Y09iLtsmeh2/kBq0eBjSNJN7mdmx4MBVz807Q3FYpAAeZIGRSTDapwlaldTgiBp+sgd6Cj
9FtpqwowdAUkUBJX2JfweTe1c7eBXqd1o8xp8JC6dxvDrc2g65v4UdjGtFfNpLYZkIkXHNqNl7mF
jqusrcR3eVqGNU2MsLahblTNXBxS0vPAbRICGB0hoeijHHg0/F9vpNYOBbDmJgEsLATzmvkCSK0T
VaSVMsXSp6XhyCiNDmlUH2RlCMC5e4FdN5gEJzc6K4P150z2Kso0eMZVbKDMJkkL01xnX7fuiRD4
eZVvhMCS/qiSDphDgShD/7bX3tARuzyTsJ6547DPajyYuICZEseMfC6o2OtGNd6s5WPRpTsKOsw3
aWYEWZLRzntp82ZDJuluc1JToM70KRDW271AuuRBD7M19JqN+kCbqQ7qvC1CORZpCDwl22UAmj+a
lRDQVEoeLJ23J3a8a3PZYiOWVqapoRsksCxHT2Ml71lvPkzCPrF1WHmtS4Zx3gC/rkeU7WQMftdj
lN6/PwWvHXeRXecZHDmSNEOzqC03RTyFdpyeWDxX5qQlfRgOCRbMxjBhoP3o1aBkmaoKYVy9ddQp
wNLKQ1+yZpOidXRnDPpQTpc9QGkMJpVlZ34sKfq5qLwaSqJCspWVx1IpMKop3Wn1/f2HvvZkFlPp
FCUFlG0xRoFL3tPaftZdF8KpO8BM8yEYBPtpJ/nq2juVaLQXsRIAhSDKC6POfLO4MprRb4pTjdm1
21jUCCKZQXU1p/KgZ+fOmeRLzcazLOouafrB7G7JlQXLyEmGlqYHnGcKs3ymIZO9fWJCW7mBJVF2
BFy+MppS7aVgcVi0mviQ3mUPFXftT7NL1ImRsBKmS8ZsarSjmECTO7BiDnm8y60qtE6Jbq/dxKJg
6Ays7GNI6R1IVFKP8uFeONNjJkVgjZhs34/YtTs4nvxVOPVRgcnNQcRazUaX3HPq2I/EzfsHX5mD
ljQmIO3hEUJMfdCujjxWN8LDCkx37x997dKPZ3116ZaCDHDNG30Qzhy00NGDl1XHTiSYaw9/MZIt
A+ZSBUcJvZ427ryBleiQgJaxef/S1x7MYk3BPBHH2H7j1TqQRnEGX52CEq09lMXQjZEv6sRCIb5N
H83kJYKHsD4lt3UMvDeyhKXcydS11jiPGeb9zuyQ6xEZdkkNPz1UQQOhK7mLh34Kfj6i/3ge/zN+
qa7/cdz2b/+Fn58rEAplnOjFj3+7rwr891/Hv/k/v/PrX/xt+1JdPhUv7fKXfvkbHPev8wZP+umX
H8ISm73ppntpptuXtsv1z+PjCo+/+X/75W8vP49yP9Uvf/7+XHWlPh4tllX5+19fnX3/83frWB78
j9fH/+vL4w38+fvd3/9H9Rtu9+//87en8vtv183f/1f5LOuXfznEy1Or//zd/YM5cNETWGvB2Sfk
aLw6vBy/cfANoZCLEYSaFhNH8/GyanTy5+/kD5DYQPwX2NzaNmqH+KqtuuNXhvmHCZyxjT8DecmF
zpiFGv9/X+0v7+uf7+83yK5eV7LULY79a7rmUpOCXuDY3OKEg4S6tH7pa+y0FALcngAL9Ie4EDtM
/NVWNqiY+oNOZ1jp5R0cKgpuM49CMXffg0KcB5BgKx7MMVbXduSiKqfjaf46qd4IYsGre4tiMxRF
0qhhq36qzMyOCdI/oxyXzVDjIyZqxAT/kqVuesaqKW/cL70NcSMv6gm5TmQMlXOdtelNTEEBSlD6
u0EtnSR+0UTxVc4dBRaiRS9oThlqO9b4aWhYGYUxVLIOYzZAIcs1+uFLX9QlLh/XEBZgaYSodTjn
BA8QXB2ZG89NZA8vpuzr2wH6Shu7o/23lPXywogjN+yTHgz8pinT86myNnnfQeUA5WGj9F14180e
j+f2h51FACtDEfac5oaNkloL6alXgfnXq379an+dCADOslyKmLMZvIlt/i8ofG0JSBEeH5GrA2qK
y6RToLU3FQst0Mw8QqBd8+/PBhcShcW2+qGXY/2X6eGqfinvdPPyoi+e6uVv/j84K5Aj/G19Vrio
MLhemuZJv54Hfv7RP+YBw7H+IGjHWS6KWRjvLsVi84+J4PgVohjFVHwMHQLnmA/990zg/HGMSGZi
0NuYRLCf/WsiIM4fDrSlyfFD2xUEc8S/Mwv8upDaNkegOCbDBAAeOoJlseT1fGgduGaPQefQ9iHt
6/lLko1beO2Ypc8bkl1Xg2gvqrw1oIsxOtdpxdDCYVQ1z51bjudtp6ZLuGsVt4Y1qy2NTQih/v/o
0tPPNedIVV+PrrsnzN2/XUsE2MvPVedCqu4lX6xbx2P8FWy284fJoZXIqYUZgP2MqL+CDV8x0+EO
NAgwaR6LYX+FGnMRoPhtk3FhI66OWMm/Yo05f7g2ZCddh5sONBoQHf9GrFk/8/t/zt02BVfXts1j
8CKsXb7kOzOjo4ks+2SbzLTduYN8xDk3qi3OXalRfqKgPafzFEPqTqOOlNyCHP2/2Tu3JUlxdEu/
yjzA0CaBQHA5gJ/iHJFxvpFlZGSAECCEOEg8/V5e2dO7Kq2ne++5G7OxuqmyTCt3j8Cl/7DWty63
XqT7dGkOdYs/gSe4htmqq/OJRu/xKsE8gVeW9aAfYZF4rviRtVftiSbfZt2+w+r3xQZW+Jhfzklw
UbmelAvJ0ly65nNuwtOasee0BmWNCjchcVW/IqjxGQ6/rDj/CyQBYNHDz14wV310NpVHybcFRm2w
GpYIo3Vqf3YqC3YiCdzOLGmwU6QCN4/Re3zgm4j175KERx0rUkJXUpU2RpNYR2NRMwt3bb/pkoRq
u978th2bVl2PjsE6Ea14B7L5St2CQb6CGriKzSu2Vu+Z7nY9FRfTHNl8bQTwMXxPa7x8N6kPgpkR
TLRRtVtoP/x6W9IiGWw08aFd+qHQTfWUBbduiO42cMZ2CGR/R0r3TV05kttJftYifawY3slGnC77
BJYHOZHnrl6GOwZ2XB6woC3cmto85HM58+ZTOGDYtPoYu+qMymAreDvzDdP0pbNBydX6viT+2Vr8
5qQCVth39ceKWNUNyJdChOOw82fIsRXJjd06LERG2Nz79i7ItpcNNsgC6JQlT1OEgMzz/TwNd4oY
WzQen0dlW1asaRwdwo1xkCevRgcDcpsW3qxm3/H0dQLMQ7fzgms5gVsbDAoRbKRw7I2TBdi4AKbl
9uxk1fJDgElzmQbtsKvmMNhlnqmLGhzbPONYe8F3e59AyNgky1xIGkQXcAa0Jynq6YE10QT0YhQW
PI7cRSv89WThueZ2ZKWqE4fouG4EYQNvIeiW3G82LFSPXJ0gm6ddTGb7KM7Q5d5EdjdOY1PgyyyL
ltQwrQMB1YyE5JVjB0TfAcQDfkrQYpmYdNON59OUxzUeTcCgYIfe8LAjYCDnA92tEXanTXai+GUx
2r+D0rKWfZzsa0MvKFMPgEnecYLffm2mu47e+KrZh0b9G+HTb5dNFKa45HDZZLgPaRL/Ps9MegIA
2swrYHMHAxpafPCYXMRnpGbA2n8ziflNe4zT5vxqUZrESP/DPfo74wIQWRoAqFcdeKqnPKmyw8jn
Q4DIgLDZbULdrPAGTxNM4lLZ1z+d0/+kBPtN9vL3F8ehigKbnkv13+7VvqMRElTC6qCV+ohiossk
wCLSOxxwIBz8+kV0cKmL9irtu6tg4/t//Rb+WgX+egcUWBlyPmlJGv42aUQ5woAJoBVm9Ms1C7ur
qk5OxnSFZ+1OC/Vvftx/OLv+crijlAhD3BcU3kh0L+em+k99fx8ROy7oBw4CfQcIM8AO+edR3U5Q
0uYj+ok8s9kjwwyrAMD5uWHJ9TR8hGY8gl9eKIyjUyEhjOovY8aegY4uu/nSNMtzqtP9HKpjNJib
Dtjj7TOY2r4w7VRC3LSjG86jfob/3Kdpvq0cARHye7MCmVJBfWQwHzBsR9L6Z2JcWqLJfHdtkML0
DaCS0WOBN85AD5h2jaGlSOsRyKr1u4myxw6evFyRaMQYZgOVfmWf3IyvjUX6BMMVdhhmel8zZvM2
G+UB4iYoR4FWwgzksUrDZ+WhVtjIszcSD9mY3oRxikVlWl/0ct5r7HEG4LV+Vf9/75D/0un9o+v+
v+jM/2vl+v9L/fu53PgXtdS5j/4f/+trlD++/7lW/6NK+VU+RenfAKGLIsRvEoqy5yzG+VU9oehG
0w7rXBZSzCL/UTsFIar7EI89oYBkkTQ+M2j+d8eO6ilLwSThhBAOgyD+d/+N6onii/SX1jeGiyJN
0fqmYUwypNH9Pj4FRCEG7ykMczCourCsCKAfcdhaJAKghZ/fQscSj21Pb/lVHZFNGSDlEBeUiyq2
w01Et4RdIdHHdCWoKE4XEWM+ADy1rbcbsKbm9B7GwKzK8nibKvGATJ5xueob0ppdRIZsPIIV0hxU
zKrqIlwHOrU57ec6KyWY1su3BApX0QHu1Ee24GgH5rKajLffsXDkK+LAOyz/0tKJoLrvZ7u5Ms5G
n7wTq6ZztYVPjdOqcSnywzcjvMNqNXIDcOG4+pbdOnZqelr5kPDCYLDiCpfCp3Db6a4dD6o3afON
gFihHkK5Dd2HDSy/j6s+IffxjHLtItHGujJyGjy8kLpu2XfLYPSxXcYFAmYgYmJbShRDqszAnGg/
umoamuOUZuvGynASGgrRRC7Z9aKnMSyjZePcX0d4YsBsmToML+Lctdta3dDUgBwI+JjX/i2esgB0
FGem4WeU1pnBBnLRVn5va6xjy2wDvVDjQKGZGDCO6W0I2Ieh6n6gdTO+1zGX9kYmQRrkoL0hB7Mb
YNn4SgGjmo901pv96RWnuspdpCRDCbesUQAkNElpW5VtMvWRKerRydqVU7JhKQ8xFeVfjrRJXMoe
CZUI+aIavzbTob1wKK6HrLrtIYFJk8Jjv4BZ7rQIaHzzFG9W4gchWzGf//7Y2lsUViDTQXyTba/B
jGQBKLecnB1yYduE2neGybh4BTrJmWfkeWt9x02/W9vzaY7ldpTFDJCVSD1Xg5pOFVCy+aT4K/MJ
OBtaCVcEy/IKcftQiorB64kH975WShcscVVZ63Xd8s5UwZgD2gQGpnOuvWsqzaOXqGJifkO4SwuM
bDiiRkIW8UpKKwnoOOk8sBmr6Xk5i0Zsm3WPrdPAuzQMTMtzKO89UmegYUTcGtB/9blG4kGMxzjK
6ja3scLbcVQq+BFlk7wZEdEGQY9yzPqiy1bEsSunRnK3BpmoBEgxSTCWJJEygcd3mISBccVIYPQT
RgWULrFTcXijmkxvt22IIdcLB5L8TbU+3BkWyLnQk++ig87aZY8vl3jDXw0hVp5hGj9jtlRhKvxz
nYExl1wQKnVWEDIu00MwgLpd5zUm0S34NVrhO4tMGha8ygVmxw/fZdn6maIpSYEq74L4GAztKq+N
H3T4hcpT6T0NZikAmzVNs6uJn2GXQJxEO92OFgvT4xacSUwRa1QxeSMonjqjIpgdLGyisx3JDikW
zBWML50qZh/ot2CpTV02KsLliaTJcLuBNWy7QDSkZDlInBGFkTRIHSCBKj3yfov5PmM82DHdmaTI
+KSzXZVqEJGyGdbQcQ6aK+WBJM2psiq6FBvSkI8T1WiqoN1DkU8G3M67cNXd69LNoBX7MVOXQTQu
d9p3QQuXVZNgMjqwFld7FPevc9htP4VmCVYDcitg4Fg/dZgCuqjX5KGr09dNxP5B2JhFJ4kPjbzl
WgT7NbTq0KkAeQ5kW8LCGRydeCOoPzZO9IkbScGUWNadTCTeWRdY++Yyl8S57AL5A1GUwUvPlup2
wv+zVImVO9Bp/EPcp+1hIEl0gELdX/Vh2z2Cg7jeWyRdhheC2y8YWacxF7JnexNsw9uwZfqp4StK
EDLR8GtB9tmQj3GC6tunHOgkydddBz7oYxWhL8xjLLq+yBTxVw51B/q9mYFJ6V2CzqRr2os5ASpU
yDR+ZsnqNiT+UpODhOmaPNShupqAXa3LJRQgrmYB3yWrQLNJySjavLeR+zmPyxMKxaVGA7b0rwzB
co/48odjTlkgxl3XBeo0pyn7TEFjuZGWVWUa91UZ9aG/bkcr3iHx3uhVq6d1t4A6hA4xXME7Mg2/
x4/ZnZIuU+8WdRr6O43snyXFh8r7irCxrGBdl4UjaNd6Q+lwHMJkfIH7Na3KwYWJOXDYdR9QLCY4
EHn92hO+XFfo8A9EUPaY1HZ8A55qhoo9Sfar4/JhYGjcTOvIceHBhU9r4GOj4ZEoZ25Wlq3i1ttA
HcfGoyMbuhWT9hFw6wmTG/w3kjXCCZghIkZznH2PdJwV/NWRyg8GDecFddWVAiGCAtYTT890wGQD
k312zdl8i2qzfRy2bSs9XcZiHre6dFpPBcieV5MOkyKep/F+bmd9mW3nKiAawu5NCssvEFsYPKzW
q3Lqtb4lQtVlqILqLZPLeDDA5+4MiYOvdgsJ7AWmQQ7gEGh274g26jR4jY6e4adQWLdU+4A08qrd
5q9KNrcZl6feGPEmaHjHV2W/Mbi5d40c2YsJZA/n/nDDkdw9UjOfMGkBTi3QHfkSagG5DVhoNoKA
Sg2rn4OAhPlU2dL1HUO49YJKwdoLk0HV2pEFBwtmqrowbgRDDPkO4tFlOt7j0vsMIyExtuFwagJD
fADFSl8OIEv1/diYcrFtPJyGcETKqxkwEpjldNtb5i5R36RHHKjZVbc1oJN1VfyMCihI3tE8LNWn
SyDVzknbmwfVItYyH1qzlZkM+j4XjZheWgQminJMZGagCda2K5dAzAO0SNWYTXkao1A7dhUKkge6
kZW/teCAfYBlmgzYn9b+KJsZAN8pIUCE0a+hmqXf45Trfipc9zfpnLy0OmjeuhGODop8iEJy0hWz
sJW5jIZFHsWE3ImFyE1BXVzjgMHcK+85MdetC1SBCcOw5xnGB847dQWLTfp6pjr4XQOK70FH0Rzm
Glmpe40y89m1iwxO7XA+tmda8aSYqZwnqJC9/+HqYO7ybJF6umVMmEM1DuZH7Ppwp7FZKja6tu9M
L128B9I22zeW213jGeZUw3AbNk1a7VjKgeSr4YYEy8z7fKSsuxITfLy6aqZCr9tVLFZT7bGu6a+8
iB0kF74/6HDRA2jEnO4Dui47oYIgzFEqI0KSWZyiOVJC1r3bwnmHFJ31CmEfI3YxDqy/sVLrZ9ao
/luvZP8Gi7J69cHCXt15ruOyWEMnzTezX4hPX9LRTsdlUaCnzvpz62AtMM3YllVD0uuB9t21BgR/
z9Ot/QQSLTrMipFjrdYkN9k84niMutsRsNUyTpoZaR9WPqC77AsAz+herF33hFZxu4jDmL5AJ/zU
StKiJk7JQTfb8jOMkcDpWv5T4xE4LFmLQUKcBaDX8Spf1PKA4sDiCpWsA+UZRJnEmvQOacM1vEC8
uh6ROYVKzlW4YYm4Vtr+lG3cBAWe+qxE/20eRvwKowtwbDu0zHP3wgAALHVP2sMC4t3HitLxWPsU
XzMbUvVk4749MNv1N3qdGcjifftom44hP8wOrs0DF/DD5AbUo7z39S3oBjOy1htgaASfYlX0iPYr
FLq1HsWYW9YibsKvXsbzqd1QVeSIZOG7lcOeUCjJaZXHCmCxUK3tvAuHNTkNakOp0I89KoUgRMgJ
Eo2aXd+lEGWYahTBBYSN51mjS+eDnUT4hAwpleGJHCbQByvI+4GZZK9BOMZfceJbzCYQvSYz+Db5
xsZ3j0Ticuus0MXYEHCwJ9sP3zGG6i6WZAVJyW8M7oBIDMAEjma571pe1yUiyyvUcPYO/Dh2s3QO
uUpEZQgB76YHTsP4ZiIUj7XtfYysUL1gtiCA+Z3D2Wx5C4T6RRJuZARKb8RDGI2856Wbmlldmyac
sUHEGIm6lStAohdsKutOxSUL27YUvN6uWAztE/ZYSrZl70PExnJPwwiQzQhdHx7W9SabuXp024pj
KvC1QPBIDPRkbdLowQTEH41WDMm8o0TA2RQz+7QOgJNi8uxo4QHMxBqTUzDRba2oe5mtvx7DXouc
BgpwRIvp5REROtEONUt8F4klOMAFm/yIw5VEeav0fJfi3D0xr5or2C6qD2671ALIWQF5qDSI0SuL
fZ0rD0lMrqQOC5k1YEjqph23y1jH0uSRlcs+47N6C5oUVV+bjI+Vs/gWahSKYELG5ItBD7pLwIY4
BTjVXqo5lh9LA8GEnprlFevN/nZmWZfTBFy8MEog3cLiPridt7m6TXGkM4yqdfaSZdG5ZAU0BIsF
mt4GehJl3fB418S1Ts+7CXKDgBh+k2m2fqeoIXfeJOzHAueCLvomJgIAJDHetiRZTqMwsPGwpH/s
06x/42mF+hkR0p0G7HkaHoYhI0Bvtu2lJxN5T6CS3/WNAL57GrFlx30jPuEiRxhJJ9ZvaTSu9+Ts
uweBMAPN1IVxha9lDF3IRNhBw+OBk8JkTwCxovvH5vsImPH8gnCTcY8nYniPAWeEOUuoH77nzZWB
Jvhisno9DIFn+Ur6+MIk6ebLmLCXmlJxGqfFf/MiaH4mU9MWPoswvNN4HGcyiR9xdRa8xLa+STqn
HijORFw2ckYWCbqj+zrMWjxkzn7X2ZDdS4R57UMH4GpC01OckPmqhU3nos9iRXNkEJ6l5K35lrJO
vE+T6a7DYUSDvc7yCjEMuLyDWvmbGE9yEMbHVgCFjaitqHGF7GJsjYQAMDyww1UTVXQHFtI3u6FS
ySFI1vssamQC3471KSyyHoz7VsgLWoFmR2cZI4sAO6Vnttk1KqoNlzLvEdPCO/SAOL47ep9VoX3p
DbeIi9N+RdU+V4DvwxwEVn61Jtl9VSV6wOU6bBzUghrNNKYlZ8YvxoQOq7jjhFKpz6cwZlnJR7d8
N9jev87Ork8D3boYuyhMYKFfoOkz7Te24JFy2Wma4yG79JuRzcemeZYdG4PCfs06FZ0YRq9uT9DY
2QPq48/WLrwUxK53cErFa76Y9IukzfIGTDv4XW5L5wYAzRjzoxTVPYGYw7c59+JjMphlP3YBoOKN
CyVIvGatXiDsGy6Q6nSOiJjEwUiXBMUaViQ+RUha5gUZK39c3QgxCeliBHF0kKh0ZVj5ZJc2fuwv
gphpkPihcrzq555gSo+JG6IttyjaZ8IiLE6b+DOpiDkIpRGJ1YQLLsJs6tZi5SIoVdCSnwk2iCUS
CMOdyzj+xNJFqT160m3djR0K99OQQLFcujT0VxjkTAP4AgZSJ9yWbdHHC7IhPAEvfiEDmCsjkymO
Yb4cNxdjfj+lLX2eJxpfgF3bFBK9ZDnOa/CDYLeFTjdC379F7lvdSHaFkjQCE79DpEIXkpugkc09
bbf+EK5RBMhpz6/ngLlvfOrVDT4mWq+gU28JznpbDvAuFgA2doj4lFN4GegN+wTghIHKH5oKy7AM
xOTY+2szGc3zDDNFgeWexBhdj81DokVdSNu32a72LCQFmqz2DsQ1ZWGs0zG5plxgDKhA/41QCLiI
A7CEgfXD2Gagmhgz+RbwqwqfUMmwxod1MzZKKB6C6Ns4IL/9LhDDjE4Nj9UKN12oapb8xA527j/m
qmvivQLCd2rLKR1hvxgTs+lnmeLsOM5K1c2Mmb9y4nVCzsZI8AgmIjiAEwooQzmgU68ObcNVfGfR
fgN5xBs1Fc2yonWZsjUTl3W4eCg8icSr1lPMr2I3pF8r9I3Zu0utiNscst/F7zTClcYryCr5HXoF
1jwp0NymnAGCak8Mish0XyNbOr0W6GTFfSwiBJ5h1Tojkm3FKbnfJoVXlciR+ezRHRuENjcY9lNc
zbmMesTRnRnOI1Z3Q8OqrPRxKOhOcI4/X7D/ieBvaIb2CCNEMO/w2tM+4VtGsWJcpkug8ia5Xzvc
Mw9m5cuGbLiwEweCr1J8vdgUaNNRKc/AtBNRfcREqOOXrWZ0PkQO7KEt3+aNiocgjfHiNiBBWqb4
oNUBY0G/nKrMdtOdD6bOQ7Kqag8gEifBXtWk746TRRjSXSOHrDtsKGCwUISnVx8z5hIBYK3rUSCj
cSJPCaBBOHP7Zo5QajXY8sJWCzp4tjm87jZtmMr+T8t9aojjsNxtFmKRSvHqJIAvZtjULsMtaLnc
F9hzqgBkHpY+Y3XLke7RE3eFKVbzrkm62ByZJEtpUazvA5cw0D1b/pDNmhcNdM/fUPjVmMBy/iC0
83kVOVlIvdhiDsObqrH3oebPmFGumGxWwwMmyDJ3No3Kdj6Xf344QNzGR6yPNnucK0FLEDKmh1Yi
EgHP2SvCKdaSxlVY1MgmOqZbNL71AMKeMAZOnjt7TqxDl+xyFjSYgmCism/POF/EVHwa4Z4c6M67
ZUxf8RAi56Np8e2YILddEoWpfbboHaqwFjgcmE4NgZZtU2FT1Dhbi7qtX8YNFcjSDDxvDDDT64QI
TKS3dztTV9BPOBsc+QId18RQkvVThtj1FVEdPNlNKXZ8AxJQ9qIjUHtl0wwHrKJ3MVLfCqj22VZ2
rgLzfxh9dkLqhqlyGZ6RYzEWsZ6xbJcCjv3dRnW6j/EzK5WyCKWAIGOJyPU2bs2xbvllACDDsYmg
RWBB7fcmbB9sGn+XCcKcAUmPzX2VCnpAIIo6QTVtT7UfwsdJJcOXT5P6xqJJg19l6Nq7dktxmRlE
XqSDnq/pPJs3mLSngkC3cELNT8Axx8u9r1BMHeu4j0qY79hlJY37SvsMy/HY4sueSLUcxECTj7pZ
rpbNtc/tgjBGiB2TEt0H/4EkRf5BEJIxn3+6r9yiEFlsLb95X8kcDqrlhtLW70bsiApMzfpdFy0Y
OC1LVqRQTEJYkrI9GeqXRGe+OUzUQAswmhWmxDCrHoI5GY42kT+ZQuCjNP42wlgxVwt/on09gE8f
DLvYSIJx6LLkmRNfbFmbE6279EPH4JIjFunOhN2nH6IEQ2YkPW5b/AJ5VoOtMaMlchrTMgAy/3Lh
43DHO/cddX5Q9MCdF+chTQ6lSQUbl0/LhGIoW3I+36Mo++jwRc4HkeFGcs1di/1NjqoFuQYgAr9u
Wo1wSDE67QY5mG9qgr8zl41rHzbt7+m8CTRxYHYjsX44dXMVlKyF+VoLQktIN2jRR+pbUwPnJkyG
7CmBMK+Dqu3wfVHkYZuiBz/5J6+Ay+4p1h2Tfg34qC9hRTxKSqqjUXiummh966nbruXsEWK1bDto
ZSFSrwd2ELANXi5u1NddjzxLGmPos6LYPZkwQDM04MtIZUwP2dZXN3Kd9md9508DCfQ3y9PwPAhO
QR8wyXzi0QhULPZXBqOuC264QYiSPuoWi5JwypA5Y1CANSw7LNiqldVCXbkkFWAFNnnFubq8zcN6
wdpFnKSCXDaaIQfZzQYkqZw39jhlyHRqw6CM66HFjLGLeoxi6VlwEC6w1XOuWFlHU4zeEVLUC7Rz
fV1SfF/WQysSeRkJCGGiBI/tsEl3zKLOl9vSvgykwT07CvqEhOUOyz7fldgv9Re8htvbd2Ocm7h/
GqvktRrxZCo5ubKN4FRIOKQ40Mcg5FOe27jG4YhtPWZiEqKmHTraF9pS5E8h1BCRfujbWNIdUB90
O0TBxFesn4PPTJxzDEIN8PmKRIWt1k+Dwq/Uzdh3FRTTvNy0NrxIlgacdWuql021KAbdbPcSeBGc
co0pZJ10b/Cn090YeIefbgdJbINtG7rJJr6PrF0PkwzGLY+qwSGzwVef6E5RfyBmIXcKByQOwwHP
MY72ixUT4FwgGWtGRtEzHQda8Arj6wY0xQI3UX/kCJmv8giImh2p4gTH/XxYJOJT03qaGPRN8Dju
+lVezV0yX2BEeOumei5c39p73zTxJX6H/U+2NQIDhx5dC5H1E5tne7VCrvVYaxQg+RajMSjCfv1x
nhB/BRPKa21n/RR6IuGAUClmKFgdlV1bI9SJRDM+Lg1Wdj0OeGJPnMXvDoPkU5ANGgT/tbXgxjtH
ECykzR5oZQPjrPuoQ0iiyjkY4TcWyyoBnleIQM7DniX6sPIwgql8nGBZqwGn84ktkAg43GOx3Rcq
kBzVOoZqBZFrlkOOF3zHKAP1dKAO6H7odYgQ5yewifw+2hA+NRn5mfq4KjGeuqd9dj8FKsVBJFwC
7qfaygZGVGjdCAbZimWItaoR8jKuqkdFYsKSDOkPCZBF3mEdIXZWJqZC7TQqINSRaxQV4TCAr+Yr
DIQThE/HWKLtkBeEz8aoLhfsXjEPYna/yBlDIkTT5pMGtAErm2FF+FSII6gBHX8/eO/3NWkBO4My
DxuOoP8iMM1i9E48XFk0uMVRnRy8x72M2jUokz6pLzCXQBLwsMT3fxIX/BMBEDQBw5/UMMlZ8ItA
0IQzRhhlv3OQTVetAbIWgKoKlyO6tb0C1RfLXc9/iWMhmv7nOv6zrOY/Xwja/YhAEQDHLmEwD4T8
rLn6k+xGQMSkEI7QFGPUM3PRJTJ0lz7eKCn/9Sf6q4U2xceAbYFTFkeUxPwPSfJfXihFZgXyouQu
wiaV74A9hKQH6xXxtmiUkiVA3NC4V3FWP1IIz5bDv375PxIt//RBz68fYq4SRtAYgSv9O7FtNbAZ
6ySTO9lDLJYLTGRZHkuIFljNo36fBjwbXqGdaJZrMrf0jmwDpg7MxKLEMj2or2DPI9k1PID2/2tu
/mueGXp+rv/PmpsbWf0c/yy2+ePv/xLb0PhvkLxDUsORe5Ryelaz/BLbkL9RJDlAawO1CxTDET8L
Yf4uVg6jv8WUw1cDsTLcMNDo/ENvQ8/uGcQRQhrDE6RkIjb5vyG34X+QaP/zeeOw4aDEg3oQ8nw8
8/HvLjk5Go/QJb0T5/AN5I1vOipGiGraYjVjjHUSGkDkwwnCsSb3iym0NRMWdp1GDxtRqG2KWi1e
3QnEtLYXAFrE7LNOvTR3axoFN6SpN3UQzdBvJVuNeEHiJPJ3HMJqsC+Z6g/rmvQ6m3qa5nOMdct5
iB9dzJgCVx9rSAfk1YYUMYrhpA8hDtd924uFY0SIIf1eUFR7a5l1I9/OhC0ICk5+hNfv2k/jYiG6
tNMTWCrJkrejQPhz2PQG0DaMcLsCopl6+/Lb4PlVsniKvh7xAce0SXizG6ADBGo/aYIVp39bM3IA
fz8ZUXeAjvOzN1B19PsZGwh21uXB24lbf+0zduwgUY12E+5l8Z4iTEHnbeyj6CZB1jItxIIaCiCc
pFZJvi0j5iO4LcXnPOv5xSi/+tx4ATSeT3uyR/GMXm9N0uXB82qF29Z4bIfJvNZ3Cl/wvozmYLjS
moG/40IDZ/wA5QIKH0JmLAG0RXh7M4QPaIK6PfCeDMgRIiRkC+0rruWI5zrImpvJn8kVEaIEf2j0
TrgQkXfzLbMD0DJOZShA4c0vOyQYvXcoVpDx0mazLCkkMgI6g3E8CROgIVMZxC9QRBIEV1Et2A0m
43YoZYaZTwnp1Rtd1wlxQul2a8N63Sk/uQMG3dF+rMPkQQ5s+AFhrVXnXkNCXUD7Vz/R+rjh+4Uw
d8e35w00ls8+Vhlq8XpN9E6mJGgx+aroXNAG8TsppvRgAM0LAVNT600cMaDDzwqb+UmVURRX+hEN
U4R0IA5h93uFZCQsBCFySK96NqVuwKOYAJmIMUFio+9r03cZBcEjs5BtbJi67scJNMpiBH8/uoGY
gyJTBolfeg+RpX4E97q5ZGbEjkklV0BLX2/Z9DXroc/B/9K5F9BG1a08VUuL7K8APTsgu3NJUMTv
sLe5au1KgItu+48mHh/9OI7w91bAUuBkh+qHpz9W7Buh8YJQG1tqSECWJT7C4ZXux9gdKvS8UHe2
CwRQqCsR9vQ8teRZIbL0oNlkIfNRGLb5oT0QM1+5ISvpKhX2xz46+nY4hJY/CxLtdC+PNuWQcYcx
em9Pmzwgo9upjXxah27KJx8mwfBM/wd7Z7LcNpK263v596gAElNiC4KkKEuUZEmeNoiSbGOeZ1z9
eSBXR4uwSjw+uxPxd0dH1KLUAJI5fPl+72BtUc0EO2Mw5A8weYy6ZzLV/FuF2uU+r7F5M4aZShw2
Dv2njDaogFk2OZSucZh6HLXfAxW9gDX5mhuKIfCsUfUSs6z2stNu5sVaGaZJswE+h5zeDnQ0+L0/
jL6zBzS/cpqKSTOY4nNeBJ/bIrgkEuubUdn3GM6FmyFKv+E6yRFpZJLGdHcscdr6WobZnRDyMMe9
DmYV1xvS2C5nOy03bancBKF/Efvp5zCAQpURkuch+QBpFar/CJpofWzK8tEsh69Ya94Mc7JJUPWr
MTbmJtd7sMfsERYld66uLX5aMfSzYsDRXUQmm8Voj9PlUFofY/KM3bQHKkGYgLIuqMiTgmq2qVMD
+s6cQTThZoLBhYqCr7T6meYeJJuacn0nrUJ1c9GVKCrab3pU97vYtL7LuOaqOKvpMXfq2yCHB6/1
+DxpvuVcNTXRx1TQqTuZjTyquUV7uDM/1o32OR3UXVzoquuERnLXOu0FeRMtegHz0KjONh79r6Fl
POWw+7jLOKqXGuNnnNq5Y484VgWzanKVbcJrIk03VbIwvSw1vgiIAHQVkyIe845Ls2wgdEQoFSOn
/hBUgihjWyHWPhTl1kowqYQ9YXfNbYlZ7TEpIzrw9vwMN/VjppkV1y6YkIM9fEnTILuvC31EDDBW
Ht3aygNCFhdwzC6E1o9HSSSPF9i4oJdkxUZ6ddWOxrYVGbl/CWyCaND3tYHihXbuA8X/TZo1XtF2
BSG2TFO40s5FFkbSo94vL8yhfmzG7juer9dJEn3IS/KEq6n7lBX61wb61obNRjmOLfUvUy7dtEp5
l0Z07ilXH1sVNSVl9KU6zNfFstEP6d7ufLHRGigDiWUjZ6CWTm1/HxnGPum04gL2za7FGA3KR7Ev
TMdLJ4XZWSm3fdd/J+76cgoqSK/VoZlV5UCT4479LTti8Ib1l2xRcETCcolB+z7l46Op5j9FM10S
wEirrgwW6sxVH02oBrQp3c25cpeqUIdsp2atj5AwK+MSTKp9CmFv4cwzgtwMwYaGLlQ3sMpNOFfP
RTHdkohXbKD6PYdqNLHjOymEFjguC5GSHrLYIRf6OHfAMrSMvKx3vivjfNO2qXFXxCZcO/t61mQ8
E6Hnyyy/4GhP6Hf6uJrJ51w12wqSlpo8tCSdcvunhawabgxPAcY9GYc7TJjwvFlq9OJ51MbW4Eix
oXo6YTtrn4wwm3Z4hrWgQaEmmFO7pmir8RmIBG6mm7ZCAxhCdl8u13Fb70oYqzJazrFBptJ+kED5
w1WLAelBOITNmPTyaaxad3TGC6fChJgTp/gptM6GQAtJMxbztkudEIQNFQshC1EYDLEX87INlZMg
txs3nSGYvxlq1Y721qepL7X9SNs8FXs9x4wu3vt6IcYcKLcdlX0YNPmFUxu9eOTHE0WPgoXYUXUK
ndtxqsa7BrrnU6WyjrySs0KQVN6b4Xhf28Rvmxe2ElrCzbJe3+FlOwfm5wQCMJSsIBmhjuUGc+gu
FaxDZVsokLLaA/zQoCFVecRubWvN9IJKT1GNMsi++CTBqSQxFo94Ww2pchOpNTdQqGyJ+hVUYek+
hXErN+CLMLjzuS28qYN1MV7F8SCzDVSlKjQ+IqLxvQiX+RF4lx5VvC+xOw9QKQVDsxdOPCdwYR0t
Rfbv475zTY+JS3eDlMnMKi/NSlsyvFzkTd31w9LWtrKgWQF3Anx20yATZl9IZg6aY+jXdXPb+GrN
JltTXd9NGbfVDVZ42X5sA5q6qLubCHSu/tZyEESPWtAU9j2mU21wQGJeFk+RwUTdUkLd1koXc57M
wieQ3Mc//TpsFL3wMqfuB5tjZx7gKbhgFGHe75u+hesAuhO0Fn0F0+9+9AO399shkWP7pS2yMTv4
vTrSZa8oy2AXM+jABFHiKUU6zg8yMA1r1zcK7D+CjtNJbqO6lvauHZzezaPeD/fJkMWAenYfj5/z
TDQf/czEJytoLI2ublWmMOt7krWPREmit1rAsWGfj0QYui1mnM0lim3rwido2N6HvhqrLO8FkKVk
zrZK5nCAwuHGwrH3nWQzhFQ0His9y7xSd5Q2cVEEOwFsFDxuqowk6EILpxuwD3zsfDWDAaGVuTA+
hUMLGSUfaojoZTY3zhYSf1EwaL2ENEz3yR2KCOxymtsW0odVfwEmoL8whrHbyCS9zFrR7Dpzavf1
WM6fha+XX7s07qjV9CKtuUSPjSn2QxL7kNTQycB3zDpPD0lFd2Kux9wOlCvap8WBMBfjKum74WI2
xuEAp776WKTsdiYOK6YLVOe1DDd2g7N9NdNTvbBTM7xUJdsWX4l8LqSDYEN/C8GKG9Dfyuccm4Pk
g0y7bGP7abPTI6t4aFJiKBtVEhJelMa10pfp3y2RmZdxqMSf4tFWr5QuqH/mU0WVaFPj/0jJGP9Z
l7hfuKjilScJUwlNgtLbn8swAaSoac0Xgaw0iHGyo+SJxC4ktn0HKUo+yygpHdJBMa2Hi3FHjCjE
Si174kR5KhHWu4iF/I1SwJ2qNCt54rYabstaaV0YMfHFOBahsUHaFxzqSB13Zjg9KYU5HOoEx0Gz
dgjojpQ52CjdGG/p7lt3SpBYB0Lt1R1+CZJeVf6FAyfdGNNYQnfvg62TKMOG3NnwU6lmoyex2Xe6
BiF/Sg+kTUouJnZnaTunY6dx817vPzuNX3s11l5eyOVpIyfLuKBx+KORcOQaCCl3w1DdEiCDBixi
ws+Dbi/hnRnlaorCMLNhYaWZI8gfq4xHeBmP/mBAFVMNZQsNcWcEKCaKoLe2QakiGAycibZUFD1n
9XKFtbMFkSezSuu02EviJr2HcMWtcYD+NRh9+ZkvoTidnK7fFxnt2JKr5MH2tfk4ZE15oINs8+E9
FoAo5Dy+pE1+qeH+SBX1fyd5+v/OoWARNv47BrPvgKb/VjBxbP7uTrCY5e/+0Y1r+l+Wzn8RLC62
I9oS2f2PbhzpE3gLCkqgFf7BXhCff8AYTfyFBwGKJMAWAEiYbv8FY9S/HMSAKD3/UUz9CRRzgnCa
QH1SFSjayQ6BQMxBcopwYvQ79Zof3wSqYk2AIC3lOvwyde/zR9tyVGp6ITUeHa+G6Q0Ed60ffXmu
tHRHwFkxNXVtdsZ6Kaq+jG6wZgWKvu65aIRZmwNuX1lR9sNIxbbx2YYdPflD9ejyaPAjYWEXoaqg
ZAu6/ArUnXy7SkGZbvoI7SGFBT61sZPPO2Ty8SOnSENiK3VSdDkRYIzzrV4DNlj46G74AxH8Wjv/
CjG/mJf9Fwp7+QUM1XR4IxN5HC91+jqD1gSWAWkzygNYflQluMY3qUG6zjBz13Rj+GkowfM5hYdT
1A1N66zyq43mpEm5Se0on5ifWn3OHXslcV2GyRD0FlSgQJxx1tbjOXulNc4YnJAKN7hGKvPaM/o6
e5zGdpy2gz+X1YdAVEV5Bgs/9c75NSCGZtFLkVAl7bWtpDlBPYOffKMyCejadsXTWDiW54sxuuQA
0T7Db7aRrlfFJ7orwS+F57/+Hqvewstnk3UDQor+zYa3ePpzZKrRWGbjHOOgDj9F1tg+AZqHu4DI
5jOg+2lz4Z/vBIa1WQTCEc7yA7yah4vbfTUr/tFHTvgIkba6IFNAO/OQtz7HdNhzpGFL7ClW67sv
QJ0CXz8GPr3u1AjgTgSqum2rtn18f0m/9TmShWwKkGX1BTx+/TlpL0ykaclNp1ndQ9VY1Y3txNXh
/Ye89TkSGydhaDQqLHs1Zh3McdGk0U2uOVMFKAq9TzUq42OMbuuMTfpb3+PQaQII19mD1+sS1Zuv
4Qp4Y9Rzt+3bEOvcLOi6P8sP/DULgOltdIwG022dUQTVCuA2iRisZH6IM4DnJkLc8P6wrRXzy6zG
EWBxV9J0WmfraGKuQ3U/Z9GN1hkw5CNSFugl21Wf7wyZhQ85gQ73hESYqpePIBnbJpa0jetSaPa+
79UmPfNCbwwuYi3WF9i5XJprp3N/Tq3C5Op+bNq8Pgi9qS/CID6XZ8KR+6p79zK07Ku0GiT9QgP6
xulD4L6wdVfaUQhgoLjzO5cQws9hmjyNTn3GDfGND7IExyfNOxp4xtoVEZY9+j5zPA5+EhxAVyZP
1QPz3Flx2iZ8+SKaOswTw7AsjWbN6RfFeUhDJRVLbLu4xC8UKlBdhh6zC3aKoaIYhWS/FcXEXUX4
sfnFtGZlW+OccTX6lTyQ9Th96qvY/yzwycc5AFgVjnIcfzQ7Jz+z9SwvszrY2MSZ0Ry3Kn2o1fAb
nSgrAV/MErVygwyvfLICE03cRCcb0oF6oSK/+vj+RH/j7Dh5pjgdoBYJaRe3xjHG/0ndlC3MX1LA
nK0+hMqiFbO4+qWtDZ/QTKcrq7GUM63pt+YBenR06ThD6Nbao7srGydiVznafjviv1w312MYnnVw
Xz5jPbQo5TRk89hb4R50+plNoVXQddQjRYWub7uxEJ0Xj4jZNMBy8obLFip/tmT1EXecSzgDlsy3
RqwqhKDpKSYtKJyAPt8f/FVKya/pyYKT7Mx095z1yT1rgmKFKz5zWHp+XYQftTZKn4owFts5qaNP
lT6AZjcNXBUO8fHLmJvaNoz6iH9ynNveUPI9HbiltWXOV2g4hjOn+0tduR45fJLw7GAV2YZcTZB+
Nh38btRjF8UatJ4CWmCKh8dl0zcGLkJjdN/VTfHVInTwQ11joqQ3LbKfqGqm5fpqiy0hoeIwlnly
mWdK+fD+EL41fRyp6w4zZ/GaWr2eVXaNynXhqNTEajag6G6cyO76/Ye8sS8urgoUBIbFr7U+RINJ
C+Ad98eshLztVa0RPmZqbLnR7INfQnbPzpzabx0/tklLA44mE0P8Fl0/9wOOTc1xVPGN1dpEbJok
Nr7V1iBuB/BHB5GsMX5DgYQNkRpPyt4w1f7eR3Skn5mkb4wwC1OweOD6w7lY1Xcw2wuol/UxRWS4
naPupyrG9EzpsKJTvCwEfGG43dBhNDHHWcqYV6Vdm6OHhJ13zGph4p0EvBfWTb33gQk9BCX2AYPE
xKsLSSTGgACcNo9fEA45Oa0Cy70Nt3ldq2d+hTcOD16KUgCrPEfV18chhkc2yHh9HELuDZnQ0Cx3
PxDkPvmI2EGY9o2tnzuw3hpttjt0odjkcJ1YnQEJQE9jFthjDAbAfgnt1o8NFBYQZ13gPcahRIw1
iSucHT4ry76pd3dAa9tWK74FSw3y/tR/832WzYnJjzRrnf4w67Lq6fofnTmoD0z0HJdqJO9/+hAH
V0LOoZeKwFgnzxOLVAMv4qczivAxor/4oIWF9cdfgpmcJphc0kCkvQ7hLeibZJU5HLPOqJ/1wUou
ZzMpz3zJ7+U2D5G4GQG+EWsmV/VGruAUBPMOEd0g7st2bg/+DP8TmYB51nj7jdODW4pO/g2/jsmu
tJorEx07gLEatfJypTWkEdyFoxl90ptxnLfDCPFMlLH+qPpZd1BGI/pghWX51ey4+laWWkHrs3vH
36RYywPitrBht43elIP3/s/7G3bBeEOSUnFkkhxkv28hpunTpRfHepF8IN5QZtOdCiO+MRH7YuyI
BR1dBsfJ4IUOAPOu1U7TBXi+eS73dT2dlzfh5oAPjgOM46xpNIk+pjLEItJK7HlDXZp4sxqdS/F8
4yESBpypQYFYrAxXtfokJREMQXcccgY6NbX4xpjy+Ew0229HBJ8iteUWTDkDW1GungIGpTn0B9Cw
1Ua6B8S1LyFR6ruoQTumTpa9r4fwrsbg8DY3B+VH61TOpWgt9euZX1df1VarF1lb90Y2AjJRtMfI
aJprjpEcwvjQ3arqcF0phrWtgil8LLRgU0y5c5k2eb6d5Khd2FYg4GPAlp7OLPXl01/XLOs3Wi2M
cSI0FRrRkYgkFeWkpn0H1k/BnWHg+YkNcg2xcIvkZ3C1svrT3Wx5OkpoHUdJoQnAitOzDImsRJnX
HBHhDRtZtVTUjZmd2Wje+sRli4GthuzOWVw3Xx+Y/mwYxTxXx2AqZ4B2IyfHitvNHGs7+pzhl2oM
yv1IH2WPnOBcJMJvx/XyiToOVNBuFmBBrmqCVMljqDLVsWnQP7rjIMRV1kzzvaSbcZCRbV4pNQo8
lw7s2G4q+sSRO0V68MPsc1w6cPWfMauH4HsuBPjNN8NSlPXNRdmmXDkdFz3OW1NLG+4zgUNEdUZZ
H2GEDMcqVr6w2WkuoiH74OQ4MFo51J++SrKt9OOPRSK6qyIrq7/PrI/1tW4ZLGoabIOooEz+c/pK
+I7IwtLbI8ovRfFEgeWBRsiR3OgyipC4ECl1UeCdU21H0KII8g0sO8+o+uFemyJaKEoZObDbDYm/
BF4N3T6OJlyRUBdq/SW2esmPM2+8/Hzr9cN+zU7JHkn5s9paOE3UAqb9sbfzYIZha8C/l+osNS8a
8BdHJN3CoaiDJsTgBt7RTTcMiDkEpd05ou1beymAByOIHaxk6z4dvJokpsDqy6OmVEThlZ067C06
zP2ZIvfN3dSxHewRIUljabxaT6nU8xjHVj5ZzwsX0VL9lBTliCKugl2RV4WOcs7q5gqVAZwiL60z
84i2CPG3is33n4KqzBnHULkaCpjGy4X19LNlWweCpKLrRpIJEuRGetdrYfgNJ7Hh/v0f+40BhqiN
F9jCZ+Z/q6Vsh76R+KlyXUz2eDCyzNqOSaWcsWNcXnc1ocAgdWjSbIkAassR8qq8t6nQ/U5gRlF3
xoXvj52XAybfJUlZY4xCUXDx/kf9vjs6crG0X3zwBIXr6nn57PcZxcZ1E4nmi1qXrbFBPpAT1yw7
I3d1NaiND4CT1cAuNEzf8x5DjzOHEPvN+qupzOhDwdzl3uzQOzn9am5T4dh15bUeGnO4wd+qCrYk
HrZfxnp2vph6OzximU5/IkwowZ4NA5bBRkHn2tyOAFo47OIuZl7HmY9iPHNs2KazHzrdIXMCOp1C
K2bls0oPfL6cqlS9xN+3UVysWxnUrjY7/BrmjEhHYbXjUZvL5L6KzeqZNgHOSRj+ZRjcIn4guQlL
u8wzRiXstyQqKk9d3iV3aFISnAo4IZ/bRl00++P0bFpNYGwLZDUYYUWpfTFOsGYPQZaMzXVr9eOw
qzoze55owyubFog09rAX6T42hlb7GyflnkFnVvjdTrWDDj6VEMl3OxfI/oZeUz5Wc1/km140ORdb
SpkDzjjD1zLXcQOKhDIX2Pom8ETsXte/aTocSmRHJo2vAJOoGzbUotrwcJFsyGTKO9QnDuo6B1uw
izaniwVtMQ5tx8UAITOg90EWVffo/LVyixcVhgheW0cyem4TNceCLeD08MLa4Bzh4jnlOz2RWKcW
Ti2zfdYXiQO5qQ8TE2qotFPMnDiHFfwG9U5e1IgIzGsfeeFMu3mMxp3fKc546+S93Ot+w7/uGHXb
EXXgaz/zOFIX+sKAY1w/J/nstn6AqaK6bMZIEQckVVjEzMdMr5IcYZhVJchPNIHi20pHfsAkhXLl
o7JLH9sYKxIvRmb/IHqz7vAQRO0C5wErFI9+uoqdwGyZWCmSlxAjOuTX8WYnqO/gR3Fc4rAl7qwh
FdrRaKDzwiLpLayUzUZL4WV3XX2h8eN+pb8eSGRkIQbASpjl/gYeIm1JJe1CAjydSPuBwxSC21kZ
vxWdSOdLfHfBK/DBq5F3kURwrKIpzzbabLcpee3o49o0KBpvIqMa61Y9Jh/OijTzdmoFybNzxQxS
p7RqCIIr8T71ndF2NkXtYNFDi5RZjXMhFk16I4cCrqkejztKTy0A+9V74YYlAOumH1Geud2AlHQb
OH5WbxELGvqVSDs8cEpMqf822rBVd4Ge2/eFNY0P+iSsbIcaKOx39MFwHxyx/XhQx0ZyGqpJRL5z
1PS3vT/0d1pBv87tOO6XADJHfLeSsdR2de+IbTZH/Qc8mcu9nhas0gEKfBHooX7wTf5vNpXjW+4w
lPGjhTtK5vpdHT5EVa5dYeivfKisIMyhnKCUdDNZdtahUPL2oe2cCKmY3yCUDCO2tgrw6FOryhxd
0xg66babB4M9JKgaLMWMfvwnT+Z/aQ3/A/z16gRa4l5O41h+TM/hjzT90bzmNLz80S9Og2n9RSUl
l86NsAyLu/h/KA34sgo83UB7lsbLiy/rfxgNig7ZgUaAqgpaFxwhCzj+Hz9XTeXv6Ls6tIVoovDX
fyIwOcUtUGxJ9nsNfByIh5vi2gs7n7pa+I7w3S41lN1UoEzF7E/32ml0zpyLpwXHP4+yLTT0y93I
Wueq5QZ+UoaQPvzRKfRs9IVuaad/KERbjHF1leARYDRh27BCTs/eioK6j6pUgd2uZ55VN8Y2VwK5
f/Ur3/6qYF5nm/z+LbbJLVylU2UuraxVodypfIOf1gE6jXG+wOWeJEvyMXfvP2WVuLgM2XLJpxrH
0dfmZrn6GEMV5jDjB7+R9vQdJUCFfHdxQWCnYrs1OPrsyyVemTCaK7PzvS5TPdrYZNLWrlr17lzc
ilK9tufw/v03O73aLC8GyAV2BxsaaMe2VlfdNuRiyx0CfCvT/E3VZvdFYLauI8PBYyZNnt9E0blS
/fdBp2ClVudKhe0mrjOnPy0eBUOLlR0Wp8TdHsZCKQ6tKprNNNrN3pRZ6Q1WNWxlEg+H3unVTa1Z
xzy0xr2Fvc0hRGCKMDA4F4360qn6b5H7MhgA2TY3T/gfrNfVr1QPAjS6yfHHz5Vp8hDk74xaQ3Vt
x11BMISGPNbVQszw8sRsPgymetGFGK6qGNp+ljFVhWpgAych/+1nO1wOextVps0B61WqrDkXbN/6
2s2m8gEmyvyxFz1htoq/NGuVyNj6jSIylJeROJfx98aQA/4Cayy3ERSXq08bLLsdsDwLN5M90//U
o3TxzDqHE57Wy/8MICI7i7IZ/dlLRtSrW8KcIGwyIz3cKKY6b9PCGr05yNCcF4sOPsHY4v3Z+/um
B34KmYs1zH9Ba04nEoTdqrSxINxIDCTQ0eEPpWaT5U3TUJ6ZtG8NINrYhdW2wAEvsMWrT6vTKVHL
igwo25pxVOPizuIV+fb9D1rl1L+MoGVwA4eqheUZ3hinX6R1ZRvGuD4CFjg5pgPqeGNzl9wmkTT2
bWmrOxx49V2Hw9omhS1/A4godrM1wJ267v1t2NsD1nX3bViXbji12W2Y4aESNbjvIv/4JnUngnqp
dDvsgect/f3mg5mP6hbtdO/2AfZHgoCrA+LY9MwmeNqM+fVpxGyxpwN2qnzb6aepfVKMXTiGmzbV
EzwlZbMRyB89GxL+poPA4SlGh9qjOXePe+Ono/260N5wYxe/RYyLWufKU9khcjm8bpwKb2fY5IX3
/k/3xk7K2YuDomWYdNnWuBVurWmdCxySejrUHFrTuMfK2Pfy3rE2cphCfBit6sxD3xrTJY4Bn3kT
wHrNjijNVu05I0kmC7FmxIYjuVIcmdxDTaou6kiLPnc6ahNp59Hh/c99Y1A5nKkz6FqwHMzlzV6t
h4Q1Mi8h0puJdNWNkiuj29hVd2Y9vLHAHc5GYHJOCiqp1QKXrZFCWVPZkU2UbYkQ44VNgrRXxspZ
VuJ686KII0SEHgdu35CH1sp3MYVUIW1puEmtfStxNwy7kZQNJd4P0ENdq2jukbU0O0WW0S32Yg9Y
Ew+uDfVyD2CMe3Kld4dRpNxkZB7/4XD/ejna1yb6C0gWKxSNQCzcEzVebu7M8G6Y5+zab7ALfP9H
feG+vj4B149Z/ao4IUhrbtH75KEzbTU8BjZhX5o410zzU6Li99mYfnOlFv30UKUoRwqgAi/qwu4u
Akfg5u0/j/AM3YgsmUPtaJgtTdlXjgy5teUQ3PVOPLjCjjP4KUm0y2KkDlrn/DjzHb//lsT5sc7Y
q1n68JBPZycbM6l+1czlU8qtdKLq+2ilzicWboQ4ze6eWj+PKHpEohZImWJa1o02qfRlKbbKJky/
QqQhitBg8WLUqqFQTpLMRklW6Np9muOIRf/L1KoN7vT4jycRboEbjey+wA36KMXe32h81+yCPthU
mJScOY1WKDnjxTEOQO4sJRt79rrhikNjNtgNDp9Vp+FjG4Gw8FnpFk9+55Kqo/C4zPQb+g71llvO
8DFacGknxzg8wymvMY0zO9EbIw7zCbQZmpaghNJPR7wB/nESAzmeL4vxU2rqP5UK76AJ8dPWMtJ/
8kL/lbO6gntfBgBMDr8ikGXd4lQ+fR7BVFjwspi5ZRPc0GtXiWVhXjommM52GfkNVJV4OfsW+HaV
bIskI3PSGc8sS7HUTacLhiXBpk8Ry+4LM+n0NSaZ1Mu1Qrq6yMCf1CTgFm+1UJW17qoL0eKP2mxe
k6pRfFBm4JHBqeoNTpwSpnmTYdkfa39jm832UWbJJS4BrZsqhvOA627lYY76A3jyDJa73lS5iwJM
k9CnwY9UdYwNTrZuzSz0Et6L4lqkZeycXHlOAw3ntRx90Pvr8M0nmQYd2yU4CEr16ZPaqirrvhrw
38Y9JZninlyBekYpiL/H+09an758k7XcF4G/IfYbYnmTV8fRVBqThkIm2ESVZl58O4wwVHZFNgze
GGnnuKW/zXV0Cy8kBMT0HL2LuuH1w0BtOjwlCyoZ7OT2BgnsCyy6x4MTec2529LvXya5mJG+yeUe
9ptYLSynJGUoGdisfGvGSU/22Nei+K+wCDfru0Sm8wctTOIzJ8Gq48/6YocBneBSjHUFde9qkozG
rLZ43iS4FjWeVLsHnIavsSxw49r5EEfDZWIb+zgcsKRMziyq32YNywkSn8XlFFQDdunp8KaTCSto
AHDXMYjb4n8MJIkMjcobB7E/nDY8iua7SbYpH4zo5PRRsY/LrS2oYtIAM+ae2AY3xNZtmy+GPkls
ojcqq3b3/kNX+odlbDFfWnxAVEFxYyzCmdfzpxe0nvyupQjmUravUNJ5sZYHl9UwLAFfglYH7nix
Xt6UQWtcVbXf3mAY6xxwFX888y7LF55sYMu7QNtBpoMcBxrn6bvIqK/mkd8Qo8GR3qbdYOPlVJ3q
Wt2A1sK3y32JUvKmtHZZTqEJpu626jl+3u/nmSSLmO3IWDyB6EuvXkMdDLi8CEw3CtX1LVtJeW2J
stjVXLdwrQu+Y/zp70PoiZ6IR+3GAiDet2C/6KoV8xlDtP3LwPwvEvo/Ylnr/y7wuv+R/wj+Tk9g
0OUv/iPt0v7ChopNj4lrgJIsjc3/SLvsv0x6ZWwbL8Y5UKj+K+2yMNPhykdVTRamdSLtEn/pGiyI
pXfJNYID6U9g0NPdcqEhkkGtUhTBfleBtlYXhoKybpwy/86KFO2LVevpY4d6t97gxhHgMIblyFOB
k+ivyfKv1cjpZejXU+GVgv8yAKq1vvthsI0ND2ZmxHtYrpyy6L7C/vEMxfLNh3APWvr64A9rHm9F
7okMWnmXBIbxZbLr5iGhtT2d2RFPz7Zfn8JpTVnAkS3VNVO2k35Fi1feZV2IflmKwLgz2CTosAzQ
13P7TITj6V7/z+M0qJmw5dl9XvCQV+d2EmuDPXf2nZZo1Qccg++DQTMJAca56NUkPgv0/vagNQJr
5Y6AemDfDUj7PG56lqvWZFW8/5C3Zh/XR0oquru4Z65mnxU0fRaG1l3mS+cj/xL+DiN3tct0LsHk
nRijCoPWz5na5w0aIYQHG2IkK9LSAcRO9/A0nqMpTOVdk+m1Nxh1yLWgNQzPD019NxdOAsPb8bc5
IP1nUzbWztSz4CkKLCx1db8jUyGdjQ+Y/0vMD1PN99J84fv8P4wNIB1hwqg4KNVOX7Kra4qmJUan
qxBoJwnOkXQHbVy7ZfRT6LNzW8KpvXj/oW+sGUnzhalFGwH+yWpkpjlswmIUd7h6lh9KUYceHkbD
mXr6jSWDzozFz02AbcdZFRHwpPpw6tQ7J+MYtSMzeRn957iO6ke9NqczuhtIRydn9jKXXzKUKSGg
RlCerb6qRDhU4399Nc49EQG1aQ5fnFimxSUtbVnwiU6SLWEYpLP2QuviLZ7uxJIala51F5OqVj9B
UwkOntGkDsA2RildHLViCIdzY2deXIf+Fd7a0vGGYiTRL5od6yPxBOkEIUz3b2dIWopbhe1Iq8CJ
ykfbysrH2sgsfN/Hqv4ZYmRC4FUgMc83FR2qQYCoHgm3Uuqfx77uc3cUbfzQEvywkRm0aK66ersN
1E7DeyuKGuHRh5u3OBvkmsvaHa8CZdDvylH6wsuLKPkbWma0JH/BmNsUtqXtZaXri9I8l+6kOPrH
Wq/0cUeoho7LlVZnd4vF2EyyX6kLdxpIAnIb7A6/4WpLAz2tcrJwzarM6k3VlLhmFFPEv4L5fPvD
CPNKwdi8VZ6DTow/6zg2DjJv7dgzB9PsiTZXwnvG0TlgIpKRjDtnjrFhsQUfrIrAiAMCpfYBopGI
d0He+geynwZlUzYEW7ho6iGWYEE/hPu80PrCww0r+SkDXFrdQNFEsI2qdi6uBPaceDuxmU1uG5o4
DAdNrfzA0R9uRc3ucOFYoOyXfmcMcjdycf2W4/46wj0ZSYU2KkXH90iGsEIIRnXu9cisboMMX5si
4wmbOLHThzy2nMYtMNl55HgJsHwgWAb2gjV8lcrQXUlcWnSv0pP6du4b80OFVdbfIdb4hNzFYa7t
LUy+vuQYxcfYjps9GU7G2F1FsumTrejLGmkALCjcyHFyLr3MdobEC52h9OJQNYBfLEC3nS2XgDLT
CvK/I62HMq8rgNiuNg8lqdm+3bugH8VRs4yWzIlkHDO3c0J9gEAJFwVOXhI8m/1I8wrCPWB5kNfT
szpUHUqsxsZ1clyi8Gi9Z94cxjg/gTb486aoBr1CpqD5xyKB7HBNTb7YT5tDMXgykcN9GyXtFRkP
+k/gSmu6TUxt+CCI+zkWsV6RGNOJiXDmPJsrnL/CeXCRuKZYK8xO0u7z1PQhTCG0VPCPmtME/ghc
Dgy5a/xj+4zgq83cdurHSqPchgBQL7hSPwjfw7a179wpGCW2mGpo/xwwruvcqpfWTmlU1k1TmUCl
hkW8BpoLlUg9X+/G52jUjEfyCptvA/ar9zaak2TTx9ZkbQSMo7+HakofDTsz7xJ9jp6cERGVFxlO
U3tkAf4f9s5juW5k27a/cuP2UQFvGreD7WklkTJUB0GKEmzCJBIm8fVvQFWnStylEEOvfTrVkVTY
sJlrrrnmKE8NEoY4RSKbb7qZV+8AAq45DaIxsKeDWnrK7YkbBFxBPJlmkj7wCyBWEOgJsaKmszna
WBy3odVEn6PKSbCOjxKHSgtogQHrZdAPSa0WEsS5tmQpISSVtJVN87oqTfk5d5eJBLpZFF81t6HA
H1OP9wxeNV9IfE8ewjrs2rghee5z21vuh9lxYQOUUVHfFmCnzNj8noHhNQ3GDBs/lgNXo5jfhAxf
oEzUQf6QGFl2bROUBzzMSDwfftyS+SS9L3IiRr9zUlBFTkurLg289407jvcmpdEYM93zYe4Ro0ka
puAjL7pdOIO5Q5pNF3f6YJF4/xbgYVVCsACFHi/WUOYHJidJTKqnMbuGHompOSBpn45jP7o4aJIa
Rw5eM6uAd5Bb32AbeXAW+SwTZiF7kvFtCiHylWx7ekM8HsboRmvYDJ5hXVHsMnLojcoxd4Nndzqe
jZXB2ld1OXGZxuptyXMfQgZpqxr0nuu96SdhwBJR6UIIj1u7F2MxlScmx4LweuZL3n4Wg2yoyF07
h0KIZMQwMlooE2x4gZlrza9woRFFg5qw1CpuJw/2QDwEcnLuPCHBYjVmb98obFjkdhhOJrYGWbz2
hREBELvO3ak39x5dmSevtWG3wq+ok936UsxYkMKW5yFaunWtSyVfTXvS23Ba8op5w8C+tJw8+FY3
Q+TugAUCDnQmMgNpDjbgFl1aWhPeJ7Li8tG8xPhszzGTqv6DXAci3RY4QGwu/ljThPKN57E0elLe
k8jbw21f1K4pzPzzADXjjUkm+lcj86yvbMTdhQ5+zp3HAZlNZI6kWUF4UF/NO6ML3betnWX1jlAp
hMMPYd6b953uimrbaixpxw5YlgK2kZfMbDpNmeG9ktBAslZo8BYzDOt9QE/u2ZsLilwjkOV89JEx
yCoCJ4BEMCXmfHSqtiQtKpTBTdXPaQBctiqsnXZg5WzMCBzebmzLytmMwu0+FoUK5i155OJjYoaa
pHoa2+oyiXh6tvSNWCcxd/BguX7nRbBYQePGrpMl/rYhCA+2TO0/zmsY8y6xp6DduCVp/5sohZTD
vKVKKlJ8Oji4sys0K7zqsWw5ftkaO5NwQHIvhsHnSTRnuBa0bJMvzryyvafKrGMCo3h1LMk6tGfn
USU7TTcNompUSmeDD61WGxccUhIHwtETUb1kvWzKccHUBsZhtOBm2LbC04jljmwjHvpdUGJaZSzZ
KyFyiyrtNoWRscr7Mum7a9OeCXXviR0j5L8HhLLxq1AXxzypfePKBJ2VXcysBNGOBPxiPom+cT7i
8whPZMWJcavWpCSTnQJ0WVMDY/XKIARQmeZ9soZNyuhe0Guq29vF6rCqCdLU3y7CCj7b3UTL3+3d
6ZaUmmnZsDBX+O8CR1RsmCbYIHFHoAAtPYfaIaY3Ydxi6LM0ozYO7gcaWOwbnGkUXM5kJP8nHZRF
LKjHdm/TMcHQxTJwcSD2392IZDBa01auJsV5cIbhaH/3Ls6YQg42mKX5DYZ0XHbU7jgdjWaGJT4x
V3vn/2mD1FNgbMA2rf7IPmrs8UJ6ppm9xzyDf9L1FkgfdHvSZTOwhtT7SskBFCEvhrttTcWi1n/3
ZI5/GjSzKSGAcPru3OxoOmPjjDrmpGJ7Ue1c7gfLDMpbTTezmcv6YkwbYzzNiyuBZEQQEzdTasPF
cYu0xZyYSMhUXiY9ulG115CRNLckp7teRVbZoK2rofULYH1sVIYNW2CaWorUAREv8ACJDlSLf1tY
LK+xSJbqfblERYQMuFLiKLrc7ABrziMuNDPuZyIHSFDxx1GdSGUsx+1S5cWnIR+D6k8V9L8CFAIU
GvYvBKj8q5SP/3P1tam/vlSh+Gf/UaHwzjG6so7P0H226er/o0I5fzirrhqhNDF3gMHobxUqIiIa
mSliBprBTFwjf5vxfOKFEJ+iEG9WwKCH6/2OCHUuagBWR0GhFEcgW3/fWjD+IGpIrWqepPBEKKH1
qDEp67hUg3riWWpe0crPC1wOhehETc0cNsqXs/6UHw7VW1bRdd18kp5LfDEe9tj0VPhK6f7zgzDc
SfYvNsPzUSW7tak+8vkECGXZenY+7YyCfcUPN/knAs1PLpq1luhcNd5uZLyXZ8JnKVw6MZ04Y/Xs
ewTvk1Y8vZ3dLnll8O78dOhEkTxCexiTEr638/6XX5tTlkzNqaAKbmB1VcC2W5iV21+f0M8Pw7wk
givzL+cdSuVPURuk7SlPlHM/ZHjnsbOrVwSOc+2B68XIPPZF1n7O5VyuKwDvznqC4yQmfRgmhYnH
6X0IWSW/6qSdtntFffj3WfmItQh1yB3QI84FO7uHxTIEztH3E7FRzBkx3CRfc+L97Kx4temyrYYa
7zyRCAT3xArrHMfcLTfASUmjmlwSmQzIF7AeXrtTPz0cmjbqdOBStZ29ROSceyZxyMcSmecaS9ma
INrKG2fIij15hfW7Xz8YZy4LHj6Tu4Vzlq41XyFiTV4+6ovf+0Mz18dKT/XnBuDPUzssabEBjoR2
4bW1NOJShOWb2QcSs7XZSfgrLEe+N9MwhcfseiP23roKHlph4Xdz0pkU4BnW5pu8c/sWp9O0PPSi
E/3qZgBI1ZTm+FiSkGu8lbNtc+y+76zdr0/s/BVGeOeLh8cKCwB4eZT8Fx8j9pUJm+4BjmvvHSjr
JQGioXtkcjj/TcltPRJMDL7lq2mVPdfLIyXseM1K98c6VebOIEZ2M0g9fmX6w9uMamnn3/w4fT8e
XFOyyFYLzvlTX3Xa6ttUHus86LfLNOpDGM7TEZRZef/ra/jv94szw/+HDRUbheef912LvvAZazqS
TrDAcG0MxFiYOr99kPUzzgrIssGicHajBlhSukiaozMH5E4EOCXYTFv7Xx/kJ08DnjTsT0SzY4o7
/zTZDi2YIRDHUUFRZnQCgk6aTgQ9et0rnZGfHokD4IDHeBqeZ8OAqAOAAG6pwGJ7VSDS7ZumbnfV
lDm3vz6nn9wdAg3JoMEphhPrvHNLWW/PliGO2jYwbYsS2FGQDa+s6T87HTu0GB8xv88zrj/ihzUd
Abkz+6A8TjWzMRPzWodMWawj9eC++f84HfYnq3EHfev8dJhH0qQhVkcjyvWhmZwcERG25K8Pct4U
4d3hTPBiUc/zup8L/765NK6jiiMA0UevrfR1GzBSNwnbf1fDW3y22rl9pav000NSV7OLWFmI560y
CHseEkFxLJcu2xTM2uzNyRJH/C71UWvVEpFuiOaV80TL4Mb800tfv+tsSDEjsSll2fqXVSMIBpW6
sjoQAIw5ffQn80vf5D4yMy/btIU/b8eFYgiKEb9WPTimLJ4i9IQ61k4DnYntrHkDp3K61VO56Djx
G3nhz2uVGYYFMQt8gsw44/fDhcBfth8rC9JdVvaR3pTE8KJct+RMvO0z272hGpXDm2JsxnxvIf70
74hqIH5FdVgBttUiFVVXYguFGFyO2aOHB8F8Z+cuPnYURN/d+PQcb21pFd9yL+r6CxCLgIdBXzf3
JJa37Z4hPxP7XzkdzUXZA8p04uqNnszU2eLxdw99xyXZBJaYLhx7CbrYgjSZ7nqRjDsLVm9+GiuS
8RtoEg++oxPS/63RPtVzmXzrXK93D3Op9KdqcAMFHKTE0uZ3RfoVFadmNGEwGQnz8qDcp+ka7JNn
pr4KG0bq8Bgi+Wyaeh78bSrmrjvipClRlzsZyU2aBT23JShDa5N2mk95V4x6Irs69LwNI4662BQB
7CO8nN6UAd5c3E/I4BTRSB7iW9br8gZJpq02iaOSuw6UCIpfnrR7wH9lhyF2tp5d3H9GXPX++GCm
VrvsyJuYr/tKkQxTg5h/NnTLOGMietifQyYS7OtF1V0qDdGby9gglSZdrfxjqslxYyBBEThdGx4g
B6ZJ9LvB9YcH5HP1BGxkIU/fTU2Q8Isc7wsdNO+yNsEYjiTAVvqo2ZAyG2lPVjbGXe6FV8g/eXHU
vSjfLm7TONdLNqEmZYC7DjKcKZ8XZloOsu3ufWKxk2OoWfkwxLTgo72JZk879gPZ1TPxYkRG6HdY
mAgNdFTtXKiwLD9oqPOfYQdY1+E8px8pAOZyB+Gy7Hds9j0dy6EW96mviAzxmAv8JHTYDCCQU6Z5
B60oatpAGmJvF1gZeSxV/6RJlx+3c2ZV+dYp/PyRbZr3jLaqLeYGU71siA5vBSDAkhddeBIjpjXN
1be07fm49RW569tCiewRyGhjnfC3Jvn71gDvukLXwDRPinhCcISyuPMm4aiNQVkJKFw5MOoGPiw9
AvxUm4wdpAY6KMMO1ymYhzTuhKZMSutu3g6JNYOOd6VxYFcE3nAYwYM4gUitbTIEPuOtc0eLPZVK
L/sQ8O3nbIxyXidz0Ae4t06/y/BEV3FY5ab1dqFlYG6z0JcffYuW0tGfGyY+ta7CD1UnQKnUGcT4
fYSgnu38sYw+0JSc263T5TZo85QseWaG05KseKcS7xnZQmVSkYXuRKfQnXddlokv5azzuypfvH6n
J153+B2BwKTPrO23SoN9x1RZt/xXQLqhe+x1WE25F2nsi3B1vzslH5Tcq5Mvfk+LeUMwX47Aqpqq
2rd+jze+sisS2wI/I7beJXT/CxNeat63OaDajdS2zjcySSVEt8yrpg/z2LrgGFpmdZHuwckUyRVp
NMHaC8ls+lmWZWW4hXr1XwUmV/r0/H8oMGyYf6HANOKxyh9fii/8i78mIa0/cGl5qCUYOhFZVmvg
nw4gl5RmMvBImWPNJRJyncf5T7azxR+xFDMxwCIZfhcq/h6E/IN6gSlJ/F9YiJFhgt8RX15u0QL6
8AGTW0xgrMoLcW/8hh93T2BUpx5foQ3kRMsnsCM9QZimyF6pCNYK45+1/q/DrCZFNutMcJ47C+y8
6BMyXOzYr4r+yqDRe5KTsrajmba8tzq4++EO/EQeoS3w4oh8OZG7AoKpLMyR2DLPHZlJqdD8aTPH
XURLQrH8aZx7McBlsvozAYzZiAOzG1KSoKDZopz3bdZd5Lg8ME+6IETZDNXCV28hhIrwwrVmN9qT
WcCw6KEMM3ZvG8if5cJotTISg71tXkzKW/0EfI6ZziG1N9nOINuZRy7TSk4R9khjGCV0TasAoqeX
wbXg6ThDEORx0LI0T5dyBLb1xbLacUxomDnRpDB94KMYN6Pp0FfYVjQgSHNCvhK+8yBrAShhC9OW
nPjNbJoG9AKvryK/o0kbBNLa2FEeiugI+iKlc5uVtZN88vSklg9BZ1W0C+YeT+uRHAD+3kau4QcH
0+1W5q0alyCiG1s6DTSocao1+CMPlGfYbsyE2iuJmyYo5wWSC12YGLtIUJ6qhV3f1mSSqLZ32VwF
OFEJG/FmD0NEDv4jZPKc3QthXgPN37KzQxrPYWXIt9QkZnYhhtGIiF3hxJNY5I0Ul4KYm48g4jv/
lCIlg0xtF4toaaKerfRzn5qiPxGCpW36AlLYzTddKHlvERlunwzWvTzu5sWWW905GW1n2tBk2hVe
atxX4HQxDtRpPezWXUzx3KQF7CHfNALzwDU3oJ4yriz3bdJG2ZepZMbga92wCaBxCsWFvm5BQO6l
wjFibBfqYQf3fO2O4VOJ567kW01i3961hS7lahzH403zpJmjK1p5AVEKdF6Sy9mdR/GuXQyjufCD
2kCnF+bYYujo0s6orpy5Hoa7dVPrX1ftUHfvdAErbVsaNH5vICRNzmVjsU/ckC9mAOSuSnip8bLg
ItkJOiE+qQz2NBK0Ieh8NyRnMXd/6au0829BUrco/b2oW6z3RROBYco9T6mTpWkroxNUonF38zT4
rdy5xEQI6FCF3dJzqjpyYfapnPvlIRodXCuxLF268qLsWbiVDF2oT4Lb9oa0Cju6kSkYK/omYSnu
jNzJhxsPF6R170qaOEhYYW2cjGShcCSoL/Z8WpwZoZDprh7ZGzQxwLSKcb8xFPk1kKDU56Jrrz11
M/uF7npM3QlcaSVp6clNMOUmeWEhPL0TmyjHvyh8tegbVv8Mtl/Q+tZ26odxoA1Mpsa6Wey6qbAO
uezz4NharS8f2M/301va4wncpiUiZeyO/axbZbFpdE0xxNlQlZ8brxAKMndZhu+LFC2Grw9cePhe
g2NCOIm1zwzNsMkGV3TLu2mcvX6h6UTmTzPeucI1ZHvHUC38qRu+WWxYNkzZptXwFoohe/NL5je1
DJ8WBZh+OdU2XcD7AV6toe+6ZnaJBskdhzGsRuI/IagjSItd5y8mqZIkeHT9Lih8Jor6oID/G08A
K/zNaLWTI+KGT2l0i5Uyp+zSPHwRAReEsPQkcZopnhjDadP9IjumdQMiT83bKCiM4mJhmM3YEYIa
JluJT8o4gqshr0Qyoqu5OubQnnw+HNZ7o2TGBUtHHlTxEAaJe1GqVl7WqckkBVx0N6OvT2lDQeHa
4LM1xGgs1AuYHvCFjUMgMcxcuTZumfCmdCweUmPUGOxHHY209aM6lFNynY4iyQziVSrEhleq1pfL
JatK6JBIvQ7RkW7lM+F6tlza+aCwFMIAGuit74QY6FZU/pJ//PX69dPjMCeIMIgfj0b1y+Ow7psQ
qGAfNWVLUkxbteNdQeTHby3Lfy2SmC9xk7Nagu18eRgKmpAZaw5jwPXxTzDd8CeB7JKevHIzd7Rf
EbnW/98/24D18qE40QTE8QzCcIWEvthtJE0A+M+3uXwLYRwLGg1tRawm2zqwegrP1CT0U5uPZdK+
Fuz7Uib6fmj2BKvtGNc+lvmzO9eYevSTkmdMeUm1w7BR7VXXMCCMZ2j7uzePk3QAZjD6zAJ9PoPC
Yu2J0eNQFgN+tzqzy6tkCF+LzPr3tVxPxKb7to6VUmi/vJYDpQx5rESirARDou5nykySL71PrqsQ
PxpK5RqI4XGkfPnzNv632cpWP/rhXv8792R4fqxfbvT5+39u9J3wD76O5Hy4dFJ9Jp74kz83+rb1
B68yzToyvlb9fZ3+/Wujb9t/2DbNDQRFhsfZivNHf230oz/WyXlURtIf8K+z2f+dfT5duxfvHm5x
nNbEkKwuf2ZoMKy/fF5c5vrIZ/U/9eAK/PusGzsi+aCaFaa8CmuRBl+p0mWRbVW99K387KrJsPUu
Tdhg0pTILYIllibZ++YcYUTshIBnyrc6ypbo0Lt09jdJ6zjKvnEwdNX2PiEXMoMx5rHXJUiJkvNY
im7ANZhDLiXHQfl9cT2gwvjbPpkd+6aYc+wv0NXzeiqZGDXZWu7JrbKyQ0rokP+UYnHR5T4k3qhX
+wnvdBkcAxwv47brAfLxKXYyfwesDTtpPS/4OnKyrszmQCRhM21M3Ex5urK5KoSXJZ1X4KixekBL
30gZCFXA46A5pdhJ8m213ssLA5HQey5q7P/XjSe9Ac1K51YL0s2t831g98LDaEmLhenSuWhR0UjB
iJuibkkicTH+bQJeRrVteULUJg1bdd01KX7HVeqVXxtzmu7QtMr2m4P1tdk6iwfeZDVdBd1TMSwZ
madp2hAvSe+vrol/lsRvdXM1QmqoLQ8fkujCdmG7P4dE+INmKL8RN1szhp0TCzlcmr0Yyp0xAU1h
B0iceUyHvPmYWIpMJ7y44ylLwODFkD8QRmRVdW+G1SgZz5E73HHLvOE9LlDlXBJwWpbgp+rBucb4
CGu3Kxdy2uxuTi6LIe39DXYaQ+3LdJn4eeRfjbB8e3ORh6qu7WdPEWCwafG/VbsSnZ246yHDz6VG
bAAXwuxTeKMWfxEmSR2AK2iccIO+mDdrEZIOF6QNmx8xSrMxdNlMZexSrVYRA7sI3PJZksGznyI4
ZDVhWzO2LhVyMWuy3KDcqoUTtlAw2zgYsZh+xGrqBluD/QzTiKUzekTIGbY3b+vUyoYGomnHJlFU
CWVi17jVSEBci/P/1m/LHHeZHRrst0rR5M9T4mTTIfBrGBun0fJm5zHFmuTgeWrSJojHzmjpWkYL
y+qpbvrFKQ5jOSXMXCrZ2CQRLVOzIcbUsbdDmju3dQR8aSeXEDarVaT8qCVvkFAb16vx/uQE8Wy0
iFpNOYo5M4Y/l70ZLK9/dgeJwrSQqqBiuj0YzbTTYn6dtI9dzUJnfcNbO3/gyeUyTmZfE2CvC7Rc
I5zUrSSfD0dQxiQ0e0jaqeDmdR8BPQNkFzkT+8iGRLvDZOCT2+KuV58plM27gAr/80IF+AHZWEi8
7U59RVpQYx1XK9TEhG82BHHf2nmIi9uMJkID/JkpfbfgYavaiq61J+3AjyOhnGVNgYnyi4BIrxxe
p9+cMCk160DdPL6jopWfKq8lda3VGZZXtsb8amLTeVSCDBG5c/nMUOPrajpinNfNlVwMKE6TV4Wf
52zV2OKeOnS+VYSmKLKjUxrBxN6JLourOezrC+Xn/rDnc6WdLaqwp+4atJLqGsF1dalMSyMi4KK1
Z4yx7ReQpOOyEcXUbzyEl+WjKmlYvDPg1VKOGd2UUH+j2K2bH4lVw71OHV5TK+5tOCRbIqO7fDMu
rZcegE0jZ/KUlqY5bt3JtORp5nKI7TQ2Tr7LhdX5l0ZquOoEQrPrr/WQhcYl720WXExug813y/T0
LAm9bkx/Y9imDJeNCsfa4fT8sUm/EJOZjZ/nCBIDNroEMjduNcv4CBCiIOBhW7UyH33GEDBNgN9y
g9Z6olEfLuWpxsVrCx8eooSjG01IAe8Xs/du81TIHldy4L6fTHxeVykBis7B9kcpAWgOs+mLT3Y3
8iGLRoOYQ0Ftt+jMvPNT1orQvbQhhS+bcijVx6KHvHk1DnY7vKtzJg9OWdYnGkdiY2d3goFXyaLE
/M12dvK5A68I/pu7TzTcvkrBMmGSJojsXSp6AjFIaVFv4Sh5KKbAXojWF0YxHyLdQibvikncJCNS
xJasXPsxNKtM7gXzPmgXZiZuCAHwAfX5azxBSg4XAQFTid08kY5ZIAWZg7jxKByJ4GLoX7GldoC5
l9BkbkZw9CyoPfyjISYC075VfZXoA1W9mA79akQg3R+vJgbySZ9YFcxmY/qq+9r7fvsJV/ii9xET
J9cj5ujrlPVpfTRM80KkwqswcZpRcVzKBEptNgFLPWGSZgVtWHvtLcp62u5pWwPCpkz1K5Ic2pGE
FVJKx0eDCODnNGJq+tqQdufvi6Fu1xT+yCdxBhONFdOaoy9SpT0D1XbimheTbgq5zRsWgAbrRc94
de8w/YwLs4lCVHIBSj6dQg//SZBal/CNdR7jXpk+YynDzTrLKKv2Sd1S0bCEI4FnY5Wam4ywEFo5
dlJeuEEKv1AvND4YuPLHY0inD28nvm5mTfK2mfeacSUYzoY2L0k3AErdQM2tNoy4yuXIfKxa3vld
T4lLS985jAOYywueLdJYu2j2Ec/l5N+FFOaISYQ9PftJ1YXgIpW+sKukDrettMNm77TtKG+GOpEX
qZO8A89AVn8EWfYminBoxuRj1o9i6Nv7yej9cDdTaJBU6dt57Vx3Xsrjlqe1pd9rPzOybdtjCj8m
vW3fEpzH/HDfgfi+rbJywWSl6GNt2Itkb/moOA9Og//9yKhK/tXjhnNtReHYn0Zlu8P7miGu4WD4
BQGi0ogy+yIc3dE81MFIA49xm4XPEYMIGDPdDo6K8kXXGm9nr3XUc14zXzxtfBVAOJnMaLlOZG4/
ZQRp33UOYdtYrC3zSzJnOJfyahhYeJpODDtdlcE7e3ToaiSTDNY1MJP3/mSZzxLHMiiZLA24xaaz
fIGNZ/HFhQVQYMWt8BtnQR08ljNNaHqXGZUnZgTn0lReyc3uNSGo4LjLaWfjLjl5ggsR+7WbC3DR
7nidpVafcd9a872sFSkMQROxv0gL0JxbY2mtPJ6IX1+Foj7ny6wqfnxhLd2TkKTRxImZqcfIatQF
w67ZR2Osm3dW5mt7F+jSLfjgNeN13hDQEPNUsuNyo9Svd7lCcNnWLLanvjDFt9Hzsqs+UMm3nmmf
TwM7wfagR8c7+JWJ8iTh63bMBKXSPiljNL9Ow+gjImLN+mDmU/8t86Im+djJwgGvYrZi3kVjmdkP
c2WL8Z5cmTKo6boOdXCwc2mZW6OidHBeETPORXnYeRD0CHwJXUbaEaxfVgTR2KETclJx1tmN4E60
VbVrLLN/S49YCR7MEfX4h3rpJ8L8v45J8UsRggcVxxojzs7LY9Jq8UY4xmBUrVJcuk4bHpbSmHc6
AeFQVmO/+/XxKLp+UByoejgeNitiidcD4v57eTzPYMKh4lEnKzB967P0brjGw84iz30HtYD82dka
t/ZQg4Biu/hbBpjvRwdXQd+Pp5gt9ToY/mN3ZSk7hF+rZCPd+OYu8gEGz3b9/OtT/Fdhh/WPqUbq
TjxKNJrO/HGFamtylys8b6Prb1rtdy6fY9PepeXY0Lb6u7P1k9v382P5CClrMB7Gq5cnlFjE38p8
Tfdj/7VVqSE+dlNkXg2yGPpXxKmzQd316tHB4UCYQlGo3HN4hWGRPVbNrU95w9fH10HNFlaYy1GS
Gb0RqoL8zgZ8281Fd8GYQ/hk4B/cZU7H3rNd2dJT6H6cgfE+MrujkSrXJuyvL8hLoe6v34ijzvdh
UZJwu5pcfnAfjWnKOMrExS+asNkNhBkdadgn/xVc/tNbdbiifz+B/xJc7pm96M96q+u/+FNysaw/
VuESWWXlVKG4cfX/lFzWbAVrzbfH6kOEXsBr/5fi4vBHSCBr+hvj36a32pL6ZlDZ//2vg01+ZaRg
QUaoYc7ltxSXsy8Pmo2zZrLiDlonqvFbvHwyCjJhZlPDI19aN3lm7ZP7xc2jbZYM491kVBXDacv8
JsBffWnBgTv8cJ1ef1M5PM1mrNskCWK+M88T52jT6NpjXYrdJjPfNPUyPDFoM99F0mm3v3ko9h+r
5OV9j7JwzLMPkDAStjHr3CdMgep+VoW/aSpiWWkuRq+c1b8uqosvzqR4QklGZz8XPR1QYFLOUYVv
v89jZRk53t8IVFycoSPvFw5579MXsva4HaKv/dQT1v7rsz0jxK0zLIRz8MxZLpwwfLVnp9vnQzqZ
kplxUveL5jhFuK83Xl0N3jZcctiFzmCYdz3l6IOXurYZY/JoP5DK3m3XBirVg1MPH9D8cTv5FNP2
Dth8+3sRpuuvJPiCdTZwIw+d6hzKk+sQtxsqRVwHS3/dGsV4YeBwfsXf/t3s/Y+i//0w7IZoR1AT
UbmcP2bdsAL9SFSKS6POk9gPybWLnXFpuCTSNh+COc1vxWD05caPKL8PdppPVeynlvtlEonM3nZU
V29IYyPIsuvGBhplPRnltkoq855GOXGJaRIyODiS9XkoIxp/dKWUE8vUCcaDikZPUwk4YxF3Ret+
+fXNPtuukPNDkwdfMZ0YPjIseS9fYiZjhOZVE7E9lOXeL81w3/HSoaSIiWn7bHrz6+Odr3nrARlQ
IRFuJZEwqnB2wDQqhilsFrEG5x6QO8oYq+h2TAZ87eXnMJF3WOwOBWHwUeM+TKZ/QSbztg6ZlfZr
Wl+Qrnr0vF//Kj6JP26i/vxRmHgRovluQiV5eRUCzzBROLSImRrL71rLFDuR6K9LX4Z0rUd7Qzj9
75GrAlJxEatpf3EJ+IhH5x+VhdjjOXVpQkZl2JzQosp9XfXjK6TDs+X7+1Foe3EgvKi4RM7eZbhF
YV8AQo0RM8UGxVLtEuYNXrl+PzsKawFWeDbccHHOlgI9u34y1hylo8o9WZ5iQjQKqt8a1Pl+xVjp
CNUgpRo/zLrm/bgV6SJwk7NseBXz7lG4zvTZ6qT7/OtHgcrg/GEI2NCS7elbOJVp560n+8OOZ7b8
ntAF74uMBj75ZjZ55dEn8qL9CqgGn0Brph/7dGYiKXVdA7tKuTAPiOEUU183tdV0Qwu1sW88Qi/x
cZpl0Nw4wlP9sfcLnW7mRTXdSTH6HG6KWeJstOcewRCEUOW9FQRmVJcMd4bOVWqn/Ft3QBO5yBIG
QWJHm9ayGfukWBkTRV1ua4kBGEWodm+XDuEzXqoWE26CC/KYYgKODl2do2KM3JAu1sLDFyvTYn4C
q1QWW6kmWMuLkBBviLmY0tt2TJ3jrOVcgSN0dLBRTWD0V1XGCPe7wekW833SZKmN3iAVVLrIkl+i
2SCAVUqxhOjRfiGOQU6qL2Q4mY3Ulebkxl1gCyIMG7s1tnLstdiv5uT0oN1FfjRbpNbtQFqAQpJq
vdu6k6W5wwsQDhdw1seFCAWvsbaqQh67dtu+y7aTPTd66+UuQxguTd57wkpJKlNeFll7Q1MWxpar
k2nTFXbYHWxFublNGop4eg+dwSKOVGYxd1oN6aYfLedoWr0p9+lSNc4ptFyuT9njQwjLwODf4MH5
3GjRlLs2dzEhtaVndHuAWIyvp+16Bb1KVGqnfS99q+aZJQ8XiXejKXHnOOWSprDsVdhzMzTs2aVY
xodZt+VX5uIpDDEzlEjR/Pr3cpQ8BPgE3lm4f41b/mcS4kxi+WInS7L3DjY2eb3LkcQ+lnauzeu5
KTK1s2ZSMPeRnuu9dqF3nOyej/CFjVI+0QlxyuqNMfad3Ft4Z/KtV6zhH8oajE8WvA29M9pOdLTj
JSmtziiekhzhKmZnmufXGumkiRmoQEfny23PDIxLTZt7NuuvRsvo4Q4ZuLrMU8m4ucxDtDkM4d2z
vbaeYnpv7jG3SsI/MeTAfZn6qj8RI1AX3AlSpzc8XNraJa5B320MA9y5pBlXHfsLIRW7SWaNNgR6
OU901ENjh8bgEtHCrk3ts2C2qsvWKkmwCYqpuGCiHUDjPA6Z3puYZtp4Djoy9pgdbpxNUvcs2Dnt
+kcd0Es7+l3lYnfQhv3kF63gU1lowRosZoMOgCnUjSDsIjhRzzX7/8femfXYiaxZ+7/0PS1mCKnV
F8Aec3YOTvsGpYdkDghm+PXfg6ta7UyXbJW+2744pXNOqWp7syGIWO9az+oNSQmIURTWZR7TS3Dr
lMLh+cEEbMI1N2OTuSOOacZxpWFF3ig8zPlL6mY7DSuytb1m1GsjFnFtgoLqrx0qKOcDpQ2rdzuM
nfnJZSjX3GLpS+JHo0fQPauhzs6rrpjgDA1NCEBbRwoEumI23TDD6dIAf9HmT2jz2paDn8HGYMQ2
xn0nOvl5Edl0Z6VlaiZInDDEd/6knD7oitjJ93bXu+6uGUl0hqpeivVAQ6rdhlkBo/Rg0oYDRghp
ihQ5krd19OWwTdNEmd5rWN2b0PMgBYQAIma2SKypIvT9tLNJYCcgZuZVeMPOkq2PwafDfmOWlZAc
cDP1gcPk0oQtm/gSOFZlr7emP/gFqDFlf9NzIuoHGw9yutdXM/k4+2oE/rHk6ltm9d6Vyaig3jH7
4T09zGJDG4lOC+kRaC5cBggP/JHiqxheJCOyGh43xq2ys6K5REDMyhaCip63sgxGR7r3mdXaJ81v
mdu4emlfFY0naV2JPSL9Li7nJMrKHFOynjU0L6Zl3V6BG2a3lKdWa51MvYnvIV7wjcfKSr6JZDCu
NZucwwkO0zKFOAA7PUIVGMAOlWLFjO00k6Jfhsz5CRuYnYRUOwIId92lxBjoduqldfzlQq+MCpRL
XXhGSDtRCUikEvWuYTU74DIx7IA2CUvtM+F3Q4hLqwqRct0AidS4WcHeJLtGc7oJ1A7vvSAxwTRj
0jLOkCgq69IVmnYhFf0/XAjR3FGsurn6ZIvHMoGaWoYrfnZGRznFyVHu5z0+69nUXnk+uueFzuOX
ukGVDqZVWQ5EBoxX4Tj3PQiUlOlg4MGRG4NpTpYiTAuNQ2PjMmOASYGuHIDYdD4LuzDMME1Rz/a1
h60bk2eK0UNLKu12GbUaENSkaXqIiaf7asuJwAukgMwItDX1h7DLqlbfTXkzmbvespLnnJeXPNuJ
mRqho9UKG2LtajdJDG0lqoalvoeFhFUnN7KUG6ccsoein/1HMTfxazWIvNu6u0z9kjPXDNG3WDJ5
WNMmee38MbVPTmFVTws7PGaVSecMUTpvhx83iy0vUHST+EEct+3VMIDI1ni0mdWDWrl1sa6xo4xH
87FkmotHQa/8T1jemjtHK+VjXXS2Adw8pTkZX0WjQqeWzMic2F2WHbFfy7/zmrycj8Yw28VhmRZC
BdsFuWaiXE/ntFNiJBrQotQ6TGy+VqMt+SVcXRW8XbWGiVShIB81IIfwSqJJx25P2WRcG2sfLgXw
hKCNpS6PuZ1oEpQSt68VxJqHt69nhvKwimz7VUepqmt7NWQWuaKYAS0NWctUo2wXzdhj2PGSWwuC
zHyvGXbO9BKjT++da/4/xli0cC8MYKW38JRtA5u0jwwpWaL2BFRi1tyls16H1Kaeb1YJHo5dV2Qu
iKYfW77/c/v8BwrmT7vfX8WnF7m+yPfqE//IX+oT/n2EDxJz5Oao+nUddsp/G37Ef1r0lG79Rhud
VQiU9b/lJ20z/XOU2mQrWm6I/W5Ftn8LUBqCFug1VjiHNADlGdRP//d/veFqdu/+92/aeja7G3Bx
yxWECKB7vj92jFlhJr1WgoAieFvthFB4fhXHqj+IMm9PBD6f4xnb4Z/qXyR2/NZvTwTAAVZ/dgY2
815XkFiV7ZM+Z+2Tva71x0L5xf6nX+EfpK23x6m/Pg8bJgdEVo9f4emFyVZM1RNHw3bq9gxDU6SY
ofxXoem/PgXpjoP/FsgUxrvpSNpZotIFdvKMXc+d0ynUZ2Fm6U3hs8oRF+AY8fvv9VZc5xM34ZGb
ZrthbOMX/GIBBN9XLZJNbrO0B2WWzYSPcptJc57Mx/+/D3t/WtSXdVosfi9lbOUbJVuFxyKxQAaw
jVX/9hf7wUDAM4up48dh++0dkvZbNSFHqwDCgnaXs2+Ikslp//Ap/3D9mCtt+gRucRTP7e//dDI1
6LKhmG9gcwSh8KJgB3Rot97rjnxI+Pur98styBdCniE9vZVMIH2++yiObwM5SPjXfWOcHL5MyEM9
/eHB+qdP4TSvs2BYrDLeO92AYALMrWWBx9jYxqEY/DI02I/+QcOztjv5fzW8H/ed6QDeQFrFtoh1
8e2XMTWOErpelEGRMICPcFhzvOYiNml/4EA89BRm9iMi4uioF4hi+XJZED8wDrPa7P8Vx+P2wZx5
2kPZCSX3jNhjDuz0nF7RQwgwzKAOFR8BE1Gqw+bedQ52NsjuGHt6reHXMpLXqcuof8H1U4PFGnPx
Qtks1JRVWtnKrq/qPohcV+qUZfReRnKovU8Jc7+/K/3erKE/r5nbd31/LbboFT8tCrpwNynsp3uI
dYCWX0xugVgKdigOCQSMC3V5V7d98cEdPRKq/WDsu1l3QHZqmfhXI8MfPwbucsRlHb1ou7Xe/gH6
bmTShKbCAF3zMSNxNNYt8iK/v3//4VGBHL6ZsZEZmYa8W9zIOWijBzUqGBSdpOZoOhcW5TgRWyD3
6+8/6pe3wyZGwRpAm0LT/GUCm7u4XpiXl4FdtPKbN49FT/zGgtPFDD67l05sOv9KCftxDW19I08g
2TKGcd5dQ62ZszqDmBbA++ErkqvZE21a/vCCeP90mlA1kIQhAWxsg1+S+hkHtswy4u3p1IwiGpys
m4nyTKP/h/fCrx/EbJH3wfYqQg59HwZoCxS3VCMEmhtueqYgA/MPJaX3v/+d/ulT/tou+ExeMTO9
vfEgrJBo1XDb+JTHBsPQ5BGdKP+yXcrAM2j6BCiAm+NI5g58+ynVZOBON7H9E5etLmo8ScE6ltof
ZPTtB/75KWa8B1V6owo4Wxf5+zFRLrJBJRnypOjW5i4zKgCKgwk8ofpmbgcqNtG73189EB3vP5M3
gg9SA/sWn+iydXuzcsjZTZyJEykj6hbxrNMlrYU0xGrDzseYIk/+INyPNrG+GC1fVYggPw5wqODq
QD54sAPiy2Z5THlxDbsRsY0ePDfxMZS1aqBVFUnX33VT3qMeDdXypRPgwEOjMnFEFXVbvK5qoktn
dPvWjHxcZPB4rDWfA2H10EldXSblGbgfaSCrIQEUGBYd55S6muDyylU2IfhRqpIXy5ruHTHbn5Nu
M40NRBigsyZxi2KE//NIwZNrBXXfVhPkvjZugYeo7vtCkmgNtcl0lzCeproNlsazylAYWxPgzOtS
D+eYqX7QxGX6XPrIXDtDEL7k6K+aGgqr0Q67zk+rGc3AwGJJXg0HEDNLozivzN0EZYO8wT6XyNBE
wkef0AOSsKNCd03TPe6uVr/yV9v7YjeLph5x5fnoD/1kJxzQas5/ddgaEkd6lEjqzc+6gIKzZdJr
7yMISs7lczyz5gLmzJqQkLzTHKAZU6yblPOEXlJ1VbiRm7PQBYEQYyEFPNLhIPFxIsQNbki0/XH2
jklnAUgVNDl/tbgJykjzR/cLYmg6PWG6i1+8ekQlIuKk5YGFivFBlAA14T7jngKgqR7GIbe1Lw2s
ggfKxs0s7DvlV8faNab7xHfGBKjehHHHztNq3eEAU9qj8iUpS1/LjGfs9elnmAl4CRthNp9UwoQO
EHBPw2KUA+otiCQWTRoq6XUwPsxqskOFWdDfuzlSWBqaalDWuRiXEQ1s0MbPvRz15rNXVL29w20S
p/u85GBwGNbGWvaaWxJ6Ud1oaSB2E+znVbfi1tQQHE2KXxTSliBU+VlDWR4C6SLw4lpOuM9FYVkf
Sj3NXMQpV/Xf7IzwwQXkC0s7+Y4iE6/0MtnYAgSj9gWu81uuu5F/pKkDm1rLuLB/XNq6g96EIIEr
rdGkQYZs8Z6TGaxzlIxNfl9pS2adJAU42hcpSjWeKpiM1LRUYwJSVZ8KK1RLQf4577LGe3UrHWxN
0Fl2/pX5w6xdj7Wee7ivUdbOvlB9fqmGIaH7Cstx8wVxscopxW6HVQmMk+l6dHjim2+4vDIM/MnU
0rc4rDPwTtq1mjuqW+CekrHQsK5hRHNQmFLEksIoXXK3g02MJ1WD3UVqqdQjcGtbRU7ZVPJCzCOt
so1YqdtyrMz2g3ZM2P3WAH2rK2Y4ZneVZllRyR0ZoimBL2JVk+tEHcdZYMTUYKHU4cItZ5Ty2rFl
xJUuijNGqiqPEg56HRa6tf68jIl5qnJvHm5ZctJub2IMSxcQCo2Dd5MGT6f9RBhp6PvvbTZwhIEo
4uRO7e1mVyR+cUxbma3FE8kEgwnPNGc341jmdWA0ub3WOm4waEdit+KYmoCimy15zwtYpQQP53It
X2Iuq09Euh3mXdOY4kEkmzs9yYZ5G8b26mn2QQCz9s4JXIraKuW+nsqR0nbbbXHkbdnK0OaAAH9T
s+g4smlI8QORtnR9d7AiptBnmGEeMWs7LWWupTt8m9Z2KUNrVEN3AeMCMUyyS9UPyzwm8ZWdsE/d
kQNYnLBRWIQjMgicRTFP6/ZxdsGv7fSxy6+BLfHKdqzJmXZ5nxBUhe6NwU/VPlqTOVnitrQT5E7V
G/zpc3YtMyAyeKL97PjTB91NOMAoWozmg+vEzH4Hk4L2kNGImkO3afQ7rdTX+NzIKYYDoTfJbe6W
1U2W8xCwm46ze/4d+G4n7NeMitqsKy5qRmicJ5aupprYcicfTd9PjdPa6UxHKFX377lSVKta2lQ9
Y5/z4tCo3fJ7rxRxdTmZ6OPlGgvm9r6U2dmq/XhzYC3UiXOGsAKLNDX44VFrvmjm4JEmZ5zyYBl5
P+znbFT6qTdgcwQxw+UrbYqleaBMOBk5h/jx9rBUosS37JZPvdfrTYQUbT7MjBlk1BgjWJZWJTPK
ZgVdbUflnvvS8OoEYqKbGV5izaw/V3VvUGxmGeokVFYTVOk4AwXMq1itqdZZnzRikdbe7IGvhpnb
Txc8HI4Kcl02V3bOXAfoij7ouxUGrBOmukrwEjbAf8O5rTq+ZO8kj0PeMfSp8HGoUJ9rO/2eQX1t
H/ljOvWprfDBcwNpufO8povbXPSV7g0XEK6p8IFwq6gqB+0CUnmL9H62+ceGiHGC15yMzpgSHK/U
R0bCHWwGrCks+zBXupncI3A66Y56Cl+GXmtiHSbcWOhXXaEx9MO7T3iGUdAIF0YVZn32S1l7od4o
4kC1qbThINBS9P2aYrk/LVBjxktZELW98Fl4st1s2ku+q2OxOJ8hWRbMk4rRKaZTBRbI2nsCX/fT
ACsg3imETxjUJKzjawytPV1YViFb/VJ0niJ1Q3658+8cJk3tlzit3fZ1yml1OkircCpGxRiPg5qF
OTuunYHuORWNaQYaa4txRLlKH9siiRW/qjst4dr5cb2DJQtXzImFVuKwXigTpNiVyAu+9gG4jO2S
AtKy1unOednwNvJ6UyDxDxnUAuYZNBf37J2sh0y3hq0yXpLrlSWn/qO0bYG9SBtXK6xMZzBP+aT7
XF2tmIiapdNEoMxiDaVym72adAveYRyPSbKWKL/jmdkby302sylbUs1Zw1SKidAW6t91mzlxvhvZ
ttBqvfLeOgxFnWcMuz2oBSyzfuhnafLo4QrjnmSliC+IJbcUkeArJ5WtN7UAft4J/B4uZdQKiQiG
swFPMIJvmD+mukGX+Wp1DkkMKArZrlmG7fqWSnuqqpVnxC9LzNe5U/5IxCRQLMpM41je9urSSrQY
uTDF0byrp9kawpFJ99PQjdpNpxTVs6ZoXQoX7HSrgGAcvGM+Fuu7MTZjTEDgn/r5FXu5Ayped8eH
OZ1n7aADai9DLfWXJRgTp213E1u/jxYjtq+ZozfysmgGVvlVl8wGweTNy9maKAgIbakVh9qd6gFy
QSa7kHA2kA6nTJ0pHJpOPOZtmcqgFCl+sG7O9Od8oGk99HiVsv+cW7Paa3JgxBATKCNpT/XLKSEv
OQRda1TwvVqPQz3oHgtiMyR3J+g73IVBDfGfDyJI8VDis/9ie/GU0wVNNP3QsqLqYc0M0A58R3O9
HXVPM8MHiaKzd5Ox864dmfMONIq53FlDVkAUKU11hg6bDkFt1caDC+4vwbxWyJex9yTXp5/Fjxcx
5PbCVK3J97GR6doW4EDAmYCqGXQY69ugWs8MJO2ZkilSZVhwBOrmGd44NA63XCtkQ1mAOsv8lmiG
4YJP54SR8iri+F/Q2kan8N1gcZNH5jiAJvVlauCB7wzBTJl70gyg6dlPDdwwEbJbKy9Gzjb+3uka
OEu9TRs3OPtsufv9UeoH6vXN6Y2DIeoaBbbEtEnLvjsj6g6bUyYtVaD1bHrONg8HTWp9HC+XddLG
7j5Le00ciO3Ya+Rlk8qCAQDc7Uqekb18gQdmv2QsJlEqy9U5+HNlJ4HtNn19W+Jlkx/ssRv9MOXE
Bksq0XLzlJB4+tTXmhx3ZASz+I6jdpKFgNlJzFk48j+Boki9B2P1rJPTS9eL/KFJnmz61Z7y1YrF
zVKSkT3kBffFQYshNgQISS7hzBb7/6ffX6P3ogpMANPHR8/LClmFZPHbw2aqYJUlEhSeLw3ICnQd
HmNBHDJwqlx/pIl+ePj9B74XjH58IBZ2WtF114RQ+fYDxyX39GJhCIaxp/y6ai0DUoQ/AAVr/6eM
wD98Fl4sfF/wafhA+504tcGs1Da4DpCKaGQaeA4pjp8OAgBk9Puv9euhHWs+FYNkEjZL6ftCUiHj
rHOqhDCv3zyLrFiuFj9r/3Dtfv0Ql5rNH1OibebjbX//J00xV6JS7kjmtEqH/LXKzfS2rZrp9G+/
Cg8LEFTawolYYLR4+ymV33K04ZATpKIcj0ZGfYcB7ejw+095535FiDK3fz+SiofLDFjlu4/BUl0I
pwM3Zo09Cz+MOH1mi2i4xJbgRmihP+iduu0atIRHaIymfp9zlKPffjZAKJrLYpuXvJng+NCXvHin
1EgKL8REMP/7H5dn0iDdYuC54y/vrrslGs3mMM119/oPVmNop06rvT/MUf7px/2R3N+65gjyv9Ma
jVGMZt8sqJkdxxD2tfCdo6VpCIb9/sr/8lSAz+K9Rvmfy7hNvNeXii3V1cLqCTRiJHvC3H0RZMrX
QopT1J/onL9+GKNN4O5odT4373teV7oOCFcOcUIEpHa3lnhmysF/as1aj37/tX6R6li/7A1ktgVK
dATvt7etabdepnRsUty8Q0BKdzrxNstvMsLqVzgQRNAPQt/9/kN/+dG2RROrLSr7Nrx571pOmP2b
YM/40KqJI+Jl9d60uZt/fMr/Dc7/g0DDTxf818F5+pKVL1uO6bvs/yfosf0jf8c2dOc/gXn7iLSs
uGApkEr/GpwLj7pMtFNM1wbRDNfn7/wPKYNpOyEPeha3EjfG7rwV/h6b829DSIa6sY1rWft8+99M
zX/MPv53+0GXIZMwqCowhXVrewK2m+en5VpvBjSVWeuPRZ4ttw57oyvNgfgWVpyerahpLC05cOpj
X8wgCbXNtkenYqJF51aQ9At1X1Pb++0fHpS3k6ntjwU4YAvssWbxNvHeLTQOSh0DtZQ/VjVAC2MS
vRqRO6QaHTVLlV42PSdWLeWFtmuJHt9KU5/UH56bt8sCF57BGFMPONg8PZju3l0aFMvBG4GxHwh+
We4hsZLOY5NYgoRAZ+Tr/3TX3P51zX8exv3Ix/38U/Bo4oGgDQAHPiO5jY7y809RCLGYjCU8PG7g
a3d4654LkNIk09lqfZ6yaropESAChI+x5lSwIYP7YW7LPyzy7wp3ty9OUMghiUaOj1fWj2Lzn+4J
BC0Kp0zdOaBBQlxFCjNvbVpsvgH3Mq5F6dtVCKAKs2imr/NnXWvkfWmtibYbepOmGQ1AVRy5OcrJ
H26L7ZK/uUTsxrCS0M5AZsDw3vvkaYNxTEBq4wFg9RTvbTRs+9hi2ov/8GO8v/9wWzDZ4OYTzIrh
97377Q0hLddGOTgYeAX8XaLIhu/7xjc/MnZwXs2CQ/6AtEP5l2ZXnAJ7EtN/uP+2l8HbL8tLdqst
x1sDweb95sNUgnqIWY4HHCdoBGws8h0bh8WMJtVayaU+ZeYfru/b9xO//Lbo4MnR8bbgonmfrpww
e5lDqg+HrCsb7KNllUWVNxc1iCXbueA/ZRr5GBznP1C5f/2urGQkLXU4WSyR75/3JavWZl2G9mCh
FhGLblApwkJzkQytkmMs4meMfv77J+7Xb7sZAUi8bG9jHEPvjl6oQ+wmLL09KH9Kj7RXGEwdoZR8
k6JtvplurUIUYlDRv//Y7Tl++7s6HtYDc9sdb9xO1vafn/MEC5Mx9Hl/SBa7x35Mf9qrV3FHHZYc
jRfgXOOJcBnQufaEf0z38PvPN1na3/wRfHKmbATA79vcXFi23mdc0knFrHj1eODEBzkr7p9JLLRn
C73/Ku2dh2ZSe28FOAmcjwBArpKzn8Z5FiWLM1+0uJA4Ylty69u27uxWdaekN8QR0kD5UKSFcdMu
ZnOAyvC1ol4Kt6+VHdNVknR3+yqMN93Eacs+0oq0vkmWJWZ4SBzhrNUxk1i/XxVFERoiBxMYzucV
SsfLKkrSDmriYVzVq6k4sXNwvpCz5Z0oE1vOUEOBLxc0qFUwwi86Wiqjmrqd57SZU7o3rVdgBsYl
GLGNC8oT1ee5f1/o7rp3lZPelDNfXE/S28RybgaeR5TrRJwzoN4AijQlPxuFeO45X0dd4poIOBIE
y+RKFcE6h3VhjRc1UPOjiAe6Ojzy/KGPkraEXmFSj2qJ/H6ccw9dNsN9YA719Ay1qd3pLKNR6QzZ
fvZ4A+y1dZR4BWjvU4AEDDvDcTs6JAiSLW3ehpOkmT7d18aUF0soJPO1YLSpzLoYe38V+8VXAy2q
pV+UYFgNOtZ4Vec8WXkU50z6KG2For7a6LCdLSg7bBe29Jsg3lMO6fS+E7qeWvnjOGbrBHOsmk8F
/8bmUrenjULk97mvXZWeFisVUPEp19u6mlkAmxrf08elm1iWS5pmU7Djy3xLI5rhHpo65a8TdtXs
znZ6/rspzWR+LDeX2DlLcTTvM3fmRc98cQRS61o1oQI85GufbR+6cL1R33Mr+uuNPBts3A9OO+n2
a08jYoaOQQHjh1gz+JeseHc/JQs9K2QUPQidgVE5fnxBfRCLGIAP1pk8znUDKBNAgo8JVv80onSV
vzLYTLhJVJHh++UeKqIY13ZBu+FEdSaUXSjeDEMTeLTXqxyTJvTHhYBPAVDVD2N3xmw8G2q0P1lu
hb0lNq1uQaIGzV1jmB4u7YVYN5MDzfGv7ZoKlj0xQL3eq1Zv24suwdZ8xufLvawjQi2AhTpmmgNM
+hOeXzWFFs8bF4rtQh0VqbyU9H3uXZknU+gR2Okiw1ja5UQRbvnBqGarjITQHO+y0twh3kMF6s0b
I1Gzdp+IuMzuCLGQnAC2VcmvlHN8X7MtntQDcPpmjNksrubCaW4a5vdDOFEIirV/jXu8033pQTnq
Kq7UCDQzUtj5XvuO6xS4DTJ15DCic0J9aFfnA3XUsj5qWH0ZBRT+6AU6RqhnCLZGH7i5vKBjwoTj
P5faTi0rbJ1GOdtalLp69wIoqtEvjLr1FupV9PkBTrgABeWKMd63OsKzpnofzrJZ597t1mgTOUzV
kpuZngNaj4WxZkdqDVnHOidustAbNS0cQI6qPamNlsGBvxIqQ1Vzp/mQx2QaItjIDEtclNg26BvH
b44xFupbS5eq2RfWoBoEYn35DKRzlcehwOwN5Hfi9dVYA6+sPHPMsLEnuJ+Bk2IRPzg9MKgAC5g4
yKpiGzMUBBMuEsICTijamPZlnktz16LQqkPte50TGTMwHcg4vKGqrrgCdyKPo5718hLbprs3ND/+
UDBu3gv84TeGobnncS4nUD2OUb2SJWTwLURxY9IreLkKvWOcKNf024gAZjzWDXpaxEWjmzDJoDvr
o8HlgQTSMYBvkps4KVMr6vJMxOEADnqHJQAMACIgvgfNi0kp1N1k7VVqO19oLtqeI1XRGbhWy84Y
YvtmnkRyUcrW3kTtk9eY7TWBDnGYmxVENaEg7dhQBRyHxRx7uwqe9ONAmRDGf3O94x3aHX0IVwc5
IjuMNJOUJ71InVPV+Ayg9RUqkyu1c8kgIgTkUFN/MU2nDiTFlyxdrL0tRXaR+zK5wtb+UTe2FkXB
GCrE2OQlpAvWZbOlTPdjVZjBVmYBhVfGen/wR9qqexgne3Ct7Po6NkUzy7ICZs3MRJ5Y9yi9LCaX
ZiG/1+3vA4eVADgO6BfL/KhT8XBtN6s6pQ5ePmdNxGlWg78D0FCoqGvtXnsptZjlqWMg11VGne78
RST2BnUS8TWlG/69hCZ7C2aO5dwuoLeNMQmlPvPc4cJKDN6eJWGuRbTQ06o8F89tVXfpGXthIsOO
KYkMpUjyS3wqVn8F7Ut8pYdp+M6kpN35Ma2UQdV7PrmQzthTK1Gg+uauzy8OHckS5XKqcDG4NOBu
5pbMp3I2rrXmbhpydeT9YFzCXDvH5HxZNX09v87msb+h1D4LdIpyKVnNnVuuIYP2yk12Q1fyks4z
eY93qtqt+uCemRTqXywCLzSPpHx7zJCTFhEcNW4t2dffpwY+4zIq0tcm0RyAepnEVlRC4zoVOWzl
LJ3K/ZQ16VWWqP5k2jlwZZMKyhETBdzmursUhe4zuIHD8t0tbOvUqc5gue76kgRL2d0U7UBcWwwG
g1yXAbtJNs8OsyFtHilK1Y4JAWxyXG5x25pizXZxZ6dPOrnkI4m1dudQP3JwOvYI9mpFadoxU2+m
aOXpvNH7fL4ZfbzVDBHCOpbTYa5mZ8fiSwsplYARO51V7ty8APa8IN9R0VlGLgiQr2wEu8uZDQ+h
SFa8kIqINKDTyrox/PacerDbDOw8vGXUGvQo9YGfEJ0NZM/PHapmLJ7sxemoBxFpfe2ZRXEz1cTT
grpNRqB5ZIH2cklFsVvsUpkBpOlIpLFxmqWlMWCsRla+jBOpHMZ932k7SF5pMI7FjR0Xxkfc3cZO
U/ODWTaPZTk99D7SOZUMQgb5mjtgrOLuel1MDEgzFhtHj584ur/mo9i1RvINt8YGsTMJx9BshMsd
4Ju/XM1b70yy1px5cAPadvKYTRqOkZUREtUhj64abhiYVtg4dR7ItrnOwWJd4efNwrSdj6MjyivT
HR5wiKT7BOUmrPsxqheak/D9jHtzGspXwGsM6GbI0Wuf7ioNukHs5cCZsX3RRuLtSer1J5E2Ov+/
dOkVbdfrrHOnfS4Uc/dxzZ/syn/tBz87AZP8pDmOdu7lEEkXDlTmAf0ipPWRGtsXoegEyMAthJSp
dKRkKhos6vILS/AVq/ptZSmdQBWulkEMWpgJZofmKJ09Ta/fGVB+zEq8SY6k4Zg3/NWap2pHctML
cOMsQbU5DVLH3m+YfqSZ5MAUDYaY6zFlzuavTdyjWiMxEEPGwSmWPt/5Xg53X3EIWeI+srrVi/AG
iIPLBoj8VpdczxxPjrVOz7An4vtqaIDrZeI41cb1qOlrIBu2pzYxomM8dODBVF58F5lGunhpfDKh
Flk73V6fi07HqcWU8GpGsziiQNzNhAUvWDzxqpXMbtdq1B9YEx/zxY53aZ6IvV9QeKzDHSMfC7Xt
0VGI6i6sszDW3DgUNtanyo21aDEq3Ha996JE60Rrrp3mogGvTCqYoJf3lRzmrSO1e2dxkqD2h5wf
X1EJk8dP6ajj3ylg1WNccW+9aT5aG1y48aYjGciWuWJnHZgBNXuiAwnY0EY7kWY5L2xKjgbQiZPm
kLkjNfnYLfpxTHjpm0qlxyWl+IgaJZ359YBPpDBqcVrj5tqbdJoEuoXd7KpXNmN7E5xf1SxjQOJp
OVqrdwPE736kHY9Q6LieG9Xb4cBG9BIXWb6jELPZt67zhKNo+TZaU3vSWt364PEW+DDhvTgXOAr3
KCnFXqNNGgCulPcyX9ddUprWM+aw9mumU2bAfN3FVZCM60cHxfrAhIMdhi2/LHOBvaPjer1U0n2q
eLPcYKfBtgkIMSSkNl5U5Zxc5UDgQuKY5n6okyJKBrBp+ylWfaDa5HlxvGoTEOywaSckjEWrIzJb
XphOqX4sjFHbJWb7bE6ldS0ro/nQ9XoZOakiwqa6qAIv+RESHHzzrjLxjEGouEb+kTfSGCBaa9Z1
oWQSmkNPrb2e6u5pnnIsE8j3dZjjZQl0I9O5tYy7eKip7RHDjfDB+fV68dpygHUlg/m0YAtgeV55
w5EZCAO+ZGxHmTI4/xNZ3XE0pwiHpvc07JMCcqG1JLJD88kMOn+6wXxIs+7KBqW575p6OZMtx23R
+pxZDNFe9GniXs9kli5qmkHuE6LOedCsY5cw3WDkmxZ18gVTgx0h/gNmQDfD6KNJ2e1gHHqnPEEC
DWuHPHRAR7Ib9t3KAj2NmHPYUTb4ksh0UrhNGImbWNiHcuT8Nc5z9Zken5VpBu+TOAJd4oGt17gI
aLZgYM8OUqDaS9w1V3rZx2etaCduREoK7kZn8tj22pm5K2DDPox6lcsD3TpAYePUZxs3px7HX7+b
nC1/7txqjZVEnpUWR3aPBNTTup5ohvB9eQNXsrkt9NmWVP44grMDd/WOQ5Q9R1OsqWiw2bvsgZY/
TWXBHjNvku6skzh9XkZbgTGjCHov2KtZhxKRwqFZqwFb11e1eSqxCUyHeJ1NBpttM/Fp/rInVE1W
3ROFdwluM3nxjbF9EcM8nIFfCPqMLEQmk8wF69d6EZNDuIw7rTixreMSFCTIMrbpr/2S21G8iA4g
b51t0d3/R9mZ7TaOrVn6VQp1zwPOmwSqb0RSs2VbnuOGsB0OkpszN+en70+Zp9F1utGNKiATyLCd
ESGJ3PyHtb5Fv7YsZH25hbNqhw5gHbS/OZGSV6JP20YbvR/HzrMj8GV880n3u1FCffKyvAMlFZBe
D6lXYHTu/napcpF7St9rN4MnF6J+j0rMeSi1XpwzBvbvZLajsrs9eu4pXtIDbbl9N+WOyd9U03aC
Gfpj5/A6N/nMZJTAjdUbtgTFI3txB8UDsys1tU81o785nePiNQP4gKdylh+rHs9Iycx52yarDcmG
tJIH8AjrnUsqCsKvMXkxSgvlzrAUznstlXEGyFCHo2yGK7Eo0+98GZpPOsh7m5nWY6uqcV/hSwoR
PHa8w0Yzcgnaz3ldyyesgOvRGyznJc/E8qzPXhURXQEMoEd8wKB1DvAWyEjpZvnk17N+lCnNNilg
Kwo1hU+WZCE0MC2TozxyTBVjhau7ddeMZnbIW985jqnuhWmnux2AROpOF/FVt6Hfd6ybyLkB0EH2
R9hMPqrWG0hp7ZzvafSumdlAXsZ0vCkQEdO3+A/EEUI9smqmnjYMpr5zM2afI2ATxPZPyDpjjji9
/Wrijia3zaR7MvxxwrfreseSM2QzJfIz67t1Y5UIMDwaVwQ48VJiJQKs7fpNipoKJd99ulIliGpM
N8SdVTYga1N/bh2nD8u1HYmwF1q/8y0V/xapUvdxI+wjSr6vvkNREJrunG4tVD4RpqEFGLXK9qN0
iTfwXcCnhtWZvBELqXqe99qoZt/jTgsKo9oRH12AzkR6ZqW9/wYEJErk9DBx4F7m2drp9nAeNUEa
WfHQUfxMyWDv+77/tdQrcel4fE9MbSci7WwXo4HDpyWbQgX15CXhqtsVmfTSGV5Sz9jLVo+/lLdw
HJM38oxpOpJlNgckdBF/UHt6UuzabCbdh1GJUMSm6B6xvmCfur1REcgCjVb1Pa3oLYzNLnLc31Pn
urijV66EsF6Zlj9kipJ7Y9a97x+XpC3j0Cj03t+ywMrTHfRxYzzYMyXEfVrrKg+VlYvyhMVxyA+Z
Jb0/SZ+O07Ee5jgg748xZ9wCaCZWeCXbeNNX4jQQxQuENn+bQHWG6Mj2pY9AHt3SyW6sr9xYsTPO
rHnHgCSU8pwyr1pm84gqLGyyeZs54pWUu0O+Tu9qHd0TYSA2BGBHncMKXiZIV/Ln+9F2N3g57hWP
UZYdxYZcHXGWfZwElt6nYezTEnvSj0S6/Cy9f2eZ8YlL/7VKi904pWeEQRlZllW8jRVGgNQpKaDn
a9xayCcLfRub3ZNVqm7DVuMzL2VLo+I+lCiJAnu2n9Tqs5uWVWQ1vkYRVDDl6WM3WGPXoQMcT9Tp
xSUt3S8Eojs5yyJMfVvu9FZe21Z77p2BEyu/m7zybKomZyrmr29tuhwE2sZAGdmxVNXvBboxk5Z0
ONeev6VBYsUm8f7XfVEGiz5UaNN4orVlfVIcOJHewadqhy6hR6CQ15OY3Mxlede8BEZ66zbbxGM2
t60qV01Hv5m+MwPeh2TWq0eZMTc8lL34LIqOaByH2Z/dA+vNGPTEOm+oic5ACOroxnhT0n9KGuA2
ZpyYr4myA2xR7h2Cuf461Jo8jRYsZJKeLCxebv7ZlA2qTPgDmgtLxcYeX+Cl0qIb3Gk9MTyRbwy2
6+WPkeut/0KiZfyN8qdPQopVlV4m2MjuJh8Mezx1TGjBUdRkFqF8TtSyNUj7+S21JgMxSyDj8ACP
X/SfWDOJF3AqVAsnhP5MKzZjV8/9Tuskb0DiGKkW9JKuiABCHR2pTsXdHGCCvHRqulap9kDu5isj
/KDupLG3iy4Pkb2npAca/N0d7zltwGKPsRBbHQDaO8WPtyU94ZUSMd+qjinjWIur0EjGaW29u0M/
cU7RPD4gXi2sXYKdEluh02qkWfKYA5c9lI9dQhE+z7bhR4M56W+Mb7njkKzauD5TF14RvLSzdOzi
0KJvAD9iJfKaiOr2+lLzF1J9PtYaHB5NTYHkxRnRdnNC2dA4dEVmpJknw0FPJbFFk6TaVAUziQ0x
R+0eS8tbby7uchryGJKw35f2i57FPwycx0ssZnEk3cGxSRTUTag+STJUUUNDT58kAH+M+vTu6XiX
oVr0V6wAwzZBi31o5o7wBK1Itoxn5GUtxHgV2COucmqdLYJ77nOz+0b2OhzcQks/Ys57NooaIVL5
kHcgWBoI6Bs9d7ydXvrJfdH0xxaCAqNdKOJcxip3g6Koy0sGNX8z4TvgRhjL/TCo/IO18rpD20mM
4zpViKoLJLpj/cH5OB81eqQ9WAw0NUuSSO72PjmbkCdIRfJZLiC31u8rjAnQegzjSHAjIwXYP1VY
jgu4GX8g1LW0nEPs8Clv0mSKUQwK96Vi9P1KEILcNpA9oi6l8CVqgKIDqjweG4aYPS+IFWJRBdKs
s3DMzDUPpa88LtCU/FeecKFpVTbonoG5RSNYCGklGQrQSZK+imQ2I+S0moleaXTPTjyWH3O2EtfQ
zp/tXPekYMQO+k4fUH21JM/zhIqSS+xaVDNhYms1X2VRSmPjN72DKUqn1ZlL6/c0z8XRStGWjkze
79aR7+rEvG+n2R+PhZ5V2KwSKB84rk5NVTefGs++TVqP81lTw/fIAPQxLrU7GMYnDZ8mXto+pxiE
zZ5ebQ7prc4iJCx61vReSa+Uu71uEfdhigYlaw3Gajbka2K0aN6VKS1ME86yK3iWXsxkFa99drvk
W5DPYkFHu1YeJmSPKTyvOntHxj0HC2UPowvfAFyS/5TIY6PMcdODraZn8Pv6vnE79zHT/GVn9qtP
eEPdvpkIxk4aWZy7unD8oCRFhYkEQ9OmEXi0NMrCk+gs90tzk/lR5BMZtrGWYTtanG06EqOb1HVP
zGlhMB41XQKOhu7qx17LEdjbfzqz9SIvbZcAu4AdWqY2HSiPvLCkVHl11rG5DM6KprMp5iCF3rRL
x5EM2sa9LRj6/AUVIULeqhvfId+vu9GfSQspIQt5TVreiTYdz7nR5delaJ9MzEe7AdhY4BD6FRHm
hxGLAu8XSXXynk97unpuaz1PJI/w2kxvfBlZ4tiBXmMIv3TA26O2yxiAsYXaNDXRZ6BQ4hm+ur3S
eVhm/e3mxDkwBiiqTTs6WR+6MIPo/2iUQ0xpNBs1HOhNudjdHEoYXt8EFHl6gGXQvUxNi3cnbXCH
zJZWvFVEA154REFtaklWXVrTBJgDM+HajGTEhH7ZADqp5Eym3eA08jCMjExZ5eF+IsxwG+ct/g59
jO8L5sNRbFIrOYbSDn7u1kMgvCz7GM3Gt05am0zaZmJ3QppCYefbYm7dx4YsV24o0TKFFOZdxusu
D9DESchLMEpAZ8dPmlfeAIjKSF54TGlhNsFGKqHZbRanbV/ZaCxXQ2Gk0jWfZ1Xp9S+ynvKD7g7a
nYOJbCvdgaiONhu8Lf5YAhtLBeM7Xr6IhaBDFnB9Kqae56aZkFVCaNg5RbduLU8tgdH8FU9hrxsa
NKSUcV0f8oI6ylsd2o2YbWnVDMaT4k0P8lIT9zcfbiTk2G9Ze2Z7258sjE8pS2s91iLuYBEOXQk2
SmbfOld5FixEx5Eh0NickiIPJ2ddD2VcJA9m7ddbd3Qjg+znPQs6BoxVbFEiJsOeaY0bki+JG1WL
mYqSzLvNtAKAnyHH96arhjs3IzgAVfq8Y6CgBSbtU+hreb6HyZQe1iqnh0sEA64x9h5RQZFLLMbs
zOYgvXMARQMEHZc3lZLlM3uuuo1QvfpdjK7Pez98U1eRXgjh/106Shlsevt7MnGMC+2l80diCwGN
hveNfLt+j+aCi9AdvM8BkylH9vAqJ4Ei3kuJeJi4EnYFQdXcdN5z4emMYr3ywyoFVNllLnfZ4v5m
kVWFE20ejlgXE91Sw5haSiRhWvpMQMttzdQSBk0+8/sADnHbshQ+FSZl8drzwGG7J59Ta/bZphZM
zXAelH8M6d1MGjSxKnOKG2ueosOZsfUUhlHhr2xIEvVqM6Dc6YYDxAWJ1jtrSUoxyoQ20233oBaW
h2VA1bJZ0n7EF2JLFdkNA+rISB2WH2uDWzIY86o6DHHZ/Jp7VTLGQQmTRfis7sasWyXlaznhAGXU
doZsiCJinibuNCN9L+1BHXpFIBB7gSS+z6BhBVY3LEBSBvOgN6p/bfKBF2muEwhEGjI09CwAbiBv
bHuhm9Dk/5EkJCZ7f/BIO5lwSPOQrePRvk207KAf6+k0WFZ66r1k/l1Mymfw1ObWweM6go3ngkht
kmHhqTR7f3Q9WV4waWSBNTjG0YiN2666t+3DDXA/bFpN6u89grg46tsi+axJ7IlEnZj3FdSNx9Qq
Cdrp/bw+LS4Ysz5p1qvvTthzUYXNGKWbG0CORpPUAr8QHLCKLbyVwe3dWGpI9zOX6Lvbxel3bk9N
RGwEPkxn/ExF+r0Ig1k0PGL5IBypYyZ1eXSbyaBxJmJUwsU0H6fO62nSMgcQ4zKZpyTP/ZfKljHp
UZrlfFRG4z2kfammU5M29nEkfvQUFxodUVqKL6usGNKWibOfwXPQzkPtuJs4YfJNkdrD6WYk2esJ
q9a+SFhSWG2q8fHU7ptolR5QTOAyI1w+fjJa0T9bVq496LhWdp1JBPZmqchRZcEu1oNKkz5cee/S
G/KXyND0NgqalbT2Rq2NDFe9nr5J8PM1h+AhKVAEMMYr/FPnAS7sisnAiUmp9ZZJVPcsU0R5X6lE
MYlfUjDB+dIl+9moMbosjg8cGyl5CJMvrExSjRSTy52XMTnZkS5QmpCx5sKKCBGwgGiaKn8V8lZV
JbdtH32N2HcFn2PrmuOeOh0hM4QCPjZ3IYcwSMYB+yPeGOxEOovOnT3Ie2zIS1QQghPGiVdEdoxZ
95aP+kRaGxWuhucCz2hbeo8rDLvkwgRMOylhdPAzGKs8DVOS7cwSDMAmzvQhGMqhfIZJypgUokS6
ZQw549+iY+OsSRqx4Ynsr/foA7jRs95dNmj5VqYUom3JjtWxeWhLP7+MmSDozKkcOGeeaLMjPPpi
2VksEdmMk1977GO2jJsSZnGgiAB+Gkc2a6Q7MKTuDI4oANU81BoOGxXqqrbYs7csRRKzPtQVRtkt
lnXPuBK4M3xp4C0e5eyKBXcU2imKwF44cBus7L7OqIdUXq+RxtYA5RI0EbJKcXBOwdL2hBK2Y5NG
ckXMJU2WBTPZsFetVPMelt7ck+gCdy4YIZshvNHNXSsX92DSOE3bAi8qNH2rDdEJcZcVUuuha1h9
Qo8+ZBc1IhXQ2yzeqbzndeV6cWeI/i2fJuejJNgl3Sxiog3T0mRPqbKeUp9gyYCw1tUN5TBnIJ38
qudOYGqSWKv5vhq4HFfTuvM0Bmtc9lWQT052aelo6ER5ljD0GEUbsUoh0g55yxIo17q6ZanCitfy
KmIXVzqrgS2yAfQmtbE8klRAxs5k/S7xlTL77VP2SrUKm1lBKuDqtFLvSXpGDE4WbKWNHezcrP22
7btvMet0A0355LhL9tJQ7D5Ki5WcbljD1YSWAIs5d+G3GGWrZbs1KSbyDQpIPsTqkqlFMBBbpIg+
gAnfZiz6GcGgO9poMLqKomDvz84N25B2yFYKMB9GmJEEOl0nI+MrDrGg9mGoam16maduyd/+/kqZ
Loy7DBJhqxf4hO34YKOkJkdrptxkftgWaIdANfNbYzpFgqoV2U21mM8+LoJydH8MO244M+J4RL+E
f8izD81ND2VkrayPC7ShejPnZJ/v9IVTeTMou51/cW9b7ZeWzqiCXKE1H56Za12UamU6v2jcLOoC
B1HNMFOrxjk1MELd3Wo1bnz6W09SEJ5k79VARRCKuUWNMeqFYrNgOLIacTNzKPOwyGkcrzBjWirP
KiYTzPpLiKTP7ljtsAmlCNdu0rwIqhEKslLcQpoNf16Gg8Ziub0veSaZ95AAU3Zpg4S6MGguD622
521AmqTfrJflzGW7mrfJeFKhMleuvonZDZ0n0LHfNQU5Mw9j9vcJoUpBnfi94NfiYk1NyZqkwXHa
rYrxH4pF8xIPnX5NXZ6QqMPS6UCTQGR0I9rk2yj66Zlu8q5nq8IiaMjlFHUdMSiBn/ZqZ6lKf28y
07+qqc8umeTZF1O2PIMGyAlbo8IdgZ1dDCyVGDcpr8lnKn4asIpwwzKjh1lZU46XiUHk1NgsW9QA
9uc0OPlXTWX7MpRAoDbKFLfWs2I9wl5stb/AQciHeIyLe1vYCSXfDdclzenijuXCur6f35KpIm77
ZtGobW6PDcvPat8O2jWt84dVu0UrwwxoD/Q7K5PbpG9eYfG99yXD4cye2zNuSvs4L7Z138ca5+Ni
MBmS3Tu+g3gnxtJ7nqzRDjUS1p6XaXJfWXYTmWK0NooU0exx9Q+/BowQEZFfkEIbA8grJ6c6m72H
hsl0s2OWafVdOdO4Z7V/zVOBTXxBfeaR6PfBhPaT2KTy1OZFfi64sz9gfzx6VHZnQ7ffVZysSWRT
4wVqNYvQznUkUDPSOBfwbriuFGkYz5le+8BaC2mE+LHsrTMW5lmaZRekug8uVau1+W+w0X/Lt/Jc
l/zzH7f/57tuli5L0v4v9OD//tVd9g1Po/7T/39/avdTXz7LH/V//tC//M5QDf/5t7t5Sf7lF9Ff
DpLH4adbrj9qKP7+WyQ/9e0n/6vf/KcP5Xlpfv7Hv3/XQ9XffrcED+i/WFRuZKX/dxbJZugQ0Hz+
2/ZT1f/X//a3s8X8B/MMEls94RuYMon++V/OFs35xy2E6CYg/9uzebOd/NPaYjj/wOIAERJPswB1
7/Ktf1pbCIHlWoC+Ro4Jamwymv9b1hZxA1z+Z6U1Diss5hb/4ibxdAZ2fP8/GRmKnFHIQL0uJjhr
3MDtCnzdt356jiyeE2rc2Gt1y9zy3V055uZHlcgtmYJ78qH1wMSkR/cKhTqN+4gA8DicNEYwvgcA
3Gh8cVpjuCBJkUedudhbF67yvqHru8Uv2ZseOk9IPimcOPul6/oji5ImKMw0iwoKmv2gfPfE+feU
EhQxzWpsqMBoMGpSDHs0fTrqx26JE+IszDby2JLck3g2BDV83g1ZIMwhhq6/Im9IwmaJH2HnvcXV
GEoWNn0rtmUaT1vXiJM3fARVYIjqvBD/FZb5qocTwdTviEzTXYPsjcOaVcaqrJkpPWxeRuEvJZKt
+6k3rUNh6eVGuOWfshB+FLeTetCh2fyBB/cLlngRmqtRhKrO5cHMLBWV/KH30h/sU+VN+SPJLcah
xDOABE2NL5ko62kzxLNxdOJEp2Mi6PVqA/al53EeGxZAS+P+AtRi/GapQI6ZunVnIT2B/gjKfERi
quz47JlzY/Cn2usdNZh1B6+zqiNWbu6W0bH3p00NJ0pTC/gDMaxex+SvTD5qTwG9tmZTPSS5Kd6K
NrYw3GYYquu2KC8WdwXaKrQYiCIwPyuQJO2DWufqLuvEH79n3MIYO2d9bfakF1Kzix1pqxQurEdw
5O/cRCQThWDluWgDxkwGFhpxWjVJ9NbE6vfdlLY3fymFR0ZTrX4PBJzdQs9RZzy3eqJfxk48Vq5m
R+VKpcB4u6Ar0STdep/MGu9dm5/rDKtiLZHGEWE7l8fZLNz70efTSPOsiRIUi/dswy+2qaPVYucz
X0CgsJJtS2qnRLyKqTLzY2ba1a42UAvUDbGjAIy2SWX+KtmHEOKlBz0C9bcsNlnn1eSwSogBDcag
dnWsMDbFgZTJ9X7pILUtKw8UfsRKHhvyRzflUF3iyT5z0p8lGqURqpHsl3fRyrtkLaPEy07gDrwQ
M1iUpIgCYQ9BtmAQVGmo/40wlQ27KYFYqnPIuHLaOyHye2sUu6Jki57HIU/dZ/wFgaObxW7WGaGx
17gQwhL07qG3rmP91DoEcVLBJuZ3bq3RvCy8n/o7tnt1HfLhngfzZrbbHcfRsCUmb6PH5qlApqov
MYGlVYhACz7NwppMmhFuAnQLq7fPaOfQIDPf6EgeTTT/5GVNxVC/QHk6n4qGgZEryEXIHUqjeTFo
4q0D1n51HG1nfXBS/txUAjnQCKOOWlE0T9w2Z0M+LAkKPP1XlnugLehD8fRj0w5gNB8sCnZEggek
W/d03UGDl5hcpRPkvjDN/ticKmI20oMiH/RlYnhLxdwjDENOUws7YKoexal4EUWcBbkqHc459SvG
i8aSchmDOc/+1EXxUMgGOdYNzcFc471pp99a7AM94W5EVjmcEJaEw1xckOh8wm3dGdq87nvL+Fqq
HEkQmBxMgZka8LNUMTDJXI/DXKtBuxICHZDTuhP6wvbCM5sLgMyglnWWHFS1QlmRDXIuTDjpiTnN
opFGLLuE8ntkga/5W6YiQZ/moaYjBlXFE3Kcn0zTv4iV4IhLvfyxXGHPj8QyxOMKq8QGKCeopMh+
UL+x9151TY+vNAKZyW5Bu0hG2VYUFz66lhGp2Z0TL3loNlq3n5pauBsxFIckaYxXoLlqU5eqftfq
agxMu4sjjVjlayXBZ1Gzrp95B6bEtrItW8k+wLoDqKxhPufVCJkNx77DbfeUxh2Yosx7LzRvgDAg
58Pkw55n13TuMpkdUzauR9aZQwBvoTnHJlaVtPAjiURBNeWzUUwPwLzCtGer2gHlP7dxJe/jqufs
T18Id4zDWu/f2Jlu7fwTeFfgpMmTyBaTGbX+42XuPnHjY6XqPdjknUFQa1AzpzklY9tEWt5+G4Z5
5+XDdzkj64+VXYPcyx87w/huNUJHmbIVmwRFDSiK5ljLnsfCDAaLcreJWnToUVlQBGPgsUGL4oWh
zcXIxaKPZqiCMr4237FByE1BDDbKKPl7nApvh3T9NxLm45R3+lYkeVCygmvKcQiA1URIPS9Lmd23
0KeABBJGQuZBlAvwe2jwG8Bllf1qzK/r+qEcZK9sv1PeZQKWNreLTYn6jf0DTgqeZr0to79kiNpH
plU7RADgdMz1TXj5TmofbncDq013wp6fE20ieLxrGXP7RJwPzCwdsRv06rErxq1dz4c1cbkNWKMx
w32gNr9nSHzKiClh2FV9CcFqAATWnUlS7aC6A7KBcKmKO9SgL3GbvhNxcRzH4Zhz8dakdye9PFWu
Dx4JhbmV6L/Ijbq4ZXOwyXMsxd0qhjcozUdTs5413waP2WkX4Vc/6/jUKnxBxgimc7rtolnM/XFj
J7Kks4vNT3vIQ09qBlvzhLBv58m2nHeGk6Uo9mOZ3Lk9x0tXcQKj4K4LY4+0hUBkL3uQ8BoxBj74
t3ElK58bKxYymKTbFmTTe156l1qnyQL1UxbfrZ4dksaJWPvT1jfBsDBC6u1p68+/2Nrj6OurTTo7
VkTc1J0fj6z3Nch3ujrgWdpoSGyksRDGUDCFfEvn5GQtb8uU7rwy2c7zEmimUSAJmpqjTuzLBorW
lXXOflznxxHfcLD6VTTE/m9u1hC09S4u0NrpIsYP01p6gI74t9sQr+z7W96wgEsjWIr0UNOPeau3
q7olkqMW6u6zo3WfHeFUltTCleMiYTnIjdddYgxfetVfTXCUN+wjAv0D5MBAoO2KodYZrYXMWzcC
U+Z3NwAaWTzlR65+vAIxYKXeTWPZDu2yt3Nn6zRriCS4gPdYh3qxm3p5SARo1QJ9KLC9zt916N6e
Wt0FHjiEEGY5ouwzNJHzoiOz1o3kcRDDSz1ZWlhOH2s5hKVb1HtiW8RpVprkhfooE8vffJSH3OQ9
qQHpD+XdjQPFQDMcc/vo3qQ1eKEuXcseoJrEIz1qF4iBmRuz5jv6bJS4mYhUal6TJp75JNS1vYnB
+/FBS3kczgbyzenQrdCSsJmE5qR2xuwgZCfO0lJPs2U6uPImeFFe2YSqaofQhlkLCMt+h8hVPY+V
jegEGf3J17j83FFHyDtrzvNiZe9G/Yxd/dI31lNdz6EzojvV+sfUa0+uaZ5FfzPWmFSath/anTr2
aCbdpMWjaF69bNzPZvYLS95DP8BI8s8mFoN01Xfky6MzY1luq3M5eRAo7XG76v3v20G+LdELcHKO
bGX9Muj6l7Zi8r+SNkdNus1xa7KxJysiZa6OMhLWa0hmxVYsb+wFN0K3kaNkzrBj3V3UbDxb9Fmk
w0e6yIxocRwu9YY+XJaR5pvfSfeFCDjbUaKnXEq2FZXm8Moi8wNS2C+zmOOjI4rI802OAHhviSnf
rIrcXt89GFhfUCryrOBcGNcKnaFj8sTIctR9Iv7sEX6xSbxYgDSpSgKBUNUq0Zla0xZlAcFgdyWa
Yzu5xNmvik2fZ98XudqNlXYACv+hsJyXBXg+swnw6P6yEgaBSMV7pHhTQqatXkdO7aFurbRNS3wS
qdlhH4Pq4Yz5bF2LTQvj3IwPxNGexbQebuDRxmWCbDPNt4YwMX0ungl7WGPuqkqLd1nNU0PaUVs4
SHFrEe96G+6fHV9F+0uW2CsrrxLETV4tDw0cOpMbT83bxsLatMkSjJljHKTujYEQZxq7bYwGPENu
EXhF/tqOfYiwau+r+jWVk2KI9+WDgrSNTyXshwW4qpF8F7oLjZAxF7F7x8F4Ywn66eQr14z1nHV5
ui1XwdNaEGquLYhwbci4ddVav3BRxIhAQZawTJVIYCYTo1FHA5mZNxRr1z11s0CFXpPixdeSBQND
42z7rKF2gJd1wGPOA1MBtTJt6ioLitMNC3uy7PyLTK73ifN5kyQx+3jtdkm6Y6SS7MFcrK9yxoCP
Eu3JmMUWNe569Cf1xmDuOjl29yb1/DcDGUyQ+VnTSP0zpl23Zo/O0uuR2WQM2/TfqtWOXVZagVuh
Ns5FKOPud8sWfuES8mcPh4V5IZsqUijyAt5FLH1sLXnyR2SgnRMepQ/Sp80zDQ3f2tjKSwOGb4/9
CEpqXXR+FgHHHHxjI2XZXehwte1Y+dZhQOX6hE1RbX1YXQBeRf4rJt6FdJsVBJ5tqrMLMD7oG239
pSU9y78RPbnrGR4aLc3fw0xG92aYDEg3Kp7cbV+s2hkEQ4HGUMMEgXMNGEpolKv9hwl+M5IWVU2X
nEXVfeJ0Giy01fNuYUGwe0lUGrA9J0ibsxBL2wQOCNWoca6pb6d2V+XaUPt7Wc+DF8Z9njiv4FTd
DmzGmHQ7DUIvhBd2JZgpcfJWuAQYzlN3rJTeD800krHJhgBp/BBnFz+zJppurT/0HekoELzQwuRF
SkiP2a0YM4skJYBpzVk2NrVthLxZBr75USQ1grOS/7YpLN5QFUKMcHKTFtRmgbZfwVyrgCipaQ6K
lenrJvaZVW6MBFlzmBa2u51yio2JZGz0wrLfuzJr7ItomwKrpXQzmJlg7TaK5PH90onu5LPuYrzG
k4C5soYVThDpGMCO5IrOS1viO5prcYlxDgGd9DU+Qb65H6h6b1qu6m5IVl48QU/NI6OjYvGiSWmT
vPcMzXG3Xa7W9dmxgbuio3RwDHi+z9rDN9BjA9MBaaPFy2tb1am1dW3upQ5CB2VnsmApZUF7Slad
B5gQMWPiAEO+Znx7PJYhcopaNuumFg77g71c0eVZyChaA7bIaFUJewKPN+oQV35VnOU062SXdwYz
WF2uQDk3KPVFdylgIU2HYhXu/CRJMTB+aNxS8ZNVAOlGpvT2MSWwZ34vscCde5bDe91wWZ/HYKKD
ufOy/W07aVxbe+jigJPAOMVgnjiZsrlddlUvixjbqNdhgbCprDGosrALRFN5d2jK2SuiuSaRlV2b
nDY1X6Ik8JOSiDmb3TG4aKnQdJPHiJRVQxc95rnzVaPRIGOq93ti9Wb4asRqLfGBZLU0DqwWKQFb
gJhab+mRZBLfpYv7ZvacBp2QoV0R0Vo/yDeGL5OgisfFmNVP3VOhoHdywr5r0h0ZSOrY6CjQGlb6
ULHRra+HSV90Mxj8mJ16WRBHX5FmCBvTXNtrCsX1OMo4eZRxjKrXa1c327hz0m3dbDaBGSMvdto0
eyd9S53Yhi6Pg9K7yNYnsSBK6xlf4Uymf8gT46d3Y/+AJd1/QvblXdvMq+9M5M+P4DwABObVZBw7
1WCCxKbtv/WTdB5bYK+3dlvmEwJOhSjPbRVOrHKRy5ElWHP79Ce4x03m+A/0TU7AGlreGAQoU/Fj
3yidubAx8+ve2+yk/R+987jW8QfAJ2Tp+FQJy7qvsk7btvlingD20S8Y50xP/yd7Z7JjuZFm6Vdp
9J4CSeO46cWdB5/niA3hU3AejDSSZnz6+m5KrU4JyEJl7wooaJVQhjzcnddo//nP+Q5qV1hyhyAL
Ux+DxXDSaZI9xGDZIT6WHJdv9PB0p8Jp08dE9dxHPJYhSFgTKpvPZfymZsXxNlBpxas6T4oYLLRO
3xtoOnswnMu2wDHyWYaVh6d9cuoXGAI+8mKKZbLoyAfCj+2/nbS55Tmi7U91xS+LxR0P6rxMLQ4y
Aq3oSzLYBVF+Y1c24iirUCbcIu2wOsramfEJpGTf2wEfXwX4I7qCnRK8Yr/lNpOGAwAdMTlIPg7j
2+K5LIraMUSvkL7GB9fQNfuM1jqTf5tt+G4x2+OSje6SebcigEDgVMLbAwlJ2CePY7UbNSxs5Ddw
hTCR73onAv6Nef8olp9Z/zDTcrlOImFfoXiaMNSP4QTSWvIpPIlgETustC1lehQCbmrLyb+dcuGK
o53EnNyqT+/SNPIeZ9EwIHjLsHIp8n7SNswKcPNi2KWYwq9pjvQYW7uHpfTMjeNL0tRKRGcfIO6B
n7e6F5wwXDt6cg/6SZQoAy7SAqQEQpcePMZ1mhGEwxEtGW86W59LKhe2MuonFsX4YyVBglUwNzaM
0gQlVd2Mc0Z0h9epj/PakJ2y+/JNGv+xv+xX2r2l47PGONx41X6oiJpxtQmH6ljH5jDSsoavimvH
kmALXsarORoIpuWFs+681uXhbFjghQjNRBema6+dk5OH/Y/hpxRfQa2s1yIVWb2zW1ZK5O254Tvb
yb1LJNbEYCjOkCj6D83m87o28DdmLg7Fynj2RPefW75VrTHflSeqHxQleKfEWGyTsp5S5KTEz4bZ
tj9MtLTER4WpmKxfVzZ6z/NZZ0e8UO5bFTbFl1DAO8pyEZ+4biRBrdDC21N61bONMehH0MbdjRhs
kcJ8Hiw6XWQ4bkJLH7OsHGFcQsiHIR9PtwbD5f0cKkyska2Cj6L3yhOsDgoyF2c/+rN9sLUXfHVO
FV5l3JDoC3XL6b1XHvLErOStaKr6EEnf3ucL2dEhDJd9Y9krSzT3WqMLjckZJuCyqti/ATfW2Zvp
sXjMGVHmGLf7uoaHwisQuD50eHDi6Yp0dny0E7EbOEyljT2DFzmgmvjykdQ5dZeLvJ7mekBzlsT6
pxSrTEwoSaTB1sNLtYZPkaNcxKSrFr0l1HvoXCv7wuBQUJgO7VvjfExGyCVtEnibcsGvqa3wKoxR
6lM/BiRPX3WrhulAaBGu6sUOgxAKQ4q8TJs8B4St9yAhi6sWkzEVfgoPZmuWu3Bo8en238WEJbKG
zuJKmKte05xGJHiqWPB0Akk/Tap+sWA+CNIJ7zC1XdzWhbULqM6gs2VPADo5duT2mEmDZ4feuJse
Q/otnmOUFqvud2hZWzMqrnSRJdcIu/1t0PmP05ziYbGXruVcTT7cqDmzhMDop5a93Vo/ZIdy2Wq9
8nDN7uJu6tcWWyE1ipCM/VdB2qhh0Dp0DUUIRk33GLblymv4uZBICbdjNL3qtOz5HPvYOePihesn
9F5/mrYc73v4ZJjEU+pFGyoPIlGQqG93wBQAFEx0Nno48g6tmPyjDR0JavfIRxnL6w9DKyZX6x6x
AkDxHekrP2r3uGhOKZLu1lyGGxGYe4g0ajelxXk0Ij2oRYtlFZXLsrJ7dfFbsuPG0cH913NvBZGz
UMP7cUo+S20EBdknAYkPMpo/o2X2ETxsok8aELfrTSR4IeyQiXqAw7ZVdlhv3XTSW8uRW7YwP02E
mxBfMjemUb16JZK5jOUumV12aJ4/31kRPN+KexicBPor7CTkE+jo46DVASPfuC6yvL+fSbhzs9U3
rBIUZ11Q7KiCqq5qYgqPhGev43hwjqOFqcgxV/BivjT2fNnJc7SEV0VXvMT/kPpm9cgN3l6RGa3u
O0iYXynCnVtkPSaayPpZ0Ld4C8+T+krdjwfO3XHrV1V1juoGroTLNzOP7XIfuOWHGoH0XIxQsAwE
4BRI4NFQpuxz0pu6z549xHv8SzW6vcvNfjyGl0z3UN6zGjzUUXjIiB2spwjLL9d46M71oRz67WCN
t42vtp0u3tS0hPdGkqLqTXNfDNJ/bzVBNFruq4UN0yVcgNnnHKuUa4V2vSfW7CRKKrqB54vDKWib
ncBku63ZruzBk6qrORQnFxFvTT7hZoAh9wLyI8OgMex8V+UPTrMguSl402OHKwOjHk72OHqXknXi
pevVvZ5nB1VnmJKj3XoIYpeSZfunWSSYcCddRSQEEQLn/Qx1YteO4mnkKNnoVPcncnrqQxcm5DJa
djwUzYMglmo3y1XkBA+QJT5cke4rjsQIEZDf6EngqXDjx7JhW5Pm80rN7tEkFn5A7+g23M/j9ic2
YFxTxI2sWnERp/vX62hdHgByxF1XIalzsMeVLtHG7U8xgcuv+G4KWmEdIR66Hvg/Ji7MPxuD82+F
tA+EqPTNIchs7Glu9WIQH6fMFc9jHZ9GhLymJG811v+QBfkg6MwdXrQphlddW9tSsm2JsoGi2tm4
OydbfIzy8keRZmfozSwJ2Gwva6n0uMN9k255L+drLOhv4RC+DnX7yDhbPfPt1KvBJzzXRUeawlel
h2JMunwzFumV8E9z1p0LBKS7ebTz3Wj82yL/oni1yKnrQJeha3gXNs1aMxD+yCdXf/S99m+nfFZf
eTqPwRabot5oPV6U9FwSq7X4CNLDayGSrvzQi+/xuBN/KiMdv6SMINaZzbh1K0Ak/GhT33/HlpS/
Vfwt8ehEl89T1Nmgurm39QMAcBeEUY3XduM2hqg7wAqaTsjT7313RnVOhukW+mW0wbFvXztBUC6b
PmQR5VHg8BlmXDHQY+pvLqMp+8MCoAqmNw6wisTNORUsLRGDvyEPrgbuQblq573LxWyd4fT/IcbZ
zNeJJwzi5lDgP+T/76yrFtDDP5wPf5gw7n5ns/3eNfmn4eNv//P//Nf8H7fdd/Oo+u9vdf3e/Xcw
gVwsEf/aBIKXJf/4WyXo5U/84f/wf3MDJxS2wwEYO2EMX+93suml2VOw3sTI4TvepYX2T/uH5QS/
0YtmE0UCLonjKaBA8w//B7kL/t2F/+f7bkTpFBaVvzWA/meNoH/ld0aOLy7/0PPnIAjYuFT+6v7o
8Kc4xlVsdihwueet83PA1rQNysjd/dNP5Y/n45/RnYHzV34hXwtEaexfQO6BF7le8DenySBxnPZp
Lska99HKGmFWzTZfmtCRJn9HlMRnhCPcyYgf3NhTlW27QM+PgLSa906J5oZsKjUOY1YfI4hhh8nD
74jzyWBpdr9ji0B/1+lXrFfiNIyDdZePLkchl2BAVwmzFqm8xzZqbzIHFruv/Xg7+NO36Sc8/k0q
PoF6OWtQP29JvMAfCDpW+YHHBYH0TmK41FjsBdcE4afboVZ3kyvVdyIS7jaOH35A/Bn2eeyBRRis
YeXp4lSBp1iTJCKAt1y2Hv3Ye3T7jGQ6CTphz+OdWE99R/rVoEFy6zbFpiNLnW1H7i/MObVKv5e0
XPRGsLPfccpyGxS+sqGk0Jlt9YqbJ7EJZxvWKaUvj3GG6c+JDm2dc1PdsJKAV0OrleXiJOUuiRX2
FOrImt+4P/WY4hnTp1XMe9G/7WFs3k2lM34SAQ9Hfkc15BKwLOJ90BRBbVObzYgdceKuPc4Qik8G
Zf2IExPcL3XSfo2Aex6c0cTRukty3HSTM0xqTYbf/6kWGcRHior8GHoR2KCVM7dxevIzIvwG54RF
VPBSAAU/TvOK6Skac/ogOSzJNDwP7eywsSNgHpyYLiUBTGmTYGLxQ5jZxCqqVsax81cXu5A6WUNp
bGxHE49bKuswPrU4LthQRDFOxR4bnr9N65J1e8wXbjcNLAQJK0H47a6TaXYKRyTTtWWKZF7Bimle
YBIZteN7UE+F7cMM9GIz2Cvs3BRfaO55m6WaKr6aom9h7QAApR/aq1HLaQgIElLagwvqwdhZSkVE
KIjOThmIWienB+cC1/6ekoE+tT6v3K+oQ4Lax+GA3iJC0B6lG0N6FEVGUmbiBjWtWjZep2XO2SrU
IVEf8Ou5D8bCujy5pKzaz6J28FPaGEk3vAw1hLg5rBFE5xYTpQAS9rWUAZ0fOLXLljV9KAMk0mrs
N27vyWk39fBv0vsBDw/nAoeS6Ybvso+8bEO4ev7BiAUoh6Iqfercqly2AvASjtAhcBtqWarLHdga
m+wkfXq4DqFS9XtQiJJxLuurTSUcDU3PmfjhYDizGSjLIY1XUYJWDPUj14A4eBnfC7+IPnkmcpzB
Q0KWz6mmklMkLOCa+XRVffSZRVReQbCpdoWHTX1LNSqnCY8P+8TFth7dAsloQ3zHu10cDyNSPgjS
SF6hF3cftzwzq9mk83095diW8zyoaXthDX6ZxIV6KdpxfB6aBjePakvlk/mMUCGG0DJcfXCGE7WZ
W7oPtD18N4HDLGlyaFBNE4/moPA5kyiFDCu3wp6wutqTnr9CMfTE+tpL/2XWMs5TD2FZdzhO8zdb
J2P6JopYfGmHNBPG3eqBNEktNhBDFnao1pQv+IxClholi2lvt1h8o8TuSTiD+gHWZILhLulYka1Q
78AgOT7a6qEd0/6BEB0RSSI2HCO4SdNfVLOnObABy+tO2HU6vRkTHCZkYCrBEq7W7XiLY2nh81LD
EFpNFKhRqyvgfu0Q+/t2i+0/g/WEK56scLvQaSXp6FsQ2nNBYY/yWxa+ReG+jVXkivXsxtM+1R4t
I1BDLx8k17PTK0N/ENv6eDbBdmlspVeLa0vrCZxZ+qlKBqcVlyWk9YDsKY2+tUq2bSqIGufSrQj/
9VO00ni0ynUOMI88BY786HXgLovcjsp25Y8t5wB9GeRzc7uaXpoe3g+d8o5R11VM98PPFnlMfUfU
Ata/SBQv+qNN3KLelCCLfMY1x5lJcRbai+6H1rcWauf9hjXLKpsAV29N1dnzY2wR+ri5sGMnnq3w
Mik1NeFVog5J1kzQMClkY50oh9YS+7E3xXzLzxmoWR1ZLfo1PTmXJAj//YQGSKscz2lmPL4l7THh
hJDM0kT8KqwSrpQSXByprlGTxS4Grd6wzJL0dBGHNlRxrWtrdBa5SZWVcCLZZHye59g2SBbIbXX0
gom9wFnQpYV86FCgxCYyrrscGgOacp8Mgm3qLOTEUcKqksNPUiJ0SnOng+tWuV54ZyHAS5/dXcs7
lBft+FY7UHv2duN6bNKRih3CsTkAUCNDO6YnpgABRIIUweuhHPh0HBrYcuGRu3LMyrY2pYNuNTsy
BpYasG5r+pgyq03X9rL4JIXsqqduDCb32kBPqq99v3MkdjewoXCq5jbMrjoiL7g6pq5Onu2S6Nom
tr0p27s00dX87YeedawFM3wmVxlss4i9wTXn7zx/K1wFl4V/Wvv31FSKK51xvp5n0NbTZigzQaGm
CXQDUTK21CnLkuCzc7zU4L+Oi3ELHLoBFLYM2XiH7uB++NR2jb96sIzZOyW19XjtjZVMr7A9he6R
/AQ9LavWjlUG4wZsWsimy8gAmiOj8LTt+ouquM6ohfNO7CC+tA8VS2tm4LjI65vAsrgucEup3U1v
OghNdbz4h7ECoLJGVqIGtDUYLeUwDCtZ8Ys07HgPPu6dwg2aH3MpL215RYrDn864rYpnecOdQf/y
W7tiIubYWvF0DmAiIfESTETt73VzCw0127k4iNlRTz5nrtWx1gQQdPSCoNpj27TJHQ7FlUtYfU3+
aHlpLuSt1ejgciAaRqZwgChhaAUmys7O+7pxNEFJ6rcwvse0nEX+TVj090r4eOQKXz44DjS+aQi/
OlNOh0ypYB0yQa6BZnQ7SdPrrlD6a8H1sA9cVnJjUmIwoi3qVRa6uYs1a4sizJxDH3jFWzNnyQ9d
Iqas+F5x/05RE/NLrii1QuFwecnB0ycsXflIfWEoacP0gUCk7hZvtTKboR7J1wZI7TbdcGmwSYDh
7OxwsT5hU3zwmAx3UBysS16OIrneG697JjOmUqwhnFYVwRXio3emrQjYmqA7yUD6e8dX1mfqeVdR
ptVGWiWYsEVYt8klp9ZJWZ6K0PSPUwBVDIjeCOwltftiHwGXHRtv3HCbuwSgCQ1u0jj38REyl7pe
9VKS9yRZcDEBDLP9gJ1w2hBEC49kTlqKVpv6EeOKuU6cSF4rVfTHBuTxbqnZXIG8tXckDWaOU65P
Chr1CZdhzpvNA2eEcTS/cpT7qFWcbuF0wsdGsV/z68x3XMDlW593p95WTyWGPDaN3vBRjbjk0exn
JbgTUsLIou0BWMB4M/ilf+NN1aUBHD8A9+ANIP2cGbtvgYDntnmpEk36HKzKT3j81Woi63RsGsEa
2oPXNRNw4yO8UVYUvF/WaXdC8xIP48G/Dha33nfO/BLqvv5B4ornvxzFqdIhvrhatl8yBrQrBtWe
3KWqjkgSjwDCDGS2hvseho6exNIMegHHfEjY2LNmcJrBc5wj7q88NkXfpBYDjEEF9Xbu4ObH1nNp
+x19CtsQC2yyMGV8OdIFtLLOUuMmIi1FD2tTqO+ljkAkNsAk5cRlFPXzrSj9kImGqDRJaR8Caaxx
logZM4Iy46+CxH/6P5P9/20gCaDZ/+vJfjvM75w5+V+iHZc/8vtoL9zfHOHFNJhDyGeedQlp/D7a
C/s34h7M7mHkhbFN7OP/jfau/1vogIyLmbpDj/ICpuA/R3vKTpyQIg3HcwKbedn9d0Z7R/x14IZz
fsmHBIK/A15Uqgr+xu6n+0lAnUusVWqne9l1T562sHk3OJXMvifIv4qg221hk3urEUTObTc0+Xku
JFsnSp1+apILn1bWo8/zSShwoZfSPWKCv50IscHnwPhaNspiZ5S9RkFOyDj/oC1D7ED7nBpl5yuR
RFsGXG4N/hNfy9+3DQkI0+/GIBk3YxOfC5c8fC/vsPCA8YnIt3va1VvAFE9iTOy10L33ApFbbjPm
PVqaGSPsbcLFe9xzhVfZU1G7yRc8Fj3geKGC6lHT8oYA5nA3oGO+YubHq4+QvRQg6n3sTvVsy5u0
Ces1ixd1Z/kEWzjjde3u8TJghWGvL9MXtxUNyy8LnDG9jr3Jt249RvlXSy1Ai+Mnpc5ZMHxbq4kW
a3JabPCzYWPU7FzDcZdXrNYtvssqKKfXEREOJjQNqPu8dOHudV1qN1u3x263QmhP7+FCz9cZd4uK
Oy4eIWSBmbMCpbHedlaSPi1OLMcbkGIjgAgcrXgno/SyctQvMGribYtQeD1Xzp6vfc8Rs1xwG/DS
jA0Fx4Zw585tesVDs53LhN9fV1ymkj4+WvaYAAMakoPERT/Pyaq59BgQY/dyQjtZ2PFeIgB6jikX
7aDRMXqfVV8+SdwiF6Igt13V7fJpWe5Dp2SPYeWvix9n1yB3i32fc0fiEsJcuFFsNru1NFnvvEa9
FdcY+GuX6Imq6XfahGnMC9VqSHeW/x/n2H877fFyPPzrE+pnXn+8f8zffz2h/hQfhfiNkeby+Rd8
+HlxIDH+fkJxCrkiRJH0Cc6GXmSjC/6RPbMInwXw0GN8yrFLjPtSfPHnCeX+RhGfg2RpA2JiOhT/
zgkVib+2i1wEQcJvF12UjJxNv9Lf6nwoKoDiPc1wvdvAHw+mHRPVABRrpiG5vtAsrH2G39+5LpIh
2EkH0iC+mv5JN22MX41F9iXZtrtEhdfEFeb2GGu7xyiC0YduCBChue08mDB65UA+h4Or9wPpKcpM
8PCGCavTCBov0xEBkSZLJ/IMmNjG2P/0Gq/dhB3ZGUB9u3HUL2wnQhLtdmbdRwUwgRULMD2tmLab
T2GTgODJvtwoxw43MgEUSLLFAaTN9Nh5UToyPrXR2W3ZrLgJztMmAdvRpD4pbEBh2L0oMWq97s1z
1MfoZ2fSAPf8Sm1uNHw68HzjOhgZ9SIvmc580TvCUjscXPdhH91IUZChyrPxHJq0CFETy0bul4z2
1V9C29gta+JD5Qr8l4OjUNvH1l4GxT2sDK7y0fHfJR6sVYGOtda299iw7TrOppz31FoxHM/gQJu6
qXZZZR8QrEDsj/4Y7lB0m10/Uy1MdhZrnZtTiLFMn3Bu5vvONR0bmPTCvSnim8Cbgw1713Frs9xZ
lUPyTCyTqFHXEWLCWhJwGOGqqrLhbokhhSlL6CP9pMMtisiFKDG1Zwu32wUnJNcO+f8jJIBxA90W
ViIF0VCJpkZ99lSeADkfnDcC5h4Aj0z8xBRk7euirw8ZP79jhLeZXyD40m2Qu5yRl66sjfI4FePE
AzYe+lejmiF8lPWicSX1u9LJLtI1k+Khi20QearovH5NkEOtfYIMT5RPYWRU7XAyRejf11FmHcKu
x12KBsuuvivP0UUxtJXv7elT4GcYuLyz/KEKP9tIt29RUbMEjVAqlg4fl6dF8VRMocY5yz2+DBAS
0CzbU5a6OAoTluEipnZF8l3fRIQGyFJ4NBnPnYrrS8estRszx7uaW9s6B3gh4KimA2uqyvjOPumr
9p2cM/02vmXv5bhQ6uAuc3AQUA649hbIPHPcA3iLE5ZtvVqOLqWbPNcR60Kox9SZIkElDNQrmPfi
M5usD8fE+7AxCSbfYbZeYgiaONljjQDQxu9tM8hny8u8Rx6chScFoBBXfH3Pjt/f6YHe9yxUwycz
rnWiXmR66MvFWvt9/trUXriHdEH8245AdmSagW6ZsisY1Sxjk1oQnl+cbRyLHpKlbW21fynMsO0h
q1cl+LJfcpZyH0O0OoeFucf5B7webeS+8fV+0tZtP0L1phTgABG2vtHADztV91csdg5qls1jiN1p
z2NwE/rBYxE3763bXxDIpKACVWx6kGz8wKafBpzRNVUXD97kfSx+imeq8Pp9Jk2F3ivKR7YPYQss
BhZR77xBfg5YQjvFTtBPckB7PUxh/V4mrr1zGxjiuqrISlrLp+it6WOeqtsywUzatvsOoW/DBmnD
zgJA6vJcxwNiTXlfj+Z9dtM3M4XPSd0TIbDqXaQanxsBO/Zg2AahvfcZStgvpefW9t8QVT9DKI6r
RgLF0VX6ASr/NgJZ8TP3yXi1kPoQ43T2nQTdQ5yFN0Nby3Olrdc2d3bLAIQH/9xmCPIzkahjkFlv
NCGEd65nmW2ey9cpjdZAn1adoGmj7bK7LJQn0YUWIEr7hFLc7TxidkHk7/HyUlQNwNuCxIuSKTgu
whDxovMesXEO+6owHI0hZSVPWvr+r86T1c4K00fhwbWYoRZGFT+/jA55uuDim1QRcjMN/cTh4i8r
liA+xhKAj42I4ftSNRHVX54ou52Qeb/mzLiODOQJSnurkwla91R77k2cZuGqo0dkNYHkOvSVf4VH
itzOUn0Wsf7G0LT36TZlaZRdx4U85QXOXu2BLgz97JPU0mmR6VM0NYfAZljOPA2ZMLkWLRp9NvNO
UX34nSSBwsAd3NMq/lSDyYGVAnFqctFOLT5PY17cUiA/HHQGBJRSgPvZFVsm8rvKCeJfZYq44pcq
2MGrBTpE8qnIeXtSyQAwhf8ASwzaOSgOYoCOWZIsytnit+1W8B0mOC2NTVo5PBd6mtZ9tjzbNRi+
Hpwxb9sGD1ajhsdMYrQwGAfHwZm2SRFVhHaG6iG2+KWJnj+7dltW0+xi1B4cuvyM+liv8h5PBYX0
/ddCqfaGBRXMXteiwSW0onCTwmQtznMoVUxUJ+ABX2BjIXqhRu3ckKIPDFMYsWGFEBmV1Vx9jGrK
H0G/g8Xr7aYCt5WN03zA2onDJgzuxwyepzXGHYsZZIgxRqMkzdJgWRyg4w9yYj6BUOq55VVNWQhp
d8KVZczeK/AliK0o8W+KCAiTxQfOagBtO64EOoKte+soDVoRB3vOgCPsLb1EhjN6kB3SlelcfSLv
HKKo5cOkn2rKDqjKAgEvGSQCRYQr0KPV3ekiJySGVl53pN+xl9S7ohFoiEl+SJlM8rF9BzOzRZ2h
RweaRGbhay5/2JJMJWz+dG1K71UXozryg7mzB38dEhmKW1BDGTsHQLxY18ireFQakBXl3OYNsO70
BAQnd852ZT66yVwFPnbqRNv3XWGA4XbBnePkcIcJjZNeoTVpmSTfI+3abVLWvyKbyG7Y5vApnAZ+
UWjZbOiolNqMZtYbWVXvRWAYLROQjhcmDJehbaExx42N+0TmkM9mICxOlbba+bP1YVpd3Abt0O/Z
B721LezpcYhB1/v4o6yL2R+y+3MuzXVWJeoQS4oT2pCcXmXBhk7suiOkylPqlayR5tIAifLNdCyj
XBzq3J6AjeCX3JReOl+XFlYUh+w9ztK+3E+GrKQ9ND/EJa0NDCHAkZi0eb7tZpVctV5E4ofqik3k
W8XLDDH+jDlNPU6h/xO0i9zJJrKuzKR+ybrcSclfxeaRRFuejlzDgp/F4DBpF54iNdyT92qzmO0m
drWQdD+VYl6gX0uTSLh8ZbqlPC5b50YR7wrefI/0ETyz4qmu+cD3LVHhKCNBhDuAlyBY7Y9RJvnJ
1NJAywpx3VB5Pr3LC8M/hDrZKVjgvNi6xmyDzG2wq0MX7ViBE8OnX34Bc0Xt1hgcypTfx7ZgDYWR
bYZdy+sgNZa8dyS36Xolqpq3jUdVT39ulRbsl/G099MqN7Iy61IZ2HMrUbY62s06q80OqtlbanIz
bq3MEv0GwI9VX0dWQxZ1soWTHsnc2vd24SBf1h6N0TswSXl1RwGWcH4OwtZH6cP1rjZ9HYbRs7at
0kNJrUswNJ1t5ySyPBN+d006Y20RmUCQBMk2q70sh/mrVaQEcSyDTzE35NaG9i3gl8taDdITyhsW
xJoM5cQsHHPaZCfL9aN4I/ipqCcrtINzY9sZCHNKY+YNGTu2WUu+ZEjprbWAYuJae+oC6IelxUm2
0pDU8kNSiGG92IN3qhRTysCw4ZwHDJk+NPNhTn4SIwzOuc3mOF1VhHL6mxmjwXAmKJU9DXk3bDw4
KNvBm5sROyz1YqcxByNqehH1Bzez/PaY1iAwT0Akcl74bUNoZOFLvEekm4HeADFE0Q9kUM5XztIV
9IRNdeLeAJCamElcq5+OAvzmE1EE/yMuLkgsEzgROeElYIMhjMREXi1maEbAt8vFJOIti3tXTNi4
jhPtc/1m1h3OSZU1w8/GWOAUWwzvzPpwJ7yDGfPOfZvTwQpPTR8g4cyNm48b+jW9Ej44hqTukOpe
W6ByCLStay2j4QEsIzsfJ8Tvx3gHDP2Ch0XK59NlI6sG4zxWa5lDvyYOFbA87VwKuTbN1Etr37Rt
0/DyV2lwHTrUNNAx52YVHJ9cQeGwyoD7L2dG/8UGfOa9k1kzuzR6Da9KQX0mE16cvniqcd5VxMFL
RC3pn6MclOOGl0I9H5I+ebCVgxQO2ifX1xAxh0Ou28X5isQUDXtbGxsVVjmXaM5KmtGcl6lobyzF
64/otBUAT1e48qH7W8UeB0M0vVA1AVqsKDT7CVvOHa/Z2jAYi4L0UqW6gewcQtTK4M/ZjlPyRmow
eMjtsj7mVe2T8OJtA7i5Zo6d8nU/6ZLiDtDnRWH0YUCxYt3gjsdoEfZdKO3yzrV7OEkz5kmUpqQO
V3hK5A8qYx0WJJ73I8myZyYmnk8HxMGKoHrCqoaP3Xp04vptngKosTkhzbWtLMwX2A4naJpBwjbb
aPs9rgLPgGxDfBq6UNF8yS38lVlPWZse0iupFxgvNtlSM56lJjqXugMc2UQrWPzSAXQINkzFJ/wO
tDx1oG6fCLm8q9INrvH49DuZwIgcI+9mcadxW/ELaNLxmlU/uLisuCdesc4i3K80DYBiYIrFD0HI
4ZeRxYDSBBh7ZzrsGLMInK2UnqaFyC1a1trR+G55cGT+Ic78j0fuf7uX4t1/rVM9tqPK/tfj+PX+
V7zS5U/9Iab7v8UwDGMMlaHvR36MiPWHVCV+83wPncgnUOxjEsYL94dU5bioWLTM2Y4jyKXQ0vqn
UsUfgr0YAlcKPIR2/vl3hConivj6/4xJciFp4cOL4yi6iP6I+/z7f8IkgXcLWvSklwli0xZ8YtRf
WUk0nG1ZLbfcOEnSZCNbV4i6vGqz4Zgnkbs3Wevziq/de6ur1CkW1FtMYDhWEC8WrtrVQcIo3ecg
KEBCApeQ3hHoDGlQ6qmyGbxNMSXuAWxVcBhDn1pY3/pOcRnihF0Ah6b6VtX1PRfmY5lbcI5Kbnrl
UnPxUL/cPn2t8u42hRSHhRcYZo/6D4+XdBmo9ZQO8zuBeP6kmsKGTNkJfcZ2U0DT9CiVAjwx4PGw
W9S1VRdVyMk0uPxMnQiqvyLmO+Ugz8MRZZ/POMG12v+B14z7HEpD+9l4CSH4IAZBnSrXOdQWisy6
G0eG6CEiqhsF8GtkmsjVPPfTISr7/pj1bnNf9oH/LjA2HRa/V4c6nopndxwuEhDLQbJbnUt1pyBP
4tpI1nUFzrc2walebPdH6wnorOVCF848N7f+RWIYVfjGqkHjqW3yq1zmN+1C8Z+X3CW6uImAsGSp
fwx7+loK99FpyWf7011SOFdF291H4fRIKdyjblieytzAKmIeCuv5yZ7wGedzCThVQHGmnjQ2X//B
3nksOa5kW/Zfeo4ywKEHPSGoGQzBkBkTWKSC1nAI//peyGvvdUbkfZHW8x7UtbKbVQkSBNyPn7P3
2nQmz3QiJ1SOSS85N3nwGJSJTTwsNKyPBArGib1KRxj8FVUd9bVW17aGAtPW8p99wnf6AsLJJY5w
wBWvKSIhJo3kVrTNYul9kHfSqxrpsKvLColR4ib4BchDt/bakE1rNYKo/VJxTEFnDtqdtMR9GaIm
DcYwyZoX4gj0Z5D3dnLFrlaMF2v0xuhpNGB78jN6vtK2cRLaEDNTA+YceHvCzCH0KsQGcMaJfomt
1kFGIAeXBwdAU9ZtXD8mdaJUrvcDnxsbaQitEUwUvoYHo53kQ8cm9DDUeHQH5U37ubC8ODBQkMNA
rWUwtELee5P0NxxIo5Nnl9UNNsys5tSRuzsmJlAZFSPyazl72rH06voJVI71kmdldFe48CvWzBN4
akDJ2uNRKXeu1uE4o2d3iwGdUOGi5CY6Q4AiDmzC/EBSYD/O4ZRVw1mrFwKuZ9agyu06KVDnk8iM
jJOHfoe3sdp76L6RkLFFL/OPgX4C3lDyRxIDBMHor0UTFgYVS6yOnBfkGQyyc5tpU54F5ETl96FX
yE1mGvhnRV1kL4g2je1o9P7BMxoEo0tuDuFEyiBd00GS9qqrMFxzABKv0srt00Q9QDWDNjRM8gzu
MRl4uuOfe2Ebe+FL+1CZRXtn4Wz+EfVTc8d9trbRNLR0AiRSI33kpVn1/Gy39J2hu+j6wg+P4WSu
ceuXu8Gd6+s5i9KDT/vmODl69UKYJWadJPJ/ujbuu6Gvq29EpblbRBT1Zh75gRC2pOSG2fOJTJuF
vGFVW8ac8a5U1DH9bJu72FXTnq45PWiZx3KN+se6LdC3BAjtu7WdD/1VPcpmHcb5cM00H+JUXKv7
rkGcSliPexcleAh83wbRyQlmgFIFHMQecEnMhEAEI0z5vS4zfa1MRavc19S6JJdpnbgg0Hxmh+u8
xLy2GjxOxUU1c6TFxLrWOxS33YiYTzAP/NooT7upWZ7WHMZoUg9R3AYGT2XQWR4PjxoLzhJx5DrH
Jh3NWz9l1SKqrtxBa/MDq6nI2iE00JSCHSGs1A0ypSdCP5HuGOEhtSF8aEa0UZ7xDVZRFQwCV+JI
s54FD+tClv2YGy3elxp4rRoZGv5yFtA6PxnK2nbCdlllKn3Tz4gn6sQasUdQnOFsLc+orndjX4qt
n3V0WSo72uC7F8ehSR1gm2WHlGbCEGclIXcApaZEPhrM2hThj8kZxKp9It2fEGrwIUUpwry6wCtg
WPW+EdZ6jC3zIqVhbCw7/enRhBORfkuwerKubFw4dGnqtR7y50WLlKYj3WFdAgTbKXhsOKcykH72
g1/KkORXIv4CfejuwIPS9k8NDjZ5Uj7ydq34leixNN25yrQFglfc6T0LbmxCLwgb9aZ5+LdCqH9r
5l6YacZniFrYb5wHkqwIzsGjRf4Cry/pEvQXjOlIi8065UM8kwHAICaNmu/sybd4+MSpquFoiFaQ
vFrLvS1+YTi8GwOl2dZz6ejaXj1unM5cDQt/mjh6KyhK2HOZdm6F9a0iS9FOuhSu26RtoxTeUwY8
ObbS6zAqyoDR22OIVwZCf/ttHPsf0dwRl+VxhzKOpT4hQ9oY30FEPOvY4tn0WfiLtgaxTR2/CWd2
XM8+c0ZYG4OtB+TBfet8NrYpJutWf2UyddTjityygSeuzuVFad7RwSuT9CidQ0dV2zCcFhBPu59A
SpnddwvXLVrh13qCb0OK7hagdh/A3rLWha7dDlF/b/YjFpa6HdFYVkQ1hUiG3bCkWQ3Aps9BEVTg
lxp3AVy45UPHr3Mo5hgAVJwDus8eET1bJJtGDI/nJd6AFkavIo1pT4S90mPa4qQa+YMlMzjMumbN
fulohAyn5XFwWhqrOctLI2TOCWzCngkOyay9h6n22SVyWGo+i2nBPhPZ7g3Qu+/0pw8M43fm4Myb
sW38jS+TYuu24glO3C0/xlemMfGKHK69r8Go1k2xGZzkPLb0EMak/J4lzpdcs1ZAf++FtBjNdanv
Bz4dZnpK80uU9jdOX/Pdx/aL3XGaQUHvIvq1m32TGvBYfBi6JfGuz4pRDxF0pnFtckJCPwyVzhk0
TiLJ9JMWIGSyGugmqYYmAZL1NkVQyBYKPrNS5H/MaZQ9GFZDcgLzirWS7QOAuKuyY3tHXVBvnaQn
JgXH8SqxW3ng+4NJQ80RwFU/4uDbSoYuOBWUGZhYVM+tD7cq1z21EgbIZEOysmAW5UQsQtY2EZav
BmCDjVZIfPPiDdJiQtBlVZIP7THh64Boe3NGH95s420aGj8Y09GJZGxDAOcczL77c0B9r0gYByPV
NXyREB83EgzjoUTDSOHgArYyUNTlvneFVdBZt77Ha9XVuP0aL1zbkdSu9aIpz+jBQKuR5u1Vze1g
iOkcQg444ZvjOO8atwashs2UDOkXPdHNrTE2iErI9bxJM4iKnM0BbpfTM3GStLfIil13rMcIT9vR
/8nIBCxV6eq0E4s26l60OQFl7sfNBWLDvY8Ka2MpASCNe3ZPf4SVapYTuRhxlpKUNs0PSAAxfZuu
6G9lLGPU+ZapLZpTwKCbkv0y6Im9XCKC/W9db0pEhOCQpVxgyoJcDaw/92k909zKm+vQ0Nxb1ZCg
poU4V4sQRX6Wa0Hu5FEArvikRQm5Kdi+pzp+lAwUIKFNOTnhxmHM4kNSshwi84SRyvT2Xpn1l7xM
h9NUGKhTRhtgSWPMJ3jk2TZznfGAZvAr7TYaDwiv9wmmMfR+wdA51VXVNz11qgGNqmHpDMttn1bl
kSO9pCIYnvz2TZfDvR1nrzNRmjhVSA+hd42lfGu72rmDqpcoQhyJqdjNWn0paV8DzTf665zxKcBr
BaGMECreeUOf1oMmYnqCYNdTHXiRLpL6J3+foXZFr9zphVBb4QYZrVu64FalT909Qv8y2SrsMgYt
/WJyJBbHyNXPUVvb9veCo6B97KKG1jhl3Lj87UqhZaSBOo0siKLlf97SC9EjGwzr0AFQLpr0FCLE
eQuV63L2Yr5b7aA4M+9V7eARSIWlxtlMkzOeywIvNc6gPKGcJhwtc/duNZcA3jQmWRNZsmPnOV8d
CYVnR4xr4mZbfOrZiOuEuoLDHjZozSaoyGwK+6xHbVMcKpRVibt225aZpAXOhE2cqFCzF9eZxR/x
HLCo+bu6KJbEBAcdpYH9W5iWtVfwz3JEO6Lr5HURS5fUk8x0fJclSVao6L3CJw87bgh3a4F/gVc5
z51v5jn23K5zHqLCsDyTOqB2fhijPX0l3jY7p2VSRvivHHSYgN9EMTyM7DXT1rSBcCEFy72nXiZE
ryGubXbsJNMLYnfvzeibNnxG4zpsZjeMMFiqn4ki63BQFMJ9ZzxKK7upTPUyWROmxdKFoCnlPm4j
oh/ctjk2IxJHm9mt07ArUv/Uq9Jzj+aY4RorGEg3Zf8iBfPzNmPfgA3TB3U3rHEhGEtE+7OlU79B
5h+vp0FVu7zMdAZZrbfRhR7u5oy8XTks8bPgTNzB2MeZYW4sHDjK6bsDQBrBSEH2xb4ymnM0hNWD
qYBy2pzXA7flBbSAH2W5qvaaoaJd6rtP/MS3ZgSHQsR7syfyjoilx7iKrW0Rjm/tNJ1wtSCgdo2b
ubReCqZDuzgemzV+93ktUskV8SlkBkOkhFP3jD0eJYTCHQXxFeKus9Gg8tmDdUdD8pibzYvSipNR
dC+mm168XF01pnNrSbW4XqpNK+gVeip5yquawZ4Xhsdq6K2gJLEzsN3iJwSTu5T4J6iZDBFyegSM
E8j90GqCdNrhcUpyeRwSIKVTw8JbMasCYBDEYl6mO/6qgDRAcIad7jXdL0iBpqgfgGKtsrm/IW97
WJFAQlaCSBmgd9MbB019M7faTz0vtti+tJl6wjtK3aMqlX2LkYjAtxIipoEuPvAjhCW0gw5tVLwO
TXmlevi4ZRLee4BQA/SHzWk0yaNMm5buanxr14Sc5o6AUjjCLeZzMnWviK6N/QsZVFvfJdOUfu5r
29tvsd5MsPQ5Zy3TYM5BaY55qePAk51jmu3rLAZvg/LiVSfEYzXrGUtpBjAoB/xxV4cdm35Wg7to
AVXjyfnql83FgnFi6rTM+VzEonPPNkymEfFodnwgIw7kAkqQQC+nr3o9v7kmrr/SRTigkS61aUAD
m6pGHl6E16lq9yQrnZRJaE9UuO3OhX5xNVcuu0o825QcHXDLYniONYE8Zzk3xpPsSR1KONcgxQzI
uvhpcSjcmlP1bIr5epT85a3CdQ3nJD6lJqLumKGATKZdYcOeyN22XppTVAh4w/Fj/RyGhll1Va35
gFg+jO47XXVgF8BOzJnnBKS4TdUxvKVa8iJrODtF6p5wPyh6+0ggNFRWSZye+Y1e9IYDaNvk3lq2
DiTHQUJ+aQqSflpS+EysAYqPvLFx9gd5o3EAIii1mUAbxzHZq4lm9psJ7RfNIj3bYyEZgjmJ8YlN
KfzUtqj39Ia6gymMm6rllFurPEGHH13MoXnuyO/BXY4TSvbJvMe0QuKH1YOh9auVxFK5SjPfposz
fBFmsRMu2OjRVEENcysow0beOSYK0rwEWikJ5czlBJ9yLrEzqDeLNWldRXOPWUqqTRjmHIvdXB3M
eaLayRz9uLB70DemgK4c8ogrKz2XXgLhbALKYug73Jab2FbPminAweScSj2tDkqXrLYKLQomIFCT
3EV8mtZ8Hmpz6/kwTGkGLbXAyhcIbKclKnsOb0JIAcHoxVe6Nn5JG/ms0QUKPUCGzHxhptkz5Qgg
AMLgaAeuwlE7A5WLb/QqRv8BDXII99Vy+BP9PpyJOOb53bYiMwlpk2QxqAgleic4hnZfUwpni8bg
AhO9ASR64HXaZPQO1n6SgQssb6RJh8qP1jrUkFoUgWQsJmhIfbcnjPFEfm3N9CexxBspGb14lOep
xijH6nduQTnv1UfEEitwfy9ehba11vbZWJ2Ajz6SErUP3f7e9kmry6LxS2aH93iBeSSYjq1mFCzM
JNSSXJhSPk5bWEHNqqyTDU0TYz3kTngmYgvNM6yvSKHyCuGiIT08KAufvk+YZGCkjgiUOd4x8Vec
nsL4Jrb5w6iTN81EhY4eAhm/Tz+0vEcmveGC97plnnr4LfQgprM/jedan/cKOUfF4APzAiwaXzGp
q0ihsuhWYRYLQtXd9NTEsBvhszhkcvG8PQ+tfcSBsC4nloGu884RyqJ10ZHhlFoqgiRvfC9w8uEh
KzfKQX8T9dxEyiy3OPtFjLIbOAtuwSdWUahBOvqa8XtMFhtTfqiR0xAREtd+G1oHuJW8wsH1Hcvd
w9w7Ys3U07xLBCh5gzOxZo1XaLGGY+Lqz/y1EUvQ4vGt1+Sv4aQFK9+JqvlmRvWOCfoxLsDJeF67
Iy2UdENr3NSevU5hY6BipCmDg+5NAv5nRSpO5GC/mkT9nlCD3lSgUVcWKKgdXrx0N4E1d82Zgsre
Fm355pftg5e5p1rEG8LDpg0Yb3JPaPcy1XyMcrvYNkVJ6A3y80DiOUy88mb2rI3fCYPjMLpQt/9R
dxA5lBTs507EoWxA+5dcKaLquxBBSD/Suhi8a9EPzMncVF4gxA3tGMh4dtpdlUai2DPdpSTrnY4c
lnoyhgdB7hcZ6LEkJJeX3QYTreZc/zbGtJjAzKh5nzscpWg6plRnMUTCunA6H+eMHg+3EsTIrrSL
fmvVVu9uGFjT3rGaZVjlwNEa77B3J+2hGbDvxdzzsPY3U2W33yWcc4RwVu2scSBa4202UoOtzVhl
gHpyE2kgzXHAsVe+cArjtdJIY/HayDlZCYPXx6nHNkSsdmF0q0I3iRpfebiBJMJtqBQ/Wpy3a2GR
bXcKZdMW9+YUUjyaPcOHTM7NYbDd0N6Tg0HjxvJKcQ92rj1Ow1juqENJ6gTLp183kAOdnZf2KECp
Hgl+4FA2Zie07ln7hrUHYmmFRqHdkuwSTTsZexQJmPdbOMt5lAfZPDxUdc8RGMsmNjkE6Xi76N0p
/Yy/3bkjbDOe93S9LZ+04TGneVq2ZkFPAoQsDfst1gGwTPlsoj9F34vLp9Jrl4Y+NugbtGqg5ZBg
ygjWa9edsPdHv7idVnvdkkmVbzJCN6M1PztOtZSDH7JdWRioB8m+xa83NxFAug4mx6EvEm88uT0N
R3xMeMDnZqthvAC3qswUD4VRHrwpNZJVnlU+hJcGotqK5HKnYFown1F7tISX2VqGx8wKm8Bz8c/t
sZRCkLVLAxiaKwEm97ZrS3iXnNtvMqICaGN5oLpSfLndwhH3wsfJ7rxX2Jh1HsylQXhqTEovGh00
z9Azy95dO8oi/2dQsMaNlgRvl+OKwONhMH7op9RdeSm2jBTI+k4v2G+KQSvWyCwy9CKEHoZQWm4T
hAN7YXrn2O742QzexqMh5uEud7tsJ1PFrHWIqmNjmeckCjNAZgywHJW/tSHovrBT/R6epX0y8kpf
g+t5bsbldSSi/jhkaJNzoIJEerJYVzBx7xGA7ojnM3eOzFBp4VlZyYq4eRrQHHPR8YIYmveDiY4r
jOAWyaK5wwLBUMX39I1hdshYEg5Rpeulm7IpJQto1DNUgZNFJEUApMf+3mpKPhmdipC62ql2rP2R
p6l187ucKXRAeEm7N8fukdZwd5h0qLrBMuGEoA1kyWymcR2mmn0vHKM7kePub0a3XVoz5XAMLZXs
fSHu0B/sRQsZimF3stINeaki70rI/ji0khASLa9pzWHLg79MWWlOT/Fg/TBFPF73cYTp2EzGc67B
3k+qeWMN+MFoHYQ7BqMQ61OMdZXZ4McHO8ztY4JTt80OANKqwnQS+GMJSmAamw22aD2gMUe3BuIQ
dA5vLzgNAIzN/W2SFeUFtWV/J3V1cqR0YTVQwEAlhcWp5mbjkCe5K80x2jN26p460k+2kYjiB4hV
50LZ37wxxNVmjcecHiMBq4O1QxJlfSMpuSK7GGElUlkvcAebXz2lW4wFwETFMswHszTmQzH47pVD
nPwtYjdtbc9RT8JU/iyBK+6JBODwm3Tc/wa/ky5rto/UrANHQKytXR9iECqogFwDE/WZxh4e4wFc
I/hEvZLTPEv40a8ZqOl3Bb71TZthvaPdpG3B+I87y3C1DXK6m4I1ZtXGof+qMrxSdUa4jeyZpWQa
U1aNvBxOQbkLcmea16SQISXNix2m202Ud5xG1OQEdjaycnhF0x6bjhVmCCHg6qSEyU7l8IJjigK6
OB7i0NaBlFJEDOTo5IBC8tqE0k+HQSxyEjpdQl8jJXA4kFJZL+kIHIcnnZQAJjlrg/MtfMLMBCNC
ajpzNL8AOlA+xQTHUZ1qMWMz96I3Eg6nZ6Enm6LXBm3UCcosZHZL1F8EUSgbt6N0qOL4KcyieTUR
hQJQggFKHLqIfzj6Fcs8g/kns85bMDP4lwg8faA8Nx/KfHQ2HBajx8Ex76Ys+ZYUhoeatXwsjOwR
GWW5J53xNQNRdWfmbn7lwoBZztBqm9dCnjiyQDjoQ3WOdSi/GV1F+GVAlv0MGtbiLeGcm9cXWIfp
GsJfCzTCx6Jkj3P4rCLOrEVWuEcUIu1dSejgChJc9lYyUF5VAjIcSBA1MKcmOLIna2uHEiYwsHmv
HL2etl6Dbd2CeUohT7UBezN6w4Z/yQmrDpCi2Ye0tsMt6Rzfi1yXV3Vu/cxGRhChFla3MMKyIEri
7URboLCM9ilqu2KtIoCpmVu3gFG6jhWk9A9pSayBB5AB2d+I+cOBDIEmH7224WzCnrJ1RNx96Cxj
Y7vDTR5N3Z3R+ldDDQplaZlxQM2eaSRFJ7sdM4Q9vXlPziAThapJAjENl6hwjiUb6dqm9MD5TSpo
A5p/40ilrVDS/cwjpvoQmh/bWZ1rLyHvL/5h4qBe9TBRthDxqpcEjd5qdkIQuo0sdk7qOddNP992
0IjrIMqIR8oH5wGwcn+wLN2+rWSTr6ngUMH6qLkJuZdIB8rRPEDOQTksUkj58xl4jXvIbV5+mJHO
C4NELqOn4hRrxVWrsf7B6+qvQlJqeQJjxssOPjl8QG9IFcA3u85k7vtGU1d0P/1bTTMAgNaQzB1D
M85dQ6ocwvGUyLu0xUvhOd6dF9E7Bgo2PvHi9YS9iHF5jV/qerzVq/KJp+Ex7jBdkDr5NaWNvkZB
hPi4NSlrW5J3ZVS8iRnML/354pqKac1scbkJrP4Y/b1dONbhvmdb3hghqDbNQl8LS7j42s/xE86k
H5BhTKr1+Vk3M1gNBHWJnaicaYmFXyKLK5+BVvgIbnipioZ9wv3eQdFwDniKBkogP/I4Skg8ePHw
HatND8eYFs3EJz2LJCYYmq4lJ22ONqyfEIoTvFF3rkqjHWXdBH+XdA+H2LlksBPwKoy57bgsmQ92
YbijlHAPvD5mYCTC3ivhNFelmb0NRR4d9NJrHrUe2msYz2SLKLUnyzqE8VfWu0kY6VpZhbUdmU0c
o9kxWd4g/ac+XyyzzXlTIWEGOJ1U17gkT+6UrmOPHAZZPXSefCyElW08O/PO6HbTsx0jSB+75Igg
2aQOg+fupfKbJWtmSKQUckRkEKZ68EpNx7gTTW90EmDV8AO8tWBA78vRvxoT5jYkr+RmtOQWERg1
ZGQx+AnhMfNon0IyfzDlc4zljTEkurnQts/gSUhmwSDEGCvNNv9fE9bPh+//+38ZJhqp/1kTdkra
5Cv+6t+9i7/+L/8IwrAh6v/BHAj/Ge+y52EO/C9FGCaG/9jCcBjG8k8Xq+J/K8Ks/yDR4v9J4xFI
lkDH9d+KMNBd/7EsZ/nXru/CXLP/3yRhuLt/E4RxCRzaJjl8JI+zWOjW8ue/CcLsJLPA5RLpMVsj
qV4VTdtsmL8zNxu/w2ZwD0imFzlsSUtUt7p1aoBHhThonUQjjX+eIrIWyTX8F7ia+PPTOKZnOTSC
gMWZ/Nf3n8agXUuWncpuR3IlV61mHg2ULSxhsVhpBPfumQYtzhGsBThXGLjFRsIp3N9rqnw1U0xh
PeGnayKMu4fJzNvd0FrNQcE6CuJlCNWY+QjR1H+ZEq1d//a7/8uHNz64QLmViPhM2/Hwmhp4UjGj
/n4rp5T5EhptsEg1DJpSJ9OiTxEeEGbJCI/En3aIEK56/bEXg39LIDGpuiIjA6a2xxPA0fabZJLz
VOfhtU3SrWH8+PwTiuUT/IM8XJ7k5cfGTI8ukfXXXthIyzf47cceKtIbpoxPCFJLv1gcRX5SjSMv
RapG6qFunxitMr6gy4mkqdPWDboztp4Y+YBP3FzXNTcshuNdiXH02i2ZSmTEF6AFGVHf6kW5ZZqZ
7yu2pJuml9EVNla0+qPnrO3JD0+ffx3749MCZQAm4WK5NYTtGD4v0O9fJ5Ep5xCtbm8YFDEGHfTW
tFazJEzU84pwTcUCc9+O1aWzNXTr6K6/Nlrv3KDgq/sgGWb4Vn2U71zGjmsStPtru89guISVbING
1dq3IsU4ExSUVcGYazttsstb5cbyB+p3JrEKx9SdR0DAKqlbjbDUsds3TdLvSMcCddv0rdFzrjAz
NCh5hfKJdjRcTTN/dtwGclU4AKfxZ+2Fznd9nzedQyyuqaWYguu4fA2rEESN6H/wk1HS5L1Oo5p+
gn/tckfKtU90yIvVT+MmZLwjj3kCzv3ze/xeL4ohznE9qjTh6iwDPN0flgc9s6ntu4SBrDFj9lUG
0RoeGRGfX8X48Ev+cZkPslTLLGD2k4h136uk3mkpQ8dctX6M/AYnqEXMR23ErzyEOO7SqHgqQ718
8E35UHDzPv8s5ofXmMkq9jzLQnLrktHmWizYvz9VljtOqQm95qLIZNxI05nQWYIrocHjXaEbAvLr
+u0OXwiWzmE0fs5+pV3hFcxPWQuMgqO4dbQanxOSu9yzFNISsTP9DQkbZQcmDBYaNI4drah9EY28
LogQGYFlxt6xmG1FiNxtYsjUnnz37DnWh+kcTXiQW89DAxin1DZ1p9/6BM5f+A9pLk3aPBEK6+0/
vxXG8lV/Wy9cNgR7USSD1RSuYRsLmeO39WKi3An7eAovNcJPPGvnlPvQwTtWkK8SDCMOCQnYAbdY
1u+bwvlHaP4/bgfGH08f/TnPhLSpc27DyvlhvapF0js9uOlLqKyGDFFEuSXcRyd3iF8I53yPZC25
J9ZtwBzmeKhb8OXZJsMo/n0LgTrLr7JsHm8+vy//+rFc3RAgU3QPKur725L0tmAAMJkX0tCfKceN
azuJrcPnF/mwVnPv+e5syAy/AclROLy/yBxnlHGmMi9R4tEeEuNqcqr2INv+Ly/f8iO+/5Fth1fb
0l1BdWJ8hBcIPfU6LKPVReGdCbAH0v1t8O/QdZynp6IS0182yuWTv78ga7UuBF8P4oz/61f/7alq
42aQOb73S2RhCBvmmwlFdV8430koXBNABCmLWK3P7+a/PMqO7QGGpWQSug3O5v3tJGIh83x7qC+T
vziu2/t49gLVSgQS3VdOFGvlw3hvzLWexj8FRKXPr//nd4YaIfAEWA6FoGV9WOAAMVpdbI3ThagL
NASEyN4hDMLGi3vnpuvFVz6SOCK3Hf72Dn94WD3EANR3gtvs2jysvzbR3+62RRuwlsidbrBgqWu9
XiB6BsGLLorNlTEQa5F3iSJDs6q2zAnDZwuAxNbGe0UsOQYStqPqNg0b8Zc7Yiy782+PAUuL4Kle
9m0KXF2YH9bZbMAuwErsoEVTJLt4g30smlEEkA7De0Wr1JnAe/VhZtJB8aFeMPfK4E16qFlXDXFm
e0ndso0rDttKd8d1ofMcNbbD9lDXavv5D2gsD8i7j8twmIqUTwsBzDaXkvz3tVATJJVr2PhvymoI
Oqio2iCvDPvsmwgfSkj//TJMxH+AqO/zS394djwmDhboQez41OoELXxYBUM0r2k79jOSC2RN4Gr3
omPVz0dtQilJw6pqQHT4zfSX5ffDCvTruliGDMt08aXwqr7/xkaeCiCpsboxxyRZd13VbYDzZQF2
lf4vd3f5Cr/fXKFDLISOBqwFLQAPw/tLIcUwehfByC2DJhIuR+2qVBoZEUBXggooLMTI6cvnd9V4
//U8amHfoBheVEE6Jhv9w/NH4KiVzGGrLrrLINMsKk7Z5E8xczNbgxCXJbh4YBJiNtAc5875Fupt
tK3c0gBc2BqradTo5Bd0MjS9SNLV5x/v1/r+f2/Jr49HkQ4ZxRBQly1rea9/e28RxqYl+9d8Kcr+
sVoQpJFsE3j6s38lBxNYJ35UWsR6/JLSa7siO6S7TiTY2yzJmdnkSbVRE8y8ZKyZizpzHjidAYMF
k2P8xRq67CAUwt40cYMwcerrQqTqTAcffvBkvUhPGdvMpBth0jv622r8flH658s5HHCX/Y1/eB/K
yqRzgQxGg7rkaU6XA/7qyRxHknzVpJgnxxatdcZ4x9T7KnE2WDEhy74vizseokdBvq8ZxIWS3z6/
5+9fND7Vcg72dYfHEM0ZC/b7W24y78hkOBuXtCf0xvZkuY/LBl5DwWA6TrTpi1dUJMSE+t8qnT/u
B1eG2kqZ5buAjj6uhTrwjAqniHFJQjeHRKstmknf+MtO/8cTzxoCzc3hWcdqLD5+vxDZy2gQMXRh
iRt2rWk/N13j4mNFsfz5nXz/Pi930sXjpuNqcxd4nPjw8JpOa7GsVO3F7tPoxYbUzLTPPwmDzuk4
QRuJfVn+5ZofqsXlovCcPIuuiSmo3fUPx0EP3C8oaptcKs4SW0eLxa1D02sFrKi/Z4LkbxBF0SWF
MbfRO3jeXkzEYOdYTAHR8O2TckwBc7rd31aa9zvdf32w5R1mBA4278PdUCM5PF0dyovQLQoQ2tyv
YIIlfTpTHaq5DlHV5QBw3DJfCb0uj2wt5JSUGfKFcLqKOYVtcwAnO1ul4ph3/Vdmaz9Q+iFELImG
+Py3s97vdP98XME9xMmo85j4H14DUfq2Af+ivbRitKFsjCgTSIiPdi40ba+tmyMvabGz3Nba+p6c
LgMCV+DAAsYKfhtCfwUtfsNQ8RUD6OiaU1b/1W76YkeLMjwVUV39EGUCubYdzIB5RHLyEZdsBgQr
QVbbPoFLHjNCbNfXUAJeAUk2TywMWEnojiFTyGO2OzW21/EY+hesPN42TonqAgCFG7dB3QS13AkS
SXbU5/fmVzH8blV26ZKBSdSXtZlH7MOm4Tnk6DoDImuTgEeSB6sQdVFjHUeECHuNsf4NiT/afhjl
LeA69RwWnv8lnIeXzGuLLStvv8kcZCfCbhe1eTZfz4CEjvg7yq+ff9T3Zf2vXxFRARZPDu8u+8iy
GPy2f0AlLqSKES/nswVkApozZC2BNmGCutkvesHPr/fnK081b9pYS5fKnnCED9fryWyN7LC+cMzQ
XyQCPPILCC1PfDoxc+8cfJuMoM+v+eeChrOaddqydTy3nv+hbChcj34NkIlLNRnI8kQiCGxGBMDr
rK8/v9S/3E7X0PWFJrc8AH8097RhcCwE2RevAE2Nqi+6rpbYwCTOSoR0Yfb/fD2iM0ymjAbtRIdu
7/vb6RZOHFODVBev87WHsR599JFMaWe9HjaGltbnz7/fH3sf9bgLpta3OCZ5nGzfX6/r+r5NhoSu
B+EEe2UgokTGNuDQ6CBvOAsJqy6qQ6sT0f75lZd++m/FH0/q0mWAFe38OhJyWnl/abTvTp1i8Lkk
wMa/TE0yfa2NWj3BeboWDa67kWV1i3xeXGtNYm8zu7YPhPwgxjKg6WoEOqGO5yiep3tVIc3qMwBA
QGyRFCaI11W1nqZXDbAmAsKu3UNl1ALCOVqG7kP0LF2CN0pS1HibYfs2Pf4oeoPjntmjPFWquvr8
+/7x0C5f16XvvxQbNj7r91+3boFbjwNPUhTnuCVBnmwLVlBq3Hzef36pP97JD5f6UMGHEiEfxoz6
4qEaDLS8e6lL2PfQEp77uHkRc2/85bEV/3JJDioc7+kkWC4/7vtvZw1GWjmIPy88rdg8LU9bkqx8
aCVVQ3StTBYnT1xu2lHcNi0ocycZ5zPMoxs4Gkg3ipjZlx7zNPipSrZYH5xL1SUtrXtA2rMNb0L9
H/bOYzluZFvXr3Jiz9EBbwZncFCORQtSdNIEQUoUPJDw5unvB3Wf3hSaxYpds3vjjtRNUTCJzJUr
l/l+qXmbjxIbOpFArQ3VrPk2FVN8UdrTmmLbAvHz/NibLQ6A8zQl14LFx8IROv9n2MKAMy+jmI6P
hmQU/Am4hdT+rTIBxXuWj6AtUf9CY3FTuEmVo7PqHFkp/7BB8xPM3fs8B9vPMogAX4WYfFIld1Q9
hkieoBTzpsVasqUKRbkfe/g3n8+fRdTkz3e2dY55HAPJDP9auu82EZkKrYaiqRR5r9KkhtXfahxv
DUqTkTdRqrMA3v01xJKAHhrKkqMSvUMjHI7Fwv7p2vHmoD9JoaHHw0F8YZ3aCpmtSg3QjoiRS28R
Bd4lOoq+JG1pw2zrNxUF2TMU4+wNKit07xBBrQXKfIQPjNvOr+yXMB4ePx+dfy5kUnicW8lUEVax
7cXu09ZqXlNVnN8pkWE/WRYZEriD0cYg+377+a3U2a/4ze+wFULwnAY5JBM0WUYfKPYigMUh4Y6S
T2BodkiueCS7Qhl7HWibLsqC81bT820dUi0TAXr30G7hd/rQPke7Pl4ZOrXnLqnwZKcoQQ0DqfAZ
ORU5AxXh+xC9HSqF88E4830HDZDPX2B2cRfPj2bEHH5zACcTiluYBXANQkdH4U6fBYMA2EVbgpv2
Eeuj/HMrUaCacJhXAUJxkltE+TAHhq32XXHXScFb1FlnfWQ/oSBBs0hEoXVrSA2KM5F/q0l0RUl+
q+xMQxkfEiI7CASp1ZHX/mgB2Vh5C+gGXgqHnt/f26djSI6cvLiT4BtQwpM6G2SA4/NI0OerKdNV
Pt7UcU3hQDndq1nfnnXHTh8Ld57IDdPUJH4zB1w59S08iUBSWlVqiv5WIViwaalbXeuJ/DMzLAQF
LShlgWzZWy2HPZMRv8qy7ki4fHH84QGA92om01cjsatpizHQaAIliydXd6LpTJoR+nSDUM0jtI6X
oBYSZXIhlVhmSTxWU7ojNnMx8f68uQP+EeKZjMe+cNhh5xuxaYr6LhjoS5dG/ZIIeHb/+ew2/jHG
s8M7jzEvCRTdXsw706i6SfRme0c81d5pFBnPOjb0l6gzKmXUqNmOhVlcKGpQbJsoDOk37HtYYqF/
b9KecZcU9oSqUJFc53Y8694m/vNIi9/XoJYj6vY0xClojdnm2thCwGyMbdiq05Z+5JkKSolH03MA
yfLgxvd7gqVtV18MoZXsLCV87kyK97TBcjYywOprMxlrDpa9tEHm2rmgZ6C4Cgd0iK3Aiu+7wdJc
uUaCKFRrcHRlp7thWHwDDleMF90Y1fAV9PIy2H4+hkvPgXWry0x5m09FKITd5velknVolWqImt6V
TvQdWjgaBI4kU2dJs4dL47E6H+RpXgIf0u/8YBTfgrD+mrQEias0iV5FkTU0lVTi1g7BZARhWNN9
SDlaR3HXhchbe21kRX9jhCPN0B16qAb4cVrzZzFMDT7NukZC52wqJ/nIq/1jDto6GzfuPKdGIkvL
2aFlElXbdijfcWBA9TsepFs6xHzvPx9A8irQDZFXJKCqLgbQjOTeGfxKuWtTMIZDtAlGawNgbWWG
1dZWEE21zTNp0HeQkndznVaX556S7fLgMahvclpC6Ye6sns0TZwc2e+ztELegupEe+YroKPGYnOF
1j8a7PhHDOUHX59QrKLgEiuYK9laeMXoOwaTifzZXUsz/toqgHxWNgw0V1eHdD9pENOqdKQ5SIH4
EroquUEXCFZxpZe1TqEm4ZwO7P5KxD2CnB3glND+Tq2Y2Bmt4VChGhW3nUxWwZbk9Efi0P7NLkTf
+dwaAtyW3Kaq9rQMOemRvXsZM2Biz/4aB0dwULZKBP/3ia3QNpKGaPXdDYk2bn2taMgHB146dYM3
TZ24qqTQeazNsVlrPSXJvYXudl9206oYSQdHerQtZXksqblXA6ArWhGTMhrMNUTIdP35JFr4NDyr
KSORZ82pGWJ4v5I27xw+Kymsunda9a6g9JDoMpV7laCMbIYCHjmcfHgrgoQkOakcZ238Piwgg6Y0
oLbjTs1inxNXme4cKiA2CdPr7vO3WvqPf74W76VyosZ9lheu2mA01MI2QrvT4qk9g5yprLNxphdo
8gWHXjesimgPnDzYjYrz2NA6e+agOLdu6FNYqwqrAw3gI+6jyfu9c4l+PRMqEkDCAAUSFFk8k144
ZOymSrujwPgnvrTI1R0icrepRuPw5+//4a1mgj4pfDyjZZwkMeTQMig8uBuU7EFy5NGl6ttcUyNN
XwcUh/PPb/fBjMcCgYmneABxENL3i0+rF8z4KXfuHBrnXk0J+oQS2Mk6j3QUI2xKHZ6HXgW3HoU5
uoi29MMGgUMVTT5MYFg5cnhiDDY6dVxPEtpw+4l6z71CxJNcWwH1+vPnXZxZ+RIEPEglkRqeM9PL
gGffDYCVxBR/mTTQH9Kk9t81RVCHG6QaGTZwg1UeGUe8oqVrON+VejGqsch9cc9fFvHdUutENzlK
l5Vf6lY193FBvinLTbEdM2m8qWCdPuV02r5glsWa5prqZsrCcKNT9vbn5/r/PL9/4Um8mwnrl+bl
v97AjTYjardv//0vOM3/df/SR+n74s1f/+Yvmp/+B7k/LKJJWxIfymBH/UsaR/uDTZbiKIfKDO1P
0Zy/aH6q+genNJl5RCaHLzwn9miCbML//peq/MF1+EvSyBzj50/+H2jeLiaQpWKm2VXmWga0bzkf
LrZMnbJi1Z6AiqdOVyuvPr/D/jaxt/0EgheWCCGEToUSuxInDVgXIyDLEbhAPEmNrmqKhhEYyyrD
+NPa/kfz6f82hRLsL1WRlGFSImKScSXn/tnM+Z/X8S16P2s+/Pd/zqLZD/uLAWn9MadVLIf0ARV1
JKv+rvhVqBKeJ5SD+0t9Jnnpv2eN8wenJ+LcmG6OcZRB/WdySr9vuxbHLx03SzXoWCRgr1sL2zwQ
o+8l0Xwb84G8MPbYLKsVnq8Mf2VISCXAuDZzse9zyb7XSprn2P0zUdl3qE8GONta1aWi+lbURUUE
AUxMZa2r1EK6e13KoW59/zWw/0/PJmVO4B6uGb8uKjiiF0X19vJ+Dv36V3/OGaYiJeCYF06sqjHn
pP93DhH2+0PBPYMKymwlysHf/GV5dHRy2Eg46FJQrhCg5CH+sjya9QcZUcSxdXTbqGmk8Po/sDy/
n2ckqiPR2sGZWgRx+o5duA+G4M6xsvisDAIkmuxJPpKlPnT1hTlDXFiGGVlyNoqNr1lTh7DUjlXx
HLr27CC922trpZ0rkLLgDrG+GycT9rrGuG7ffUTvT9ftvTT4oYvPK+7dxbVGNGWmdv5tnsbfBFmO
PeXR3ea0i883fX/xrk6NyOfJ696mWdZWL5Bd146cvn63Cf/+oAsX1DFoVgZ6HNzpEvykFiTfC3Xr
NAh1mbo/7fkXXn7PHeh95RYK9KmLok+2Fp2OR5JXh0aeCf9+cGzhJEMQ2/7tlJpAqXT9kR5w1tzf
S/ODr3pobBZ2kgb6eEL82Lm1OpIMRN3B1ihwXTjHH5k387L590Hg79FfnrWaYhjgKaC+G1hiuoIT
J84qgxK2wYiamyHxibEr7Sv+77Gw/oHhWlZ6pgSxhibN7Nu4ba+nIHVc5OTHI3Pp0MUXy5dTTp7n
hmndyoH5TUJDfAVT8Onzb7GoGfz3UC3WL8lz0Vp1293WpbKBXrvpaRm1/T1QSnt6KCogxGIVJzdJ
GaMAbrpacJa2331/bzVgA/eFQ/GWf+RF1fmmH323xXqHjVmT7Ki723aG/op+OwUXUnbXx1dmkKwN
YI524g4SLZrqvrOfLZhZOUs2LctzX77MnGT91x9lZ8y/kynkcjpri9+/kYqfmu8cedJfddofPenC
eMh25WcI/naEu8O9pr2OdrkyGREIyVUObw7t2wwoBlBGtEclev5UnUbSdIDu45xTdbH6/POxy3w8
Ygs7kzr0UVTkJG7lDPQK2KWekbMzJFVMRmiCHrrv7Wdf3PpAHAsQJvIlve6W0qEyW0GlhaLaNGf8
MpKivkrrs3xkhH7FYD4aofmJ35nXbEQjFe2S6LZEPsVVK2vfD/KzXQJL02JoN6m86quCNmsh0DtK
W4plu/wW0NtjBzq7hi4UCecyEtkzRWx36ihdtU70DMTmQarbt6oFTAm5s6/RuwgR81GkK6utkGuA
rN342oPZV69JRns8baAr9IK/lV22CdMS0mt40UrjKvL9s8qOz1FFujab4Qt+wbkM/YvW9QsqiVch
EdJ5xODfrcdwvK6Rk5z0mYlVf4vy8ioXCi38annmdEg3ReltZDoU2En21gAsNKbpI707tLEjrGHE
tGL35VZNh3MjEueWiqxHVyJC0F1TnkKvsNjCwQOj1voeyNsTreDChit9FpS03ZSe2rHBhQNYYnNs
w10LrO0KKRMdRShav1HePvLNDxmqpWEfaOYwxph3qMRWjehILbPTNutlBVrcq5FOB7bw9J4JMTUm
cUrx9fNFdOCx57PD+5mqFxndvkIrvbKkiic0/Wvbju4+v/aBvW7ZZ9FJdRYLyyi9mcVUAx0ywts4
reKbuKT16bRxX1YGaKQuLITFaw/u2i0k6PMY9YbPn//Q2CwsslXVChJIVulJJQUhU1rctbGjrz+/
+KHBmW/6zkRIxoC8hRbUXueQk4A2L7lKnci7BKGJE+fNwj4ONDaJ0lQqr5FGj8LnwUXL/FiI/dDg
LExci/Bv3gVT5fVAKehbDxB6o71j9/noHLr6YvkO0F9qW09rLx3SrzQcu6YZvJ126cVChfeIaErY
Vp4C1GUFaMWjR00c2ZM+fm592Tto2VLadKjFe6mv6OBOiHHnmXXSWtWXlfOxJuUFTfKllwzOdwhu
0KIi+YgvdOjBF35WqqLNpRdR42W1vcurXqxrpcyOGONDF1/4WRptjSVZhcZTHX8rakBIvV+P61O+
J+mQ3xeSbwwVjSg2VqaswjM4GpC0kG888kGJrnzglVHH9vvVsy5LDNQyGw8hodY14EV3afKlTGJQ
PNPPXo9Qck47z4jJkZ72PotVW5sm7J9kHiyR/GQ+AWDy65OM5T/K/xz0wGZKU+WpFeDLkAZzt4CS
+vmDH/DH0AH5fawaNbKDSCDZ1jVWToTZkL5CVARO1KFzPZVgUhKm2SrNS/WagFnlu+U469gYyh0u
Q3mTd8BCECZoH4bJ1K4BMtPnKICZSBT9Q/GlHaEa2x+JOafmOsU8cQItDEIDAGUYJLnxhG2/BYNM
orJrjlz748MYGi6/D4nfZj6g5IyPaSXSWWYAxG4161HWgar0aXVJLTHaPEKu959/g3la/tPxpDLj
9/tNDRyUXCobb0iRDUbA1lUaygJOu/jCRlCP7+dVK7HVgjgBeGiRdYaieuTqH2+IxLh/f3RFk8op
bcfGM+wQee3JyC70vsnWNc2xJ23oRLJ/v0UbGzX3TSovlICfkuvUN5aZT0dMxaGxn3/+bkf3S000
0WDXntUAdaeC6oc5BscOO4vw/P+eVQmU/X51e5DGLIqq0qOUUN/LTaFcNH0ElNKZYVpiQjuwk/Y2
JVwAjFUC8bFWbtLQOlYteOjtFvt9YaVYWbOqvCmr7wpRXbS58/O0ebWwG4WEAGyVNY1XQLwSsv6D
Noofn1/anB/vowWxWNy9P2itb0eVFxdDC3ViNN1Yyx3Oq8gxu0FFtlbEgz43aDxRG42QQ6nQEIix
Okf6r6XIIc13zuQDYyGB/cXKcukKep2/7REX5nQzSivJ97OVyBq2Yz+pdnBg0k0uZGeXhsZ92fnZ
WplgGUuZDVFfgp0U2iHabbkfrDoFjnKT1jVFnj3c0gi+qy6X5a09GmIfpiNwIbON6OaHmKmZPhrF
6mQ/Jw7iAHC2wq02JuqXYhyaZz/px3OlNASYp37cjLb8vR3reCX3Vrwekxr+wtzUTR+PvOtN59nq
smHTq3YzU7yFGw3dK/SKclUCCjuyog9MGWuxIJA4TsdxAFLfZOitobqNtEWTHbF0BzZma7EezFDY
Ovh04Q1BlEG7dSw3kvM3+vCJOSCJFlAahUaJAsWbKt4wOOKYHrBSy3Kirgop15dN4WHKw309y2pL
TlbuB7U7codDo7Yw4Wg6pAm17cJDSu9SmnFghVopRz7JbEw/WA7L5F6i9oXf0S7kEYpH/tSB2kk1
i0TkQBr3yiglR77OoZdYGHPy7ZmgZ6n2alHetJX/DZXU+8+X9KEvsDDiA7Q9eyz70gP6rH21QVje
5UgdbZDjOtadcejpF7ZunMokR3hTeHIoX/Zi/BEn9tNpT7+wdZWgTLMP8JGqNFIvmlaooEVM+crg
cHzkGx8aoIXJazUA4zKtMZ4ayc6lICN7plmVWInRHk6KkJN0/n0zaiW6G6pRNT1T0CEz6OND7PRH
GhoODL65mP9Av8qoE1xbSqFtAiS7EvVpkX2KZ39/bpgNbUAm1PSATVTGLjztMKzP2bP3W7+VAGM1
9MT0UGraZ07/EmjOaT7LsoNGhVBWVgAjPeSoETb20YgC9ZUcmSuHBnv++TufpUIIyh8hGHhlqMho
Ig/6alTCI4U7hy6+MNFaP3SlgSauZ0gFCvBpc+2PUnHkyedP9oEl+7Xhv3/yoWxUGASmV8qduO4R
EFgFTkX3vqNUK7gUPY2PvbQ+adWai1VL5UVl1XRHe/ZAP7wDZN8F3yxdm92Qbz+/xaHBWqxaipkS
VBYVw+thKfRm+SipzttJl57rTd5/5IBWGFVUIx+5lBI3gGewHQylPDI2Bx58WYNvmw3SL13Lg49+
5yp2/qULldO2EWO5XkNHLrXIrLwc4VGaNEMi5vrz56OiziP7wQyCePbbsJjwtuBQ2yYK45eAfney
DRhy2Kr5vR8CRxZXQ2SsZWU3ZG+q9ppqT7I+XWjm3gLMPf8fAvZAgSf/iN1blLn97eEvewH1cCjG
JM4sz4YfaQ7DCiWntQK6d3TUPfpGJCr09sZCzSfprvMc1C8Ig7bUd0NJsHlOYpTmse7nQx91/vm7
1dXHFI6ZZlp4OAfbIjU05IHi9sjSPXTxhV2AXx8JjpKF56PdZRXleY/c8pFrH0ij6UswSYikQC9H
dubZbdN/N0J0MzIRvBCcp+1r0oiBlsa4HyLxGvrdva6IR5HL9t0wIgYl0JEHKIt4I9re0YbWTPo6
OlhwmlD7m07Rg9ui5vfqxrbOoHF/jWq5c7NB/Uay4UorKXb/fG4eGqGFvRlI/hutX+WeJM/YmBD1
bbubjlx8nt8fzfuFpZmywiwRjc28ckivirGhIoKDHV3H8DqD/rSVqy9sTk8GKer6PvWsYHhp2+DV
7B9PGhv9H/5BDbJZ6jLkSZ1N5sRQZNBz+/zaC6Td32twCUWJmnAqw2lIvZac5T4cJuWLoDD6SpUm
lLTTKNg7WS3EyrFL5OMDabjOtSYFcapR7dSLdNsnTbS2+9h8DaOiu7S1XN5Sa90iLNnNtRDKvaEO
6tZv+reh0ppy3Re9uaZrptxmSEl+/hoHpo++sGxBOsEMzDsGH72ECqlJThTr0y698L6jacoBIAaJ
xyramVb+aDTpEYN86Knnn7+zOWAYOLmCDvfQknlDZupZMY+Y1kNXXhgcuR9og2uL2AsqZB/12qw2
oVSfONjq749tWBWoCrQivazts40S0I+KtvyxxfqLD/fBav3183ejouWSISYIll5mbbuxW+HVEBy7
zds9KffMoIYk7jZy8aLNW3v05ljKLtNhqaszp9VNlGkdzp35yEZo5iPgna2RDW4AA8/vod4pX1in
qym8T3xiA+KJwgZ8ZHp/1C9QBGEPtxvu1NjPPT81Gujv822VwFqdNp0WtqiXJTWmFjD1hkl+BVi/
qmXU0k+6trYwQWSj4fknReJVHWAqNE6K6Bht6sCE0hY2KHKSwJSSPPH8Mrgs1PpGtKfZTW3h8WhB
H4dIVM92k5CPLZmbYEgfThuQhVlIMTDII5mZZ5h7X/fKE/dzbWETigy1vd4cEk/rUOdxKCvbi7ay
tqc99cIsJEj2ZBw4uXqB3pjfPhOXezrt0gu7kBcl+OZKzzx5SoxV0CZAIhFMXp929YVhCI0Crken
Jt7kVMW6pglP91XnxIsvPARRqKZklm0M2ip4Ukz0LGA8n3gqXDZa+Ihsav005N4o8mQbVLRoWcVp
n3PZTgYXmPo3vFpPAXa96WhgczMHFfeTxnxZSzoRdQpMJco8vdSfsjh/RWP3WCpQ+RWC+MAWL3sr
/EAkSWvmkSer0g5DfMmyN8xHbK1RIuuYVm6UITa+n230AEc4bJ5MYrHqqK5GOn5GnSN2Jt1CqNpo
rbarMpQe6x9acs8VUgLDWmpcIppKqwoCcWZ7RuzX1TMkHpTLCI2iBDxXUDwVnD5NbLuWyC54DUSC
PAy4yI2zot138nY21TUdiEKOd/xkYlpIvbxn/yi1cJ+b34aisFZVc8VfqkhrVJQ+Nfb4avs/ZPtB
8RVX12847CKHuKWZ+kc17C1Eq7D+Eh/LLsxVGYfztgC83lVCfcfdy1lrKijdgReB9hFn+4T3kcI3
H63hDKHP1vh1Hy6pEAuWfErUkD7L9qC8NjyHoQxUbhHCzf4cxhoJnUrbNTr+ywB5HR5Cd827xf5b
24ktA8Ju1sni3E91wM0yImw+cNPyvJG3jh/wv9t5jxtRR8i69AZS1EU1lE8+pFd2OdXYozJx2XKs
UTIaGlXziWcIiK8EaXamKs9Vjch4bnyN9OzCzxu0lPKVKYebKUBqqrlSzUuLBFJI2wOSRau2TleB
rGwGmkmRATubh1AZkAss9628bStzzZM3zdc4N1y5Hy9yuV6nIeWDdOCI/fyOavtsJ+YVQQBXnuR1
eWJQ4dch6Z3zEPake6nYj706DiJX8Y1vQX0MMjbvSB8thoXVp0u2y2TBMcJq+nu0fHoyUC0aMQWf
MqpCSMhjZ5zmJizBXzYs26qjJsRLwuASDZQHHXmm0yzGYg8ok1IgDVQnntkCW7ULSCD6YPUnPvhi
DxDt4JjBfNQlY/Oc9cNV0mRHYrALOsHfZ5VfcId3H7ckaW0YvRZ5OXM/HNCGrPpzFljYGnTgb2eP
p05ue6ZeF56Fk3KtNI+fj9mhT7/w2tKhyVO45LFna+lPcl6S5zu1uM9MO/mpRYZzbbcAQD+/16HX
XNYzI2Wu08tuRp6tO8ha0vp2myN+4+Y+EshtKw2oBcbRKkDNb6X7LdBFs1KcvdDQu4F91+4jK1CO
bC8HXnxZ6oweRZpWaZZ79G2KK/oh0mvI8OlzJCOqpes0F7ZxWp82d36B4d99XztBi3sa49wzhv4F
bchnektfPh/U2U/9YO0uCcxpo01ZRRGLpwSJgX22gI4lnbOKGy3ay0kF+d5JaYpU1GOYogMe8y9s
5ruXsQZlRGYxST0V+WXAqgnZRjhFn7/OoYvPP3938RlPmxkkS5F2K77muXjJZPXbaZdemActrGrJ
RnPVK5PxUTG7b8Q7j0ymQ0+9sA1jKyVNrKux11jyo1/HT2WFnN9pj71wD4u4rhq5UFLP6eQnP3G2
aXkMrvqrk/ijybNY/YpvF23qIDVVWWp2PoAOc2Uj0+/rETBAGKvAGKXcJrtcSKW6Sfvx1tItJ6ZG
MEPFBJWFHTBo1U1jdNKksQSyPRTRJgqcck1QQTmrskB39S4wtwkvse5VBcHi0C/9Yx7oPAgfvMCy
nraqR/jqwgm9FvZTYiTbHEsSkyvP0VAe8lv8mZGCCv6QZw4G4pyzq9WbT4albWLDmz2qiUYidvV6
8tTkXmTn0Bd4o2THzzhUN2a2SSxIr8XTDJ6aXYcO4v/sbUXatyy5Q08LOiQ5+Vo/a7ofcvvctUf2
hQPTalnRa2aWLIyYt8PxjcadcmyRIQgyf+GPBm42i+/WWeUUVU90NPZSRYRfRsRytgRPpwcdLYaz
LkoBwjpOtUkU1IyVPg12Of39VJOjZL8D1oySZ0tPPpjbfOUYja+uKLPIHhM1JF4h1Xrg5hCI11EN
g7GvIoLehWm6CNx0O61FrYfEWnc9FEZyCe9DoTfDaM7yTkUvXZiNsm0Eeon9DMNH0FM9lyuBJ1LH
ebcNqTnkC+nSA5pBd3Iqoxuh3ISg6VzQIGgeGhRkgItG8JIeRGD4dG2v/Nwq3DzvBP3lkXYJTEHD
kx+Lrdxm2oPe69N2VPNko6VS9BNFuPjFdnrzrSs68RaKuL6ZtCJxo8RJNs7EQ1DCbbiIm7RPSNkF
G1aI5ZaDhbyvsNVVFA/ypU8R/9YUkCk0FCLWhabdQrB6jUMEgQCuIQxgptVZDDsf0o9klascAWma
iYJdUpYvkY0Erug7/crWszddU4NHSKRfnUKkT2WmGxe6Wvu7XtfrrSGLbCVnMYUfqNJ1cAjSZtc3
Q3s2gs1bpxSorCYlss71utbW1FbgqfaTtMoKNLOjSlyjfYc0c+ojEECBXk54WpgvOm2dN3FT3bJd
rxq06FEi1oMN185dRW7GbTK2Cr9AVrov6n4ViyLZpJYFXSapo5tIwO1EpElCdTn+1g8i24wJZmTM
nOmsy0Z1XUmAfBK5rr9IscU6FfpPCof0na0G+Q2XpdKjkh7alILqBAkwHTWzlqHqonE/TpEvk002
pde4cdS1lrdijQRFc6YppYROnNaCvbGgtQRhdxYkubKP0bXL10NVwNVsxlnSKbV2ppYNX+Xe0NZO
iZZhnA/yrgHnNetmohUCJ3AjI3viSWB+X8M80BCcpyBoW7QiPvfNOHCp78Yrs8bxPs1TSLEyuB6O
fs4IIjk17dqtsK2UjwnE4xuHCqS64dTSKlZruo6j9enKSOPp0mEPva0aPXhrTL/YdH6qveqBXqGH
nPjFawLrdetIRrVRWlneFb5qr0dHKq+HKI7XRT2qD5mBVu6qlvzmJU41a5/3AkF6cIGrOJSNiENJ
V/8EWs4MLeTk3Kbf7iWq7G6ljzPfpktAjcIu37XlqG47M4hXkSalGyK4pmsbAiB+1w7N2ZTWAtJB
0b74BpK9ordy9HFT5OOoZQZxahX7ruo48ELMoZJNcRv12Si1laOG+6rqw3U2mP1ZGVkTrTKOczum
YX6eO5P2FYaRdqVMrZ25Cqqj5y0LE9cT9a1RGpvbsEYCNmA32cm9XZebuLGyRwWV0UtD0tGpjTqd
jFmKALRjpdobalpITcSa3G4pMKkvqpZwDYHTSLkOQyfxzzoFvj6n6iFBetxAFY5eHmVvt2p+Y5dy
4mxUkPRui6r5Y58b8S6jo+ahqTvkjQytLBzXCe1h4yDJESIPF9FBMxU0UE2hytkM5djpy+iwcIay
n37UxkTHip2K0Vw3xiCPs4geTQgo0CgUv9oS24+qF/WtZoqgpQ58aL7HkuXPFzLax9ZJCGolVf8T
ARmMR9wqA9Vmqtbe2hMwlA4pgmmTOggytnrZS2QnEF8dwI6v+nCiddBvxXWpZt1uagptY4iW7ird
+qXOp+bnsJImcha8TR4qqVvVmnCV3qbbZwy1y2yqm4uyVqQNWGuCmIUtN5tJL6S1aSHl7eR9eysT
IFwPsSlv6oaqtqQDRBrlmk8Mu6IqI7GKt7hpppea2jjXGCffzaAFtWW58gstcqf8UvQqYpP9RFFZ
zoQf3D6RrLMY6sXakoJ+PZpOAYHc6HX0cExkbVRyaa92V7a7Wg3UOzk0kQfFVOhregvopROQ9jVj
BtEHXboZVK3atEarbyRTNTapEk4rpQvwX2vEBETYAByJnLBa63HdmNdKXagrg//81oD3fOrbqb8M
KMU9K612EPAC7eRLVzr+bdiApJkrc2XXELPeu+qgx535dGW5ei4jHxuTsxFSaVBXljauEpnKizYa
zeuYWQQvQCdeN9A9cdWD7FwfhnyvhQMRBCWHKF6wjmqjFK5TayggQNUa3MQscG9G8vK5rwbnYdXl
u0TtwGE6Wf4glUhMhroRXYtRyX7GIdKK8jDc2LWP3xLV2g1vNWPRh/7N98fxtqPIedUIp3vNYt3e
TmMnPemNIu37VmhfEfxNmV1tsB405MrpKzfdIJa/KVH8Xc6smzDO9FVcK9ptWgB11MeupP+17bdR
6n/pVTaATE87167zCUVEI16bti2YeUO7blvjBSle3VXR+F7Z8Ju2aU4Oww6laU0DZ3ZFmVxzU2fQ
KqxMac8qetrvU02VsIiD46Lra2wqDY+uBDvkZimFmRC9jFVrWeiTSKULIoW6Xe1F5PFKarMVfB0E
mtgobvFivsu5KbuxUaC8mDnSFf3y1T6jJnadCsPGVR2ocFG3TpnuoaFFu6ya3yNoArjrirKzg058
hVqU72zkq68rye+2TiLku95MFSQsW9TNdV+jlldOtF3Uw1nmPJ8wL3NZ3OcCiOa2qJUU76qVojML
WRAEKttO3vuTnFO+OVbbtjWhm8XIOo6a/bXq2u9FK8EeGlV/kyIKujPx2DdaFknrVLNbpvyQneeJ
k2kuIrXZVlWHZmsls063X+jNpgD3sO3y4K1zxLgKrCjVXafKu2gVZVKKvi2C2/dQWQUmKtPXoeL4
K1mYya52ihH94YzInV7Luyqv+ehzR2akSNO5pnQW6ug9vaKiCpx9l5baJRVrd3qUIrYTGaU76dJM
hDCAb5fl2+zPguxlFlu+2suI0zaBgQg354dCDZp1HSLQLclJu4pg+O4kzdf3Ig/7lVWwkrM2zt2M
/eMc0ZnC9XNTukgl5zmcEIoEHYTIkugfArlTV8h98Dilon1FLjVYx3rysxrBPSZN8WgJLXB13DcC
pglVIdVkSA+6FEsvxD3llWV15nllWKmXjVG8NSpnHYfjNgT3/7XmAVdok+bXkWQoZ3ZR+g9m21eX
iCqjfU5Xp5OPXzAh/bqRhu4BVFz43Y6SZD8aw7RHaLvcaja2mnVauINlDyyJGgixltbOLo+QzqO1
XgpdadDUyxxQ5bbMrWAzaN1McakapBCUL9PU4h46dMSK2jIvi8wKLgAkJ0Qdc+08xiNBMLvKbRen
YXhzslS1Vn09Qrrzc1ABiNwjIK1gFlyhp72FH+P8H8rOZEdyZcuu/6I5BfYNIAkQG++j72NCREZk
0NjTjD2/XstvFapUpYkKeJP7bmbeSHfS7Jx99tmLzknzoUfPTnUre7O/uHKh5s2Mabzf/MV/bgFm
j2Fm5ta3MEm2dcl0PZNpeEelaD4X0/Q69UUazZj943XL9HjVzJo8u5b6ApdIUsxWcKdSNf7V7XI+
ZUH+6wadnlhdbr5sbqtNIG/tFvK3aRyEu3X4+QvvpmoNjMypjt7ejmK9pJJGImoqIa83tQzbcVpD
TsiUD0ZrYn2WupZwgDYfZTNsU+SWZRnr4N85AYmgF6T870Y4GKvMvPNGnvOn7bbFntVmN9zqGoJr
Dlp98etflHu6mrEX55LT9jyyV7JbBleP07T5WzneEGG+WGI+MHF7zW+krKfO68xJ4TU11p0qHHLm
CHhi7aFUIMrc6gDRkMPQFjaz2nms0Ly2b2iG6xq1hDpGq5YHOfFmA4enCEy1C5RuAya0F/g7gmTS
WnTvtZ76F8gf1ISULizklt8tUXC7bm1lYpZZyxOlb/i3Jntjn7zRqSlUYJ5nkdVh4dddkl03eltv
XRItL//a+uw+WJZakxFZdrc0nhxCYoTr56CzaxYfavR0fu6fsaunY55mWgjL1tstqnPhDdj1UVZe
QJU7NjuiszC3D3P3Id3W+uyIvSXMedMjLk3i19N8ObBR18ca8ff7ukt7SKVGdiimrbkZF6M9qGEC
LJiu0JZxwkdwVoPbEbj5i2qH7uIMCrIOBoAwGHikMtYoQl9wvOkD7N2sJ/2qbblkCm0FOTy12W05
WtfbPfUjZg3e0bW65tWfIUdWhDpddH6EBLiRi+mcOhhGs4iWplK3hsgG+lYmZtLuh8QGxBs3yhYY
EcfyqVj5CdDLvSOLMyLnu9OCt37Q6F6Xqfmo+8G2Eh8Cw6scvKEIl9Vgs9vRhxuVzttdRckRVZ1n
/26oCVtoCtUsdK9p/zytuhn5+uL+QI43Dkbf+WHh4U/xF09gSBDLLnfc9xZoeTTppE7YgfZrX8PP
iYGxduaS2pypgTfGkl3p5yDj1hNVVp8ze3TPa6sbcdcGxXmurObAX2/bzVl9HQ0N7okoZ8wsZMz9
aZfiTTUsegGrY3ijFcbdvBEyHzp2MxycvP/FWPDllM7UEh9ciURuwc+cijypDQGdG6Lsoe/rOhm6
jg9q7PVb+l9A7OTGRKWSzm4tOaH8sV/vppHTbe2WNpqLbH2kgQoeV1PLI1GIJRm1OY8bnS+IXQc3
bqoB5qe5mTuVeuxd2H5701w7EXBrQaKWK3pY992E7F51an1vCwNjdZ7AC9Mdjzat3apNEG14+h67
vhVJyloDPp+JFMzctZ4aS0I0ptHUI0sRED2atRb5WPF2g2HYuynlsSI7T74WwMfpGXz6IpH/ZtAL
omkAOS9m34jZTap2UKKafdGM076dXCOZC/aBGxNmfTYt3e1kqrznSO5+RZvm74STZmcuSu+llUN5
1Bzz2qRLOzQIE9hvWZpGtqboGbexPYK+WG/boEojkrbtPQFy6y10x2W/6NN2oDaQseFjfky3YY26
EXw5C0bzA5NZPvwW9EQ/mdvPKi031nQGazWc1Pt8ZegzNfV3XeXag1tNWtKp1n3xtzo9dBTdZ4nm
C4CcFmKp0zX0rxiexvJzuPFsRrEi6zzXXZXdbJWdPkyqUfHksPVQU55Q21civxlbw3oEVpnubFxN
x0xuiiVAZ3pZKyjNxpDiirEnlbhyfp9tl2W6vkFiUp7PeNLrDwMXVKiRxnBOGSSEEBO9W5dIXQqL
xr/p9bG5ADafWbMJ1pHSEoz0amA0aCCr8Vw0zd5QCFVuNuXvZs3H1ICouUfzsEk0GD/T3Gajr3Pr
j851+l2j6kc12XfmtAb7ZRVV7A95cduzhEciItn0rpD3rV/rbugQmXrSWzH2sSQqmdGpp4ndIP1X
tyUta/Pyd3+E960XQ6wP29/MbN4rkX6UfVX/+nWWR2r04twDSTEuo7mGrmxFVLnLp562ztFn+Tsp
5ZpHlln70cA998wMOiN7knyCPocu3YplYhVoyi+ro7F8pPEqZ+4gE172r9UUZYhS4fBOBX9TzwMA
v0G5NQa6VzCF+Ql566HEe4dCsjVJXnqKd3Vwl7CiKkpGQYBFNVbOszJB0BG5utDfzId1keOjsS2Q
mMjW1elCfYyUxK6v9zRF3oF2e4q8ayjRWLVvhcggw048yaqf6cnc5W3ode+n7FG+eOc6/7Fk3nw2
C818FHbOVqU11q9KZfZ9Oig99Cy5hFOnikRkCm97aUCXTFvjNv8Hsk0IJI6j4L0ft1tL2OfUZnrv
p1Ubl4sJ0x3mwDkVZR7PhLO81IgMNzql6U8xFqhHGnFV07BChhD9TdkWL3xmeVzZ3U81GBIRKRiT
GeJGuLbD6zr4TxRk9yQI0Cwb5lceVM8ABYojFl4yvLWZ2NjUAd29pVw1BFnGw2rd0qsMIS/LTc35
ks5Fk2wEnB5Vz/sZgrYsbsZc6y8amzyoDM1yP1T++ukt1rXIUAAQoXhF6aJi2Tq7vA8uwVjY5HRq
3qkA7srvcdZwG1eId+6mE2+cI3EHo3g1AgG00L8MlWklw+C+u47zQiD28mrxuB5yo1UXtxbuMwJ/
vtMaMezdITdDVac+X6cTp+O4b8Em/4zZaJCq680tj6HengSgzd3cDPrBbi03ohmQIQj0BYZTg+kk
dGqM2HNnPWiWFsJR9xOrydVeIxblpFmQNma6+Lit82yHbNXFugjsQ6060khU7exsv+kiT9YiqaiD
SCPVPLDy4FsMudRvUgTuaSShGeKtA3S0KW43s19DzytoGvTspHd93KpeHLh4ADCwg3cZi1J72MCh
vlgFnzrfdHD2zUYmYzBQBWjmnefDb50dh9cLkAuISzpIqoFvZyB1OG/tPqLCv+PccmPJ5XkjN/s8
pu3FM3Lj0mUSS8U1/JgOXLtLrfVrWksBAYIiBR7WFLVLXe01u5yoALZv96o94fF78tQYRN1QeKHn
KytmmpQTsqG+DSXfNXE1I+r57bRg8GPIsaGNGg9LVZ9NC5A7yuTrVnuEtXRBKE3vImdWhMx+vCil
ikjxmIR9b1761i7CkiTIpJyMbzKn0ey7iH6voGCc4BI24+eEhmJRgxpL+mA7Aa36Vq8HvVb5m+uh
WheyEXcdDcVxXlvzTJScEw0QkSI4COyfdeLkbebJ7ZnkmsZeWs7eQOv0DPkipOnf+03fcrTo/kkG
AyhRkz5v0ej4TG3iWvb1uHTdcae7wTEX7ZIIYXLaljzNujP3D9hKi29jHEK70194IrgCtTyPUmfw
QsPUD/NANhZJNdR6B3eqLpueffVWepJVewt8tghrbTnn20O/ubGnL/tckPE/eTMeD0fLYlKa1c62
zYM0tzrytCDcZHOt+94xBT9ZeRPE08pJv9aP05aefF8rD54IOlSIERUEAJ+0gvPABTcM/m7FEZw1
25RsPPOhqNVd0VkXBYzm5NXjCyPTexJ1zka6PPQ9335jp+wIlI4d1dU2H6Zpvs8wQIVtkY/x6uTN
fVkG7W5etunJz1x08Hx7zxqz2+Xal+qKr81CzbfJOIhch3GILIGVMcfLd76n3D9OvZ3adZoOJMoX
YQ5BWgrKNNmGQdW9jmPxDDM3UYP3UtlNDNOZulVrPrxS/s36Cv80l0XaVNeY+vSSc9FrXm7caE32
yGAlgoT8YML3PpqmquPBZIS2yTXDCCReF238LSbrYLl4XrtgoQFSj8gF5b5wZz/2t0aE2TJd6Oku
1awPMRDpw4L7NSrLVEReH5Skz1+pj4Ifn5jmxC70s8S/zNFTl5HTiOBpG3SBe4jPzGDqsKSkdWyD
XUVSOgmBRk8OpJtozFPCogL4sQolaRbdIS8zPLHmlThRwlZrqnF4k36/JrYAaCR7cSmlfvD07Z1d
Kj2ZDcokarzxsGR9EE1Vivq0Ljddh2XXWP4oQFoUklpo0shvVfHtqmA6bYMYUb/UwV+afdPlH4XM
L/TnZ2fl7oef3D2nhnWW3o/jmG+trk6gD2O13FEawGpEDHGDMj8XxYAXGEGevmbWCTF3mz5/a9zm
u585LgKj3Ckrf5/TwTvbiz+dfMDff81MWje12T6i4DqgcKznEl09VPN26gcF70Nj+VkzZi0yvfkj
NzldpDXclB1DUGe4t9f2BGL7A8WzDfPgC1IFAlgXCczyMlRGfdElLbXKDeMolDlEs3VTpuBeppyV
lmk070wNk32mDHU9m4ojyFgIu9tbHeh9aM/dfsXO0pBmFY1M0CLP7iTPmWmfti3bZdkTUSZnQ7s3
Zvraxf/kuL9Jrb9zX3UhZmqqvXEbbhavQnOtlr+ZHYx7QdhuuNrab2lpB/Bn8shmypGWpzni7yoY
sIzVnzltK+00Gavv7FmKKZCvt8xTBMuvFXPsyikp5K0xpE1/6UCwc6/4VsaR6UHtqSdPffbm/NNr
DKSYbVoPwpxe0uur6gaQ+kbHMw6t0dkUK9qEn6cLkGWnNP9bsrauyfF2VbTotaSCoN0vn1H1/2qV
1h00dkmlK8y4KrsHfaH9NZ0qLHOWM4WuO4k1uR8I4m5sdsZvXwWPLqZBoyESDlrUECFqysRK23ov
0z/5tNDxjG2sLapHfizfViP3I7uqb5rggmtcj3QQOGXPO6tNROeTK/+oMdgiv/XvSP2nmySbeakh
qWQbnHErceCtbu80jOra4HXh5LjnatSjNqO52mZRsZhTnyc+omkdI0/Pz+Won72ZX8pO73QoKv3p
ep2ZcjmPumruFnd5ZEEmEdaw9+zxzQvyK8J7CH7I99zrLhdeSiPEJPw7qw0vnuf1b1H2oV47yNB+
Cz+uZ01tJQBNq+59lT3qAImAEDQeo8jlXLjpbvLbIlnT4lB3WkqITyNunNws9oE5vM698qLVbW6Y
bFYcQwxHrIk4k5SCGnXmT1thgRu5WzdmFWOmfILUig+kLrQxV5Tk4TFeG0cZ95oVuu3UJK4rVs6e
+klbymfdsfh8+lvLwRaRdp8Dz2fUy+HZ7wsnEc24sWO6fUoj+FPl5SdYxD9MFrdE883uytppYi4Y
N4Kw/DRu5qXQfwybNF0YPsXBxkt9GecS1FQ2OJHWBPbLQrGeWL04GWTixY3PKKPQLPm4SseJu6E9
1PlA6yTyiYEzunhaMCzSDFn95Ityoq7S37pJG2Kt0O1IrnUdORuWNGlxQXlm0z2OgsYpo1ejl1zV
G13gY0p21L7sLIyd3lJyKq32wU81FeXe1EW6bZQHd5xenVbrb6Gup8kGamIHFmnY5Uu5PFW2LF/F
VCAM26J/8j2kOCGy+YZ5n5toi+8+eePkPXTt+AH4daX+8A1iDkS73S/tkN7Q2thPtZbrz9wE1qOX
tRRp3vKQMiwg50f5yOEjJYorvHd9m+TeA9fKZ81Znuqz9Si7Zk7+KVUDWWZWzH7PeOm4Ai9G3uAh
7Nf22VpbO3Gc4rH1RwJTiKEN6UqaeDPG4GF2N/9syoaThPypEB7DFwuszb6mSI7cbSbAwGB4he/A
3DNZWBk4wxraZP28ynzg5Lamh0o5kuqwKcNgJKVPtIjfWUXKgtbfTJQGZ7fz8khjW+HQasAES2NM
2T3qlsM2w+U2eHpXUWiJq6zsnRM7Ywrbf84biZthOzBICVjYjR2nNRPdzeTZKDv7qC2mmUDBXCPi
F85VbfZRU5jBbZUFJkpgOrJqwsLcsyBZ/2KaW04qCVmUXrk+mKPH7L/UWbOzjIJsRqfgokxJyqsK
6w47wvIgpHb13Oi/1sD3VTaO9WxbTRXDWGLcqMYtXmrtTS7MBuahUnQTjObnIH0Cd4hsN3FwdhGv
hyV5BYs1Rl/QXsjKQFha2GzmASqoDnunOozmKA/GhGaAuug6ce77G3QbPsRpddQxS2eeZMhTmRnb
XPGgqu38uSn79dQ6WhdXszPfz95VcrBnL+rTqqGQ0vLXeSQPc1v74MGc52fUBT1UDM9tzvN0PGxT
HtwuAJwu5jDUu3SpcBHMs9pPudwewEyZksKNdKzOytObZViKo7vk1pfM7S3e0sC85IWJJX+wmWR1
9vVScITYE0/vRiWTtT2zXovvrKvtc26nOTJs6odyduuftLcJBJpqgwIR9wjEL23T0z+zTMujGzjm
cZD9dpzN0b4QIr05xAEW9ffMa3XHL+7sSEh9e3WngcymamhvVrfXH712qD7t0rROy9zQnYq0e7P9
2frDkMzF+ZLWu4L5XYSpi7sCxdSO820VNyif0IizzARNpILQsfQaBdlFTM3Ze72YzbLsmYKJpMs9
lubKvj+qsULOWyd/z+zZelO1btxPfClHc2iGs6K6eS6p5B8DWaifbDJXj3353Ir1Wh+uwzZc+AbG
lnzAMGPMUos3bRT3C6LZr62Jem9syK3RkrbzFE1pifBdpUETA+SsCImRGkr+MF4pcBwzmKqLXTFi
RgiNsfVO21QWt0vnbT/W1gy8I4oMz6kbv5Qu6S/aJjiUq87JWObtPstS+y9P/XiZMrve4Vr0H7dp
6CPf4oFnylSD5Cxw935kphA3SvnNrpw2WnyjJWQ3ZC5rs5zVDovYr57gZ5iF28crQMPLbC3ifmgy
4+L1mRbXudcmhT3sCr1gZIcY6u8lf08cOZaH600u/tdouzWyMcI1oO9ryEC9GRoCtWl+uu7SXfFu
7fo3rXCElkx0Iy1rsq9J8+YjTALv2ZNVAQDHs+fYNPuFeQ0HL2NoND7UAFefeAACZMDWl78FT65R
NP1t4fFlYoaz/S+HWesDQ9Hmy8zd+bcNoFYWRYrABuXkflAeB71cst/FtaEkDrUXe6PF2A8k1SkQ
vHoVifER52Gxq23K3Izr/lLZPXs363yuXEsdK9fGMLGUrnzbWi6foPojMi/rr8pNddBMOUezVISy
BnZ6KL0ymfG2J+mytqhKGtsC7eyz3+6LW+Zir2XHzRmUNk+Jnj5VQdG9bGrNWM5A1WgT4Fnut53N
SEsaf3o2L9UpMDmH4SWonWmUxqVxBj0yZ8ZBXoV5J0Xt/tK1ILt1CA4KM7kYqN25ipj9encA+Eg3
kepDG5RUYUGbwsEoNuevXVcTm22ILUUxCUxYufcwGxRq2ZwNZdgxOrlvceTtAPKJpx50YdjnGj6B
gF9Nx8Z5f/Vs7/ql3nbWxM+kjVl77FhVjQVYk0QrJf2611rnxk/FV1EyidRF9Za1jRY2HAdaRB6Y
k8fSaOSnl7nt28wHk3jOwhXBajGZarh/1glHTZhrTbmXov+aS5UxD1Wfue8BJZOyvy/l3EfU4eYB
RmZ3W9mu9eqVQ3+w87VmFGehTy0d5X7vrDQ5ytjpbTok3lRh8nCqOaq3DqMadC5+FCpa2a6fprO6
+1Wf0x2jHJ/+2fcSr1ituCmMEiM+Q+MtmBdg0xpD4zkYbvqtdNm6Z0CUpaQvG7M1hJLpzU+XYq2b
KxlEI56fMK9YZ9kCX+ytdEHt0rPyJvOcqQ4Hy8r2JqS2U5A3Tuz2wauT+7wOXNLVh7CUumsX/9sd
dHUx54yToW90rhezeuHgnxLhInwOzzr5T082CO+Tr1rrmI7elVbvlecVoezSmIzOh2bSItSe37p2
azKohvoyz4Wkxi2I45zn4WnGmslw3YGstaQFU06dIQfp4Owil6g1VtP2N5tZrrGRmrSDKe+/W5HA
ZxJKdefY6oN3wDtu3brEtG31Yal7/aP00+m0ipmZsodtqR8y/aVQGibOsnukJuuidTZrPj+h3c1O
v8Sm53sx5jSDotDFqNXVmORdeFRkWdJcA6LDQoObU9nb55jNG14g1+LdUE3iibZNBl/RtHVdcIvf
v9gNHiW1xog7St3qR/idv58ClCsh9Ppg6RPWCHfszy53Ucu4bTbPUzsXl26xzUf4lfZxaZd0b2np
e5oO5n4RpXZZxGh+pVLxj3JYL6U3OUfBhvbe1nNxLFWr9l07ZY/lgjgQTrOj3eawwCJ7sqbvoS7W
ls7WfgoWUxI1PG1X0mze7b10Y5avpm/fGvEP0/LfZ1WxdoyXfePiZF4RrQ5jKWkZ9snG59PFdT+q
r7JNF77CkWaiCoLvcjSac9Xb7j0RnXjyS+19zNbqMkhmk6Zt1olMUZ00bxpOUK3nPdLfersV2hhn
ddNEwzZs71YmGBbMyrwY9ibI+C3MvZxrtZuVZR9J4zTjmQviI5+bHWa3cFLthH4iIjvHaqHp4yNq
Olp4b9nhqCl5ly5GmeRQwrOQqbYX81WpaKgFZ6Jh3jEF+skY2gECyaddJyQm4PrINDye/RVK4dY3
p24j+0jM+vQ8VatMNBiAz/mGX8zLzPHbR6hCedvUSa6dk3grQFaUDcYQFBJt6Cz2K7+1PzlcvAdC
nb8FBko+z2Hau2lefW1E4r3MdjnsOBjSixoncW5wfpI1YQWJu7HxsBrl8GVgrvjU7N53eXNAvNaT
/jryt9rz6dqPadaqJ8jdUoSdGvNEtpuM06WPs0WTydrU6dmYSBkzB3N9YkdyJT7OtmJvrZoHZXS4
oMoOO7wp/eIuAxR1IAmNAlwZ4wn3wvK4ObKNiwVE22TK4KZnMvVGv0ybKWyL0qvq9TJm0NvtOia6
Bwhqw6UwpvWONvrFs+p1T46qQ3JwNoJONOaXbqO5NeUmo8nyv6bcMc+KKGysMKjLTB9L5pEYIlk0
fCQ+59Mp2m8/zQr0gByRlZwGtAu3m391c2P+U9bjyqHaDDENa8OBT6NBUJ/+x/RSa1+3TnG0u6Bj
q425YRqaWQbsNe/NRZEAz/9dVa12WJ2sPPiW691qovnU5hX750Y83cEN8vZS5yvmKJ8lR6/rC8bL
XcMQ1nmwSje/N9KWMZeXq4e135bn3COfrmNkx7YdY3NRl/O+LLTPavGLCDuWc3A65iflNTZyT2Bi
dq58R8RMRq3YyjgcyBud5C3W5ZcVgOFe2V11bIjMjKZmY4d7cz4c/CvnvJ6sd7hNNRaeSeygH766
1fInJ7cvLuvaTnBFsAfY8kip1Eof29I/6LD1NlwXbt59am6d30pfNY+OcrkofRXjYDG2XGNlUGzE
02N4zxhghG6l3W1VlyPnW386DuSI2/238N3d4Owz+aBb/XBrDm1/C2vzsI1ulqQexkQ/E8GNXq1/
esNoYqObUHz7wufuGhtuW8S7qvboc5ra8r/B3yGPDR6WKrHZbrJaer9bckkkH2JFMjj4P/sAIx5L
Vu9T31YRLQB5O3rqaTF+X/fJ5Qi8M/tS3EtsEB9F3m6/5to2z6aOG8MbRuMRd0fJQTQ2iO6aF2rZ
VLw5Wm9hpi/qjRoZxhp+ewyamnlIR607AYwbWSN1zOphqBYMRQi3ktlf6sk/gclqLJ6dLulwYh0M
5rBYtHNysls7wxlcGREWWK6PubX3K2upzLm07l6gzx2XwMwPa5vyOAujvxAJ/uXjzo3GOluOVTWb
C/OulNl7ls1PI+67PY4vbqy5SpMAQ+Kz1NsqprRfD11agLlCcL+IXM8ivBPIPuAtE5ehSvhPPm2q
oU0YaqiOhm5QKQ8pcpsHQH4Iy00L7uaFcnzOimAP82v8kUxaaco37E7mVCb9lDev0rVbBiJorlh0
Swb9jitNvv2CdfSs4fEPgTEHLMzQZ9wAWQUBwcpljvPG5T3Zsnk/uOp9oLP47ZH0b0e7yIs4cyf/
12t87GojHh5fdOVJ5cHTwtF5gU+GFJTnzdNcmyYp+AEq5VCsfwL8qadWY6mwK5ETJ4elnLSYipcJ
IxUC1TSfB9VhjADm7O5MRcyWASKIvxI+YG0N1E2PfxVpvsB+kFXeo6fXWEy0yQyLBXcfRYu+70z5
jhgp9qip/KEZRvJNTD8ki9R/An0ZbunJ05canQt049ae2q1cuNpympSOZ1Xl7nqgQzIjw6rVKRib
PB5plF63fAPi0E8DV5JBpKZws5Pblv1pUjMrAV6Bt2MxnWnvl3V226RN8DVNqHzK7dPEqxd1ECWF
TTu1CwgLJh6nbZ7MA4sbE3WsS2kT0LKJFU/lUmZbgVzsyw/l2FuycCyGbpEvFy9nXZHiyBUHh0oC
bALTTsvIcR4JZ/g7mNqSR3bftu/I1/Xj0mMDaXMtPUtCkBLPYva7GVn+NDTjfFlGzJVEi7I5U9Oj
WMMUMBOr3Ef4u09Cl+lebwrmc7XxgbFmLCJg3q++pdIDvtl238ypcRw6D0eXnVlF2Gau/WRlvrys
OOh4DVQZSV4ptB4n4K1nwiVSF2VfW9xwJkj4jfe9uE1tzKg0zfXrEJA7EJqzu6Ln+L1IIDHOd6ZM
s8+Mfx8V/kSXXHCPtl1KmMeajyej9oukJyg46YKsi0mgzKLKQeXIyGcj14rjF/3+ycHgHpOiyVwx
y+WfHnAGrUExHzLs25GhreN5MjZ22PO5PDaB3+/yLVh+PSflfQi4TPfcRB1sU6Nk2DrD1ND6ic2U
vtiyhKUcjug+r5BusvWt91mARy/+3vRxTCYLp6VuZauISG/XDrYrP4UpGWNiOEow8pgUoFU2sykC
hQPdlEUPTy4/s7N1YcYLi4N4EnEx52IveQtv9WJj52jUh3dGyFCpS/ZCN5rXo7767qnq/AJnQdp8
lmX1MRk6wqfgOLE9VjvSdv3QtHZjQcZ2cIj3GmRrvXks2WNgkb7idV4dzylxk4CscbOR18EGcf3P
1uB/CY723Nb8739cf893262sJInhH7jXv//T/m97JR72//kX/Yff0/+vf/519re9ghL/wz8kDarU
+gCwZH3824/Vv/z5//or/3//5b+iF5/XDvQihuZmuP5pWd42/zcEzblyIf6Nz/T/IBv/dzN8qe8h
/2Z/9u8/P9Xx53/+t39+07+S06505X/B7Wlsqv0bHE1z9f/uQEyjdgvcKxzt+t/5Vzqa5jv/XXew
ctiAbz3nH9zafwGPxhf/z+7evy/euQbnVmC7emC5ps0b/J8DrLtVL82u8PFLCqSnXrF/WZZGkGM/
OGW89qZB/jQGXZRL2KO/nceCk36f2o6BP0vjRsFn1NaqJrQglWVtmzycmdXjZhdZtxDN7jP3lydv
LTY7vdXzxV44TGnmWExF0B7IrKjob5YnNAcb3XhjKLVMp8Zym1rcZj60vhmbj1p9HstRikjN2mDf
IVQZzDtTon5omzG6HgqhVkXO8wCYZsXLsH4PNgbxMMuGtU6wdqou4cKmJWMbjsSyU6OGrMB4kLKv
VIYpUe06laVds+K32mlQFlHnFjO4poWhkM7IvWayOYIiu1TZJMvbbhjxLHECdLC+NTeX7Xe/WPWA
HrSkj3x5QQxddvR4j43ZFDdp3wbzW4nckBh+lsW2mK8LTdkayET8H5LOpMtOnNmiv0hrgQAB08vt
s+/sTE9Y6bJN34pG6Ne/fb83qUGVXdlckCJO7HMiZDr5wq7v/oOv0H7H8dA/GpFHZHGUXt4kSnKK
noM03K7atXDjbaxI4UoBVf/UoIDT3QY586xtGlDHbrpLy3vfiuJUscN8+ZzierjELMI94NXxv1Eq
smQtNuZ7JLWBNYrG6cDLMuEkpF26P5ZlAcQtQt9B8RyrNdvYMVtOXAYTiy3w9uGSwMUKrIE5UF8n
1hL/XLlA99NM4u8+hQO5M/SbjINuef3HVTfpvq+69ph2OsXKyXLH7VwGerInIzz2AL4hqDN/0daK
8p+eKUdNIoRAfyeNOXwSdW5uaxtvFsURp4K8qAJkik/ay+K7MZJD9duZfYr0yZV7p2ia81YHkOHS
H5LMqPhtmR32iEHQwwHmbRHuB1WJJ0DzYq9l1HCzhOEu2uh783glYWdbx3XnVHnzKxoo2U0nS/T2
LGe+iCTIQEmwrBgBULId2ANYY0WZSI9VuHkXU8/jTwnT0FIAbwy3U/ZNfjSRXp9j5TEjJ3+reLej
WeZE9ONk/rVu30PmeOjEL20QVomV3aqfhs3j4zwIuQ1dirwC3Io/Sm9nvWW47ybPNEntMta4d8dG
HHIs+MXD0kBQJKpUyrlr4fW8u2KEvDioXJAut0tzHVM2VaKOpv7QFDPf5VgsHaPVpl2+cdt4CHKO
PacrY4DrLHLXMqRbU/mXNxgDcmvSK4qQFvc5ng70tM0uPs+EZihgZDn+aEIItWd0ELMf6GYOOvT0
UcPM9oeh95e/a9B5P2NL8SWDSWBTniuMzKllSSfFU/0wSVu/AX2zSoXD2d2nwGPHzjqah3OWzPTD
mN6KYtLnk0cmwaEyU1Dc4L3JMNRGSGc+CzZELbEyEg3TNrMUhWW37LA2eAd6lIhx1dofFlMo3v3Z
q6IHv3cz58Vx5rXYTUEdZv8pcPSftVfW/R0Oi8icmaHr6riJUAD3wLXle+yw9rxKUiFQ+YVM7w2W
k4fltvHIXU33c1iy7oPw/vUnrHFMr7cEzp5DIoPslUiDLGDMXVSbzo+aQ9vdzJWVk6L9G0JwVJU9
L3UIwZTNWmXUQllHTUzFmsy4ee+73pAjyP4BWo/yVigv8fJTDeWM0ulr6SRNunpo2/lS7WntPVAN
mPFHlhsx8x9TRX4ZuvqDznU07P0GTf6EoY8Qr3mDYlxmO7L8bB4JvUjr7JGWB19C1fnyOPXgQ7/Q
15b4EGyD6A9uxwGSLFr0T8sC8ZLoNmR83LB2Y1dlRBjuAu7GfVwsmClW9sn9wPPPpyUhk/S+xFDk
7swg9UMr3HjZGYNg9SVHAvZsn8F/kcHpblAFhrUdHgtxyDFPTfMGTanvyzE1b12Id6TW+FX2Th24
rzkj2qe5s+nvbM3jm0DQTCz2Nm2ngDIGRrotp+6Gn0FudboP0gomt7HIPTX3WWHwm7ULf/2Hbrxi
SPyN3NjnQXHQ7JgFaQCoVU7rC4vMS3WWOGROuiiCX7bD6o0jY1phGrKGmATVlMO5RWreu23Gh+i1
bg7itQi0ysoXXrwr8GrQHvDeF69qMgIvKCFZXymn1FWkzdglcdox7+rBcF9U0G8NJhM4xMXZnJcu
ilSUoB77LwSrcp5HLCT/CoN2/eimxnPeC6i5OmmH2v7V2g0+c46oYYei4vBh1/XJub1XgKVRc9S8
qdWhjEC7oUF4VHblpMunPqgxyKSmzB+y2cfyIxTmSjx54cRqgIAm64xHrXPOuqOLxOYwIvTwN6fu
96D07UtMDRexrMrsLKuxd0G/HVPsOm+W9S7mv/VMD9sgZ6go3ZKbnkmPviFemSma+D0ecEhhhVgY
/oyhD9YCFMwkQ0NMJnxr7A48rWCg9hqGwfoUFV3Uog+Ltj8aEGq+o5njnlXB8E+7rXWalUPQQ9d3
88k74lqwx5lu5SBV7B7DxmeKBjICl3n0Kxd8SWvDwnspVHbJZgf30iSnxvm9dq5TQW833NVJCkgN
wl/P7rNpboGDm6YZeaJ82jgJy/qElMNvK6ux1WL584LvBRgzujFCG5kNLqNNfFiMEc5eOxYtEfoV
v5uKO7HFxWpE/RHXTWwOA8KpTqY1LRO/lH18DPjIHsVKHa+JYx8UP1TbjAkel6q9uHmZOTsqSb2e
uH3Xixi8Dheg8H3GPx0fU1wzOQQhCCImsDLXiKMqjadLH1hX7gY6+/9a147ZOWO7Tt8l5TYtr3NF
quaDg1vrGWIKw7kHkmHOreNhVuiiWr7IvO+DJJhjDnG39cufkrcd37rPpfuRMrZ8d3rMWbjn/fjD
GS2PcFjX7WueF9GvdanFV+kVcf+QLtD7TzkHVlL700oCWVOWEdy4rYqDlHJBPrL4P92Kgy6Jwios
flZZnv1uCjJ+YNpmQo23Ks38+xnKs72LrEBTWUZabN4JB2o/zoT3h/8TlGVgivY16oIBE0OYUaDI
yPc/uxVrLa4wZxrKfe+sbX0IpGMNIL63XSbhBLDq2m5VkgeexwQyvhl7RGxLD/N57//q57BkraJG
4T2ujjBgm94EU6GayKxvVo7rH1sUG2hfyznZLmaaj5U7WDiomnXbu7GP1csihjU46dztzcdWTml/
0IGNeXwJlohZlJmRCFCuY3zPRzwhuYpKnYE8gxcrevltVI/FqFik6yTVzNbnxI+qge+PFERAiLWN
6PrwbRc8+CEHeeH7C9EbOTvlKXnLsL+OyjTtgUUJccdcfGC1zsmz1qpxN8doZKeaPGO9D0Ep37fZ
r/7oUNNphqYWUA6awVLdsoI5iXxJCEO5gq4vchLutTU+hHvlsM0BY2jZY7uS0vEeMWhTpdQ6H0AK
dTQ+dHUWcn/HS6ofJtfvvpEaIEURTcgy2FyZ/V4YAk7PYJh5ep2C3jlt9ZS+jjw9wakLmrD/Hqam
wLDQzFF7EIoT/dWo2Q4vtUW+pw83lXCTRUZDrHYp2Xj4JledJTIY8zvNeAW3E+7+BrPLzXiTjg3c
bh5G6++UTFX3ik7otUk/tBssVoewMuVxLI64/OV9QPWFKbbM0B2VJb2eOJMlx4JWDmpI1mnNIoxf
pEcCG5L7f9jQA8/bUsfmWhfzekq9gPEBEFzDYsvBLPZ1MhofTytsdBlaF5839X1NbamcwsEvxonP
x7EE92ldugGPhWSl8bAU/b+ixte+WzcVvLNeBnIjjvvsEQrAK76UsK5HDgAeoQOJC7l8rnqLMyWL
1iG/hq2MfjdT3eEtCdL0GtY4tnfDOBHzwN0MJYdRI/8F4biKu5YfmKlyNob6OSoc7+9It4h3X5bz
w2BoGS44/ML5zrEi+zZdn9/ZZVQvbGAVxZFRXo7ZOVqLBzpQNHr+7yRnd2x6Y8zS0RMQb1jEPiNP
DOx3W9kwrJ11J/70Mp+9azRnBEL5Nd7iP06WNnAJ/YiZilyDleITduX3Vq7bKR+W+m6BV72qOs+p
2bLsd1gFA+q2boKfnokm/1ASqPFDhFax5rXvmhcMLuEPfmaHXMWe82BX9PFAjkOjMeL7TRWSJJN2
08fiTDJ9AF+NwwOnUjEnmRgbAiZI0diOYWHq4cfqKV28A26j9ygZudUr0QxokBh6ig6XXEb7l7Q2
quqLyVbHeWD2X8yHHo/vjMl/ILFAcZl94iPQ2clX/vbut9ZxDr0rVgREdrIuj9Ko9Ncs+SUfliWX
gInNbLfsZAsZmL3owtL8hXjugw+jKqlPjTXuvpzQNQsMqq+zJU7KjSICPtBRL41T2P6HP2CSH5Wc
vvCICFY1jy1WrAU2nmeabTNgq5WltnajgVHK1OG36FY3iy5Z6A2M+iPon1j6Degl05wQm/CpCMRy
SJlKn8apSh+A/4vEwYD4QzgNjnKyZoJ+F7aD5tAhSWRXLtRx+yBsYgAWOrlnZZXbHkZEW3TzwPfs
aSgKePgKdb2GRNdOdsDNGz9Q8c5fFKN5BiBUd2dn2Lb7iSE2ejJb5uKMu0uGx45gTDdh7qJCgoam
fEi4BHmj2zjo6p85z0L70Acu3YXRdL/nuLEUF4jo5XuTNno71r2P6WZe1ZJ4vl+e0hY3UCMivLKU
//AmWfNmnDZ1Hkuj9IGFHOrJrO7w4LtTSy9hGtiYZnNgOpG90+/IrWliZJvpp06tbpLPUdFeg843
jyvbdeevztuya1BGw1USQ5LfRZFe7uZa2z/WIxfnMGEIAavzl5NBOi2TGiUeSIhMU1Yr43B4bSW5
8MsuL+IN3NtMb5Up8XPIsi/ljqEWJCfr3/QfG+TjR+rdPOp67HI/6SsHPXkswvhDkQrxNudeQ8oV
jQwEnTcQKOAvt93tfrvB52zum1h990eB9A2VbQXZIR2GHxChhfYLhuVTe3X+bxkkhZks7aM2oN47
G+Em1LLSKRWm8qnZsJXyqagVq91gyHXCN7Q+bZEbndgkXMQYqSdx5Ivq6ELKkQc/hpRwD6kXpEkx
+i0JKIHEG0M7AVBAA71SH+l6j2tHOzudp6L6DErBh+dEPQuoq4Im4MUFX2MDmFJR+rddyuwzW3Gl
YlVwmmvM9OU19AL57rqOHS6UglNLYGiGEYGRRSwPcnKcq6U6x4Nkmv4/V/l++DmJRSnGRJHy70VW
97fGVT5U9LDmlUst+DWAh1+ibYFXwMrefLZxF21XkPYikWQkgvr55GDNrIB/izAXqUPFrqzgnGkB
0sSsa4b0T9nFnK2d8i9p2Haf1mebLpPoIn3OLOQ7IIqm84m5SyiSufTPFnjqg8zJeT3o1d/qu4qw
hOXSbiEuqJI5zDeLhrwHT4n0hM3Re/SLdfnP+kxCTx0K0yG7wXFhsWQ/sz51yHiQLA9JPDcz99ni
MsAeu86yJgM+pVnliAGRoCVghaLXj1TF4ZErPybhTWXM66swa4BvmjSjOPXNSOxLwSY05g6ieKtJ
5iKTdBJwlPR4+cr1PKhgvuS6nZ7yGW1hVpWXvxVuDNZs1tz7RqMe78hzwh4YlEEYXt12i96Y7EK2
1GF5ksyaL34Wpi+BiKJn6DSSYEw3N+pMPkS1nwI3vhIr0jLAmmV3BPCqPoTNm3PTzH2Otk/3e5zX
0Nu4msPhF2a22v0xqRCQpNdtRxQyzwt8kLdOl5nTqknY2YY4kfSEBPClxjg9cV3Gb3lpWWoBU0GW
QTXX9gXLRvmL4FuO3Jv4gK27RgqI/a6Ga57ikj+sWNUkKoyt8JqR+KKqapuLUnH7B7CQWC6iSMDs
5UjbLgToq49lZtttaJIUD3GHZ6l1QijHJncfHGLpU2Ybjcxhh9y6HT/Cqe7nJ8aSxv7rutU8R1xM
22NpN7Qx1SLWrY3XPtpU5MvPsnQI/ehzeE2c69AOI6u9q3JvG7USnw+LqR/DkuUH2H4QUUDiSJPx
8sIfdspjDI3Jvu3JSwprvZH2UQiFAizV+LdvG+cXm8ei/Nhj/jFHNqq5etnVVSXjF6tdnEYijf3w
ucMAN+2bLZ2OWUWfCzeSBz+2ApSA6ATCe8eACGBoSAHmQmRTiyGxZxbsrtDWHprlnxLNpdpHIS3w
kUwehxFYGcf31Pl4vQgN244FmvUTr/L20cATvk5phiLAsZL79ObhsmdV8IYxu7/NmVtiAxDmqqLZ
pWLJDmDw/qcJVXWPv5hnmUthNom78YAc1jiHCuh7Fk7tDKqUuciCV21f5Gv9OWSygbER0fTsyW36
yHEwMbWyETOiyMORlwyQu+/QNDgwzDYv8X60LhzWCE+53Bd5yzKKxXF+1boq/MOE3ZDkNk2s4cfm
Rhjy+qj5XDtg1ib3oG59RtUUF952FY4h/gGz9PyRbxNH5uwMznbwhijCg+STfd6lOt5OnKZt95JW
gkw1BmNh9eLXMWKcyGLObhMP0TdWe362LpuKjFOg7p8gwNZTo/r2Fw647B4KYgOgEPMhnnovqYAe
EJoWtXoEJ27BuchvmVQbyjhQSR9Wf+ahkUekNdZVANueIm8S9+08mfPSzsGFUNfgaeli51c1rss9
P1f/lBPuc15yG9yVXSvDE2lUYj4p4I6/uBjqls2z03bG3IphyEuzvwU7pT+qAe/YQwsHBg3JzqKf
Jfn1L1krynM6TZjH03jUVxcLYJVkUqyAEDGBFQAWKxBNK7AQIGrJiaA2k0f/3fz0v3Hp6ouHWHsZ
FJM5bOZkwHjVVv4oBt+2MonXZSqPrrLdL4k0z2sUdu7LmAb5LbbMdv618KKASW47h2SEtYUb7Zup
xL8eLWxqiqON/VbkJFrvOMle1qfaXzpieiZJPl9N1B73f9cRjjS4fh7jdfcUJq9U+Inx7YoGKEts
H6U3hH+RHRvNBRrFOAMAOJZjU80I0SOn2S7v1vi0GspeT0AiZEMdkMVJibUeWZ0J+I0xBPcp7Tq+
6k0MvHJAKS9LOcMvcIYs68HaXgHhZJNEfI9k/dyBmXymm8zeiwE+hmMrZywRMJNX+8Dd5Pzs53O5
BzQxjkkI9WtQ2fD+F8+Lu4YvQc598ej3DfGJRHfmzj/OvfTTBrPqrioso4elHOQzejsfAQbV85h1
/kB2rYfzukt9eQ2Kvuy/4KRBnYOwfsDfHR6Cqho+mRhXOoHkpEi1ghkxRAEGyJHaszkurA0BbdLr
2p45aMQ9WzQbuOk6nUiPYevVEw6O+qU2+dZexRA1eGRUH317vN7uAXtYyi3TO2Zf9Gl1DHxmAIyd
LBe4Fji+QT/I5rTTgGWKvJmIu6X1u4gJ9m29m+aPm7eJfc2nBgz6ug21/rZ24+X1KxxmmVQkRJId
5p2DWMTLPlKiuKuB15s9Ew39K58IkBzIZ9i27LhosrH2lT+Vlyi2bKflDN+OfeSJv7O3oagskMY7
W4zoMnTa8wA5NDW4PKW//Y4ocu4LRwtEX9GbJ3ep/f9g9DrMKGJ+5VzBa449DLBtEel9IEVZH0JG
OflJlwPEJOmXbXkgRA4+od768tWubRlyN60a+hHX/7Kz5EknJnLqj3G+bTnVXvyP5APnNeuC7med
2fwI4hz3P4vJXZCtGtFUB8c0wYuOBKlO6JTOv9FX28NUTV539YgFXXget8lwGtZEBA1xVgEoKPTL
JN4Q315QRwDVAjIGnsM+r/RdvcXa3OV6yfMLtcz05MVCRu+t9LzhOXB7ELeMf6We2bscn1A8vOhE
BsxAd98FgDF+IJddFqVhdov7apPSLygBzBxAAo8MYWY6qzHNTlPEy8IhnDL8UlUQHJ1ljryvPDZD
eKhlg1u+tJLg0c4V8JZV7ZYEhEzBNHsJaoW6G5GJLYFcsQb9R8ucKDGhJP2HlRL5v9RGQ/FYj8va
geeFnrOnJY66fdjyIHLkVfnP2B804xixzG9eX0KPtbVQxEz0NF4kYnU83xtjIoWp4S2v8tXdsznO
peYF8NgD1C+AKgOx4rsAWc7uI1BAZGnhlYHcMehP/WJvYERiUi7iFdsY670FCfr5sJI/mntv1iET
cJfz9ZcdQNU4JuEkMp7kSv6OPcxyuzEfwk/+7vyaV15/MRHyK5Om+dvKSf4k6nN7j9iUYvZ+OkhY
KwwBcyJ7z5Iiu5CKdy0V66R/1Gu8ivsohFV/CfyMGagsZqkY26nuXVS9eoFtW9prVfoNviyrw3vw
OZ/eP0y7/gXOhFDBPpVanNIGK+ZuLfpw/kp1KrtffqZt89dqYzcOohAFwCfnrj1CQVf1ixffoCOb
x+wPK/JqWv+Mbdzjek5nPyLzmCzSxDDPY7YZNAMsdxqn/yFVoZhRsKzf/eTFbBnj17lzYUMe0qCa
CI1alcAuy7iBJjqfueE93bqHiMia+kvpQX3LaaM/i+Fzb56v8Xe3MUvZ+eXc655Ul8qWlxGlPLvQ
invXuZRzQa6sZNgBV04cWTURoKVa2N9mmwNNQ710T4wcyDzzeoSRdy6acEToUWFN+oBXUKIgbMwf
cAipvToLNtJgW4x6zCaQnENTygC+zrNTvzxILB7xxUVk1Meo0jd5Henjo6gkT6nNlvmf6SVhAHpp
u/zKh+rfMW9wITebEaBZV5P193EdNO67UXBa17Ub8ES0Yuu+Uub0SKX/09xv36kFCZDzdDTrOq9v
bdfIAwTH9tk3FY3RVtwcjzWnxXIxQEXuhRTX/KIGsZECSsDK3ouatfqNvi4IeuilYT1mL/2Tmrvq
wQZeYWiO+nVfzRPxHZ6mnR/Rbe9EHbuvG2RnElU5b3WEMeAs68E/zI5jLuC0pOtoQ4uQ9kOo34OQ
DZyHuW4L8UDA7QpJqIRJArOQAFS7zh3z2f7nNlUhb68hWAZgvxrcB3cd3dfKV+6y72gfqIO3W76E
yMGTHcC8ihzHtv6YMME7MGVdGuxrBkRQvVWQfcK5DneU4gzQjD+WLJomwbf+ICbIfsNlWt4f+IUf
3HvgzTFDiqa4Nx0ZYe6Z4gYvwU75yNGfWd3kxZHAnkE9WborGvtQd9ux7OCl3+hUIbb78JbQkWbI
Os1OQdPZX5o1ejg5mBj1xT3ZSc2MKQBKUh10mtPF3TezZIvawQc2FPrmVBxVfCo7FadfYbisLX7A
Sk/+bzNCK+4oWJBhJgTP5cXJuSfsPps1e4jArGD2fvNjVYB8o+trTv/MD+a7fMEK1R26jCS69pLz
Zq6fVVBk8rnrlrD4VEUKxZ1YTQvaJLwZqk06K0kUkJLOeq/VsEyn7caT7ZriltRkXWdA82ZUE38R
pBF3UwL2QMubbNLp14OYYw3PUmiCz/BxMwJY/RkytysxWr8NzGAqBr0VY6B316vIb6KB1sj21y7v
RWWSLgj8adsvPQSdkyyW0KV8D4KZxwOcpIJR57tx1zM7yanwHtsSIP13y1NDlb8ZNiQXlAgTRXEo
kZN4XPxgva8xIM5oKMzLaBGQsYfnhlXE5nmpAHdJ0Rtq1qngKGj8cG98x1/mnafrDOrQ9ChtZ0Hv
ym7OzWE//Ckrapci2aDPQ+g22zSfyarie5/Z1Y2tW3ZD/sTJMVFPM+JlIthMVen2SdWQfhjgkHJ0
sMvwFmMhxz1JdPAxhtDuKha9mL4TSVFMS/i388Mx/HCjwmP91mrwj66tyrPbFvfQTwpUbEv2FJu0
iSBNMQ7z/iEx/2DTfDMdIrSq9sDon8OtDQBJLv2QudUjWpqHG2ga15VQXkjeU4f/L/47gvA0eg/P
FHTdOYY19Pb+Fmwx2UgmuMFBHWhnsB6YX63hVZmqCVxYG4EsyLg4iykkcsOGYFq5uiy9c05coL4D
J5vkTZP+fxOF1xV/xpLx2K1YbzU0vo3SRuIONk4erK+66jPXvsXOSD4KYA1DeSqlyXdOOWoMey03
gJORzW7kp+ChsLAvSRfeli1MkT/NdxgWclKQUmCu8MIAA1t3GGdmAx7uHO8wVjUhegMBG8hRWDq3
6OQA2o7pibNhdfR5dEyHB1YMTITrahPrX6YwbAIkmZKQ0SM/H57Z3EKWvKxrYRwo9lQgb/NW9L+H
jORm8S8ohokhsN+2PnMsimUbJ5kni66EqCR8h5vICbhBRWLQN8Tf0Qy622MmxThWQ5uMR5Fj6EIV
Rg1mLnezsPbZVs+PGBr4jnM5Eo2+RJsSj6Xeqi4x1q3i59iLW65REGgR9InuV5zxQ1h28T+hVbGd
87F3uvu6ICo0CdLJGobGRS6/S9U4zLsUapZ7l1Wg60xTgzH8p5twYy8rC+dJJUBf1lirrZTzbqhN
NT8sWJveHUJj42TsXMyGhLtPHeEu5EYQQ4D0TkoZE+S8ytzuYg1EwvvsTQ2OtioXhJ1W6PVkag/M
Cg5z2BTOSZCSFWP5TOfss6spgi5+Loz4dRsTqIvmwg6/OB77KYnWuq9+pIIN3Y8aFwt26ka7GVE5
dZ/Zu7gxem1RpWXXE2rJWcdtMZdmuTUTkTxGNit6LIkyyu0xZte9v2flySa4Km1uviOlM/k1IYYG
9whRFM+72OEKwJCvRH1qaR6EOblur22Aix36tubECpklMxiMYwapDvQPdC4RD1j2Z0V85ghP4ERT
ewwhn2tilSh74ytaTjddWMwW2E98znikBoFxgPBP9jzF+37ZenOB2pHDwzL7QfSPf240Wo6/dtNj
FDKIai5IIzRnpnPL9dDIjSeS1ieNystaNq0AIRb4cUAVq/oVuj9LmrmlS+BMFKpD6iONla7Cq9eI
JiblV/PYMsGKfypWx21YCtSy6esaQgRfNfRCepJkGYpn8ilUcA4dxyM8qXT0hj/WH1gHh3cBf/n8
TPIkThnrj9ktNniTY3pRK46QY32zb771uGC8V84PuIoTo3Z7y0RtSJPblgKDwY4IuGa7z0S0ONTe
S4EV323Cdv7hwy93f5cmd7K/qh/m6pUTuWMY1fsw2SNnjSRMaBr8I0JlNf2gBYvIFMhQmL7DMaVU
OVYSbeqJh3wdPqwhxf2Ybas/GkIc8sm/r911mg6UmIzQNraQudVOueHWfG5FxyB160pS5q52JsXz
6E+ycv/5oemXdudM0UvAIED1jFmewmyRGsqkDPgmn8qtSW8ZWYaIrvbShMtsjmqaHDyAyIHD8r30
7gRwRg0zk3e0zG5fMTvdyC7A3qdzvCsmVUH8tFmCgVK2akS8v/9VUWGXhbTIztT/kQFDU4gMVXQ4
5euFut+7d6MqMFQvqFZJMQwzSY2VU+JpmEMlSLzK8MdUN8euIKCg8adXP6+xrZ3wSPXpm6zIDT3n
MzcpOI6pa3KnWiIcyi9F1FPfH6Jihd3cgWos1hwrh1GPSfj14s/JAnf2H+mimvq2RA1247mD8nMh
P2C4qjMEClttG+7w7DOVclurQz+xAIip/qIVxepCbhoLnvyZLxqD172Uy5yTmlVIXOYMNVaC5Ifm
I/DdDXOl1d6ffM3HrwXr+AtZwYqQhlxM9/PQK38f+Ao3TTs6ZfwovNwD38WRFMHQx5NtTuxpBt8f
o8aj1WYLB2u+lDM63cD4YslfU+lhyI3TqWr+Tguy3xNQl1y/5LzKmPtnyHzsdjqkzyONMlU47fv+
lh9hK9climxz/O3eNaP/aFgwcRzTYVsZGAkQz6ICn3PcFP8IqTm30C/XH5/Z/xSf02hgjD5OQ362
rR0fDXwYBnd3IgEWU8OejFv8zXW52lec6P5TrplcMYoZyq+xKtWpWDx1DTxV+OiZo3dxAyG+lCI6
t0wFCo+yafajn2N8kyp3vik3/ZOuAvfO5dNInKUPtsRwEx3njrkf2+L86+gE9V7Y0jLX0YX33C7N
8pTngljx2s4OJs0qVcwWt+AxM+SASM96D/GGm23fo0Ffumhp3khfJ2+SRN1XKXOxW2yMIwupVg40
3RukHyfEj5bOGDOznT9DoGIMJEVLQAmGw36IWB+frvpKjmhNpF4+qZ9ONvZvdE5kC9Bh5Axn45aU
TXcQ5MfJHi/EHNafJcss9iJszT8HJ/f2xHwH45Adax9fTJr/0ZrtvAme3vp2ZObyv9q348YqZBe3
pNpu3vaMtinEasqrQaJ8hFn6V5PNEC7uqANM8szBgfMUJcIye5dRtRHUY57eS+WhM4oMQEWuBdly
YvTdhEO2h7/sZlCadMpGOMqREOy+bA5zUMtz+T9cF209Rv03tdxxMziPnqH3ZBtAGj7nsmCW1lXr
+O5MASgv33D+4FWEK+7igqcxGzHLVxXizMWFKiF/IW1ZA16FODtkJ+SaRONo97HYtkeinSEmwqA5
yYx9Pm47geRws0iej8F4uzwl9A/gJ/LP7TqoU7VFRIhjnm+4+RAVmQ6jd5c18/kk96qCdt1AyAf5
4oPiopycRpX7X+hZ1dHTJcb4yBI7PQoUw5kg6MQQ2MXicsd72sK2vW5xTsleLsoiUgK2TvfS8q7S
4TVvtWB4j2wQ2WAfDkF9N20FLS+Rp7s8p28kcZuRIc91A+ulqnmmtakY0OajNQAFkWjtMZX/R9GZ
bbeNa0H0i7gWOIJ81SxZnuIp9guX20k4DwBIguTX99Zr+t7EkjngnKraxfJoG2ae2SMXhu0Da0n/
znowRLbVouKd4/Wxs2Oir3e4Cv1z4VfmNNE6kSNfeOk55QF0Hgfdn+RaUaatWE3WdLneFfzhb/y0
7UsxMqHGK5HZaWA1zOAQ56eiIVOkbFVc0/gWc1xTi/0rSaoHd7IsokUUyV85zd/xxqfJ40Rey7mk
cg7+E6x5oGYDL+mD8+J1pTj4GB3eOpC9rwKK+5vXLsnFmzW9VMD07yoX6viJoyvSRjrlYX4dxvhd
1paTJvmuIBvc9Ur+KgaZVJoODcd1oU/n/X2BreV3DBzA2+um8vctIAV3e8s8xKdgSDRYX2hgFxIF
3Iru2DSPuh4wFsW8aXLoBrSugaO5amwtxWGoiavNUzyOlwDny5bTH3HbWBOFg96X/m5voO1Zht2J
6bg96GXtUFET4ubbaQBaPlN8VKQmo7mFI8deO8Dv+pr45gYNIXoYeEPh8UTs5FWBMHWKYuIbbEeH
9JV99HoFcYegLYL6grSt9x2mUkhAHSvCjKTvNk/r6Snp43UHpSfcGna1h9AvJbibQF2TeiUfvNZU
JhUup+cnYwfg0+mqypdOxvZJ8nvY8uoGqOryzPm74Gnt9x6J4SOtdvKbQ1iynFoPEEJXZg5oQD2c
4lgy4W6aiFquVc3FB1D4+LOolwIIROX0HJ4I+9PcAupg74C9LXaTHSbk/Cj86XWavuS9DliYcHph
3WIUaAkf6aPeLr2Z5j37EIiFEoHrienJMhSEzZvBOHzn937yOsbeEJ4NC63jSLl397hid3E38EHm
N/ocxUNG8gWVok+eXRZJZzFre+5QE3rg1iYG35GKgAxnkv3FiBmGT/NshhfWkMahDl6NyS52dO/t
FivrZEebS/lcpq5kOSNrNmmkynZU/wXZLjX1tNOqaf+G7jqd8yh0LpwMSv2qywZM/FQI1Z1Lg4t3
38s+foVjSlYUApnLgFHkOT/KFJLxROiLHmovIJLbea75bwoS9+1mlYgJ0Ky0kaZ5QwkbZctH4Hz5
csy8VKy/m6GXJdvKmf//id9GDWc0W4PxTzbnHoJbXaAQovljBRJkK4GOwW87U5fEft4Jkhpsb43j
hWNinkBbfRxIkwJNx6ZYPacCVeI2+7tpJDch1GmgLiJL/DtehKCvoLo1WBDSZbQcmxzMLAb7d13s
RNB7eJSbtchGb9slOOQ5S84D2zSqUoprzA+HSQEF0SIl87/+wGvecI6pRkWMEIpSuunHyKdZMR27
Z4pWAnFwgKgCjWb5FTBa8oC88Gqct3M4jnaXSuIGgJqp+GI2tbBqSdWy83ayUNfvueOmOa47HPYH
KGfzuqmGcSw2kskQo2KSmM8AitFdFnd+CAev6Ic/E+Pitk5aBbUhipxvqH36Rn4a+fROx7HI4Arl
jlM8WTaVmqoRh2e2SNDZgcxP6QyLERmgeM6aW7BkLcUQfPaDUuojzumO2K3WSQC5a4dOq8qJkWp5
eXE4lqxvizsAxjQbpGVwsyXOXqrUXZFZI1/zgK/hGHprov4101Q5mAr4/jnFgh/zTslglPxii2sP
rDlwxDZSJjnvl76u3imPwo2bWPTb3ZC14SHDAKx+yN70A6/wJXJ/9Zr14RVZZmzZP8xGurtm7mR3
BhZD+GkvxoEqum246DCkxKPRr4yr3i1oWrUXN4mqHOO6cM1TPrdDQlNOajv8VopDwftQNtLf9Qth
hp/Q1Swy6eDjF7KirS/s1rJg6DfaK5ITBxMHVuVkeGzthO0KdsjSS+EqOpJNZUsEIyUX1++r2bfp
I7qpcwgHXf3AScOeb4RovrOVOiA0M7Yrm7wKgYRWc/tLTi2VDENZR1tbtSY55W7RHcZRVPPVYS2b
omyArN4TSjP2hzLTmdBnmTZ3EEpK+ZxizPmLO9lC/RoamiJm2BhEfiwrfYBZ2U9jAsOHWysWfLOI
TkEYlX9Lx9gLslsUnYZELFeswX+FkTFPr1IWfvu5zpqsHYuxsLGHCBMrcM0ARh+6C3oYT0Pl5OIB
7xUI8ZwvMPtRaxCa4+hI4487W6LZYjFcGnPyFyLCIFJhoGFOZ9hLxInEuTDbiPSDOMBHIBOPPjnN
TMg3NjizfpzUxVNrUaKPoNmG5rcz9Av6nNLJCpJilsXyVQgBS73iQA+/rSEd/4QrSnHdyW74u0oo
BhuvaYOZdKDFqsNWfcXKQxqbx48PbDECCWeYA7Vuf3rh5vMdpmlJAiTJhtB5Iw0CVYATjp2SPz2y
5HrfVwNGIG2LG8sDbxjE2DYv6AOZsooqx2wdTHcUAfuZveA/g+AEapugUGPLn0+FbpJk2C4mbP9T
68Ca72JnDJvpzkZeYy6hAz1/3ZpSdFJgGViroKFWIFsgC9zBRdbsVziLQWjcqZSdOLYVW7fzQ25I
dXVbpMNAScw9QxCQ8WFD3o7b0MUqzA5U1LsIitpHZExvXvwRrsw+CmOXy5gjTQQfqnUmXZ+ragh+
Vr6pmn9KiGzeh4oXz2erMSRAOUS81+QBfOxOWsYLlqacBLo+GNvTep1PTmO5JZpgaR/dLrD8s4BF
S/d+GPvZeYZeX0bgI3PGqb2IdZ4ci4C1O7NTMGis00vYaUVBE8Gza4aFeUgpHqJR5B8Qedf7ATGO
wrlvFW5gMQHPpgJOP6u6yfwLI7EbQpdl5fPsmR6zauf5wt7NBV/Pi2ZNPu8DbLHjJk2r4BxWmKM2
orttrpSdxcHVrE6xzs8NUmbdd2eHbNYdz6QMZDSq1QUTP/bCPpt+wKSWO7B+sb/zOEURe7LlReYp
zck6aYODr6R77fC8T9+6H3gG7Y1fpvoQ5qN1k8McBIaXaIKl9bYSgY107vs8BI3Lz1cRmnCiP2vZ
kdVZQ11+SWcYjpNdl+Lo+Y2kfipixcFFuqC61zqPbolWx3XhpsYTyGVLx2Y96Jk9EL+AfRiMw72G
nlrzUOjaZ/yx6cXrw+5lwTebMmfq+SEiY/p7MIgGFCQR759gkFqS/hh0Hn1HY6FddORijMIeO55x
Yqx3le+TOMGoC5FhAk3KRCDZHVAI0yRU3SihNX9UrcNZ13n5WCVwm/xh9oon9v5RdzdhVnP3egiL
pzBMKPSYvQE1bk7QUn10UiDOZjXisYV2P970UJzsFaPxr96dYvKwtfa3K0Y9CrjqmMImiOOVOPt5
58X7hsCMOrQRoj14kBwigvSKDwCSkEqSEXZUnlfIazUmdOchWmtzrOEmzITzZL6cFQvYbRGzetmY
2GT9oQ3cfLyneZV5jgicWXEvVChTRItmPiOnuORzzp3+VeZNnG2pE2l4+KkUNmLjh5N75A1iv5eO
9AGpHEw7fT3lb16yiG4rBqfFZEYqSd9NGLpIia7JTlVgkHZ9PQdndr9+foDa04Ihv7XIlaji75Et
REzyeFz+5iFxXrDOyfSrySFonSWIo1fXRpKdizOWx7BP8+4gEibLQyOH4GQAQs4M0m4TPBoWK09t
VaiLCqwKH5Qc9AWMITd7zvl6aPR8FivISTuY6BzC+/qRCW3nNBaxLQ+Cqn9SeV0SdXZcBqQLPOaG
cg0SHz9yzIDhEtg8cZfke6YXivA6wybuUizMemeXuAhZzkqvyX2vcQ6elINN5iDAoJLWyx3EUwe7
Kx4aoA/trkny8ChVrvei4IjK+3JSf4dsZtRlpo9YB1J1sHMV/Q4ly3pu5H5wPpMcLefFbTBA7dLJ
sAUJiLqR68jRknlFewwR7XDsB1nYnZ0M+u+Q9RyYpsor916Ir4DtQTJSD+KCa044Cbxo2r7ee1+l
LMUaOXKy7BvFSd4TyWNngYP0yEr4Cgo/el7ckozfPIOGqNtMLJRJOeNT6oCDXCunuSxTqvc2mDAj
jcAPGqKRW0dnWA8h/A8PS12Rd+GOU0ygtYToOJV6FyrOHIjIUh2W0GseFVfe1mfruYs9UQBuqb10
R68LQEea6ixpJDbpOSry4L+NPJNAGw8yOOaxg+epKKbopslnI2thv8ZqxOKnE2cdA8nZRQ4UuyUd
0/64ooldoCOB7qWYl/oSLDK4nldZLvdeUXXdtiGvSKSp9HAK5mJAZPbGKFxOBcZxItmQTjlgeEGy
c5EVToOw7qHyK5ZnuZs6f8iS58ekjvKvUGPUpdhC+GcPFuFNJZWd3HisGNm5+OlXQN7oPYA35Ww1
VqoLybPukIej2ougTcrPQbj+S+iFxYptAOniXTnufDYqcP0DVQak75rCS6DiIgH1+7DI6z/OOEZP
Kl2d+tSQEhbb1ndwCPeV/WkUecKAMORzu/TVrsHi3G5zM2N26J2m3ypk2zNMWPVUVot+Gga/Tn/R
UDg/9iOiDB6HiDGqwoXEdr+lQNiDgx3uW8ZBeOcunlojqEo+Q5r3f0DRLek3OLr0egMI2W3b+tJn
/sgooritvE5DiZUNdiBe1Mex6YaSXDz+CGeZ0RF5JpSvuYLzchpTCH4uQhHnHmouUZjBqrISP5f0
mLwEoctAPBDZwh3WzMU/S0mIgB+MALCp/YyHKqEWZxePhA9z5S/0P2EmeFkoxqHrIR0o6jM6zvZB
0TXMNwQwfmJnJSYmpnirXGUeRUkdJeQqHh5bVTotWxFOG/fkj3u9Y62Z0i7r6HerBB8wGsKcLyi1
lF/WbLy8lqMGoKRwa6Nq+sUQnMf3chiyc9Np/xp7ei4vCRmL5KA6BP1NNPWklkTQeOoD7aTkbIp0
p8+zr+f2QKCowduL5hrTKo60VnNthuKe0rBWnbAjjN+YC+o7A578lhOZRuLfSSh3XgoN5hBRCMje
oAweMICwJ80DxXYtmztDIUTZfnc+dLENu/QFhGLmP/hdi5GW36JDEwNbafeevkzvwSZufnF805xu
ZPPfjK3tcF1UMi9n208ha++eFygpE+iopLikylidg4C4DLc5tekUGbDOiKk8m9kOrKNF9a8wLYNF
P4f634ptNdhgn6F2geAXCa6NU0/eJXU5UbxaOQjOCEGSddGeVrKCsADImkszKQwS+CnLUx3r6skJ
oGYdm+aWwrSuJV7lkrhTbyanFZl6q6GJsJw1ixv2fwhTqTsgIAa6MygjEOVGROAS8LHWe4zdHESE
Nw3qSLKtlxuoBBXnwGY0J0S9hKzNjYXNW9s+cm7V+nfA7hk3IW6b7hxzbIpPK9Xul3Vx5q/IsD5e
etFgHUrS3/VCEuj5tlS2v5WMgOaESL/ddky96rNcWF1smFzXNxebDVc0wi+WxpRR7MHLG5cWEDIO
OOcivzjpRnrxIeiG6Y6PCKCB4UD/A6iSvnmra9gvK2yAZV14AeqPC7YAZ2a1buEYD/IoEUpSeh2K
PiO8gZ8mI56I6WhKbx623K6fPBwLhB0Gcj9DryBViwqPDHrKZpLUxyQEk0/FNFXcNl4FQApTB74J
dmokHXFcvUL/50Vj/wzcdl03Sx2whORSwA4A8a95hg8Z/Wprk4J9qsbd0C7u3uknaGicxSCHxRh4
B+xl8yvMUQpU13I4YrBL1K+4FVl+l8s8748+L4CSLWy1AHUOoXzsM/q07Q7NiV6XBunKIS9z7vxc
EISTHX2Cq0XSSVgH+4YPBoBifKT+yL9kLMp/HCgzv3Vu+4GXFp1M/RJjvWnIIB3EJG6PzfxW4UCX
V4cMVDiHyIQmOs1lMO1JUfHUsY5HacCyrGRMoMQQmqHCecQMPPLddWQoFv5e7vuQD90hN4D1oty5
3tAiJqnJ40UTw0Mi3zccMXEs3zI19qTVBHKAkywInOCWj+pwQvzlRmxzov1U8jFRenDB4qD+lWCW
/GPdOeR6YvG60W0NoaubhntsLii+xqbrnphA/7iyfjmHQNqOal5r3Lpjx8Iv81A093wvzsswhGSp
8xULaxljA2CrA/t3GiK+15ohYC+ILPwWGffmv0X0Rnw5Cz5KDxxnuXOXggM5eeVmN8lJPRJEis/G
FeyPqmlIGKAyEaJ+ZYnBMrtSe1C2djtg8H7RjDMno/KJQSZvyyMF8xSUB+GCU7TX2nFOtXQ5V6iQ
HP/BIR437FaKgTti1xG/2dDEIcenauUq44+JvBjL11cnzQPNwOY+5RdOj2dO8KxO3ZDrThM0zpeG
0JrKyJ/IeGguTJoBRXh5/MeMIUlVbQIfsPak0701lGlWMDkS0oHG4uokfvAaNqHfv5d9HiAxxdJu
KpYq9SmUPQHd6kZhXnH+MwiBFYwg80qfeqfeDQALMNFYgFcIAvWry4QRo7Ly20OfR3U4Tb408d6V
rVvTl+7nyalhtdztawgu+GEkUjsZ2SlKlIvH2+aEhjxgKyjQYZ0de0cBESd/Ok73IyGTxwYEXL+J
LUv/JyEBOJ9xTgZYHRDbjq6TFez5+M0DdSTWqkCEDPO2LMv1kRYIw18Rke4haP0xI569cs7E4RgE
edTc4XUu7FWMVJD9quzo0Q/eD3F8AHbpmGtB14d71auIAiTMW59KOnTqFLK3+cDBWn7NSQV1D1Mc
jlneRf2bdpijBO9uOKkrZj1ztC0FcrJxwyPZWfaOIbIpmdh+xq3olXRqpNVnYWv5x4+D6Blaf+jd
r25jizumAtyNvN1nKpFZI7BzZe380IKj+Yn9ung0/Dqf8bUPhL9lXcZoZN68TNtoDNz0DB3G858l
BmV/73uDhtvAjnwAREOyYRtZjDCIGTUykSjSjvIkjt4eAOAhnbAdZhxNZ52Chp0SCgj5C//WDYgb
pHSI2Hsow9QwJNol4ljmA7UxS8GJjygMvpN3OeNhP8YpLpi9FElyXsYyPvpB3j92460xGA5uOu/4
aQZyRjj2zqa1FDLaZR0/bLX2/4C7zt2uXiIizjQ8U49JA/LymHU4DbazWMEodNiirjJi4/QwZ6vl
2/E7bKiy08jMcS7ZYVON3Zf3a5zVz47sa3nvrD72lpCLVh4dm5uLtzrLHjodADg/Tn/EjAOCp3Bk
5F3Y4WO7B4vVrLtFCCV3eHpritLqQTzWBa2ISJjpc9fN5rXCZ0wjeooP7K7jfBEDVVoDJLsK/1+0
akJU26RxxnazVg0rs4x1tv0aR76g+hbwTPG9hwpWMtK8fbxhGkfiQbT5LFnVn6hjLe+72RMnwEyL
9xsFP8ZsXXFyyEvMyhzqBjX8cpjog206gdU+LzTWnlC5FqJxagpelmBMk0ccE0x0fUf89z4hlLGy
5Xd86LqEFMycIJB7Lna7i3UohikdD6fV1kljL/qs3dkvX3Vr2hmdtIVRREYr8Tgfd3xeJHQ38El3
qdx9JeLDgwHfg+fdgeaLH6p0mnemMGPDej5CACGrF73g+0/GZyz7klHdzXkMxCzwEClApKnnJAhX
ii2I2U8BMw6JAX4ruvonONoFb37TU623QVSi42WYRHxnoXaX2y7vsFkQ1R+obwzjlBGxAMzwxw0m
c5BxLcJ7Rw1YVwhImZDgwNisyFob1kMiDjfApjw8WIkP9w+++HLPjaJoCjFgjOo52dVegie+EON4
XB2WiRs6fwANtX5S0UxTmPBSLpzHaSOJKMtkeD+axc+eyfP2mA4oCdhFzJ33NE1F3zYuVRtwXiC8
8uQ5JE1OMKWIEYBEICAMJhWvf03Csunq6b6SSevtJeEoujhZsYOCcBdbXEcmiPzY+APbbljzo910
lV9MR79zxuxYDkpeAWUL+0V2JvTfFKGsbxXyg+aajsNDP/IQJBxtTHFR1r29cGS0xwI/ygMrXEDl
gRrAm7lDPVzcSBCBtGDrroD+8VxC4QmQONp5Cb/G2UbuKRskAzcGKMSN3ES8NwR+h+XPElf9i0bb
oioWOQOHIbXPFTv7pa0q+Y++nq78QHsQ2QmnQ0lpHzoiBhIVzQHu/bDUh5hSGkjJYR8EO1OPTYzc
LtU54ESBQu31Bla+xuXFrU8V5DUWtknuGILXic8ar98Ro+y1Gwv9kSJIFU/ShvKBFdEKyXnSsYbT
g/DVbwlpOH8bqzU9joXUF0RNnmRohc61luu8x/dZkyKV2J7dcjhpU0U7SEMdTBBc7SXW0i7w3uhO
wBA2BY38BlxwG9xsWWblp0ncGZFywfA2zjMH6ohbI0s7JBy4MzxCPI9w8ztGW+xgkLx4NB+gQmEd
VWxu5T4RdqWwLPSgTNXslD9opmCtwk6xYk0U2hTfU7NeKzY/kL8U1qodH74jnJsm7GXGEjFca24+
chi/qqQsjmbKmh5Gm2Ut0VMd1p0nw+fcwBWpku+xXbzh2XFlimcyigpMpIb/GBXuzQczmGdu4vkZ
RJN7KaemfgqthebaiTT8Ya0f32MdH3aAoFfw4iFnSrhuuL1vnC8T/QbmeduFFDfxM19JsF1YBhef
fp9QCEzI3n/oQ5RzliZzU4X/IfXjmUoR1DZlF1SPftNJMixeMH/BJUnuswo7JU0n1SwIbYrlOFNJ
1hznxkkDsC097XH1Uop3g72ehWIQgPPLsAUPJ24xCTmuzwv4xi32ieayhtZcVVlPrzrGTUzAJLP1
ESqOrXZh2TSaVqmy/bUyKW9Dm9cPGgl8pv4nDrcpFhEAEljVJB7C44BtZ+8w5P/lxick5RiPc5dL
OBSO1Rin534e5/g0Vgq9nRzYCi58svMxagIn+FXpEsEuw8tab6MEqssGc1fEDp6C1u6TtDnwVTxU
UfJsSvZX9INE/UfMDz6DvxA82xoOExf6klKisrnDAjSYDWWuU2zWTzz2wzfjAZ2yalhAx6UzTClA
pgWl7lV+WBn9Xty8WtkUoCaIw0DerNw3aKc31hHu8vTguwKvXOniMUVNybGQ88oMDwOPpv65z2SB
EU1E5aGNW3U/u7z4nkk0Td594tYA9pugEczhCGRnnO/av3PcCAITWGbvq4RbQQkzNS09CQUnbPpD
LhV1HzW26fJ34nfRWYX4QGFajUbCZChc+2sa3OYt7jjt1UlGG5nVVU/ve7eWOxlBtlnATQXiw+bd
/F/agEKfTecBPLbL8qt2QjmgMJvuX3hz4W5trbX3RM7Arw8cRx0sgrWE+RTkdMvvs9TprzWnmHs4
CggFiR8YxYYQx+Q5bkbwxSmrqvrA9Mlha4ht0x/1wBiJP38N2NNC236u3fUW1l38usdRZefg5JL8
vDSY7ndgzSACR9lMZUQaUQueYlDEMNVwrWPZTeiQzto5Ofldctvw40IC1OW2rx0O7Z+EiqGthwvq
WvRG/53Dyoc73E5QNzIh7nmFTmiWKvkQJC/nTa4wJnF1BfZ+wsd+6dhVboGQGPKcHbvmJwQaAoOu
RYi7JDmbydclaAt8Th4klOZrWR1BcRIBSQ7nqeCfFkCW9rnXo2kwCeHv5Lje9dc5E0BNC0vcR7Hd
8PZxRIlgXY3Nn2qxzkW0AlVDqSDEa6Y5jCZOtvjILzZ5KZAlrn3XV2/FNOIn5suHexZyQ0xRKvSu
gc4kX0vjoHz2NvKJL4Y4G29xDNwCwyDPLRK0elaY57HNSl3/AZVAeiIPZtagPtW9PCIXJDEgdv1/
a6K757VY1v/ySQZvTuI4kqIPzvT3LEwKbhYkQJ+FR+vbfShw27zZIoh5LbFVuYHSpvkOtV7SJ17x
OjzT+zOdM3Z/0WEp1ersagIaR16pecazvRwfeQmrWwlc0hziunGXTdW75ZFWHko2SlWKazhVvBkc
TkDwHrmiHPiLSfsfy2FwpAk5DNwP5rb9yqlpWdeEJaKYgEkQv6T5k5MRDjJfnalihoRUJ0vq7dMW
axIwK81LEOIZyZmMHqloZyhTy9FlfNr5hM33OPDlnY/4zwk6oMUS0T7DGaeHaNc1iqwcF4NEIaPH
B5sUFNVL3yYSwA34o5b8LRkbjmwIaAhEFFbLA+GRma7UmL2lnYvppWxVTqitJ6zzXOcDh/J0WcoD
1QIw+0ZBASVUhtU7urox+Xl1yWpA1ory1549NLAcGnZzCtaS7H7KybjAKuX4wON+FZugT5L2CZ14
1Y9wF/Fgwcgz8XXWElGvXRrlXzqkdK5dkIyYuZxM0Rw6TJ26W5elofIvc1qibn5Cfj5F5Vq2WeQT
rB4UVFziVXgMd1iJB38LQQOvZCIyr/2n1rh9iHh9ffmloS3TCaZT4FieS1WOr9kV3q1aee3Q5gN8
/g9lV6v+gEMmfhxCt31fw7Ky+35S9oVNosx/JURbKC1q2kJMn9nqJh24sZjud+zHip3GMJJgnwI2
Dv/iImuCr4Ah45+tF1Kqupzlp+y8YpvhGolJqGuJvFTTeOu3oQ751HZeXzkh+7c3FruaGmC9WeWp
ZrTq36Ip7fSfeoqz4j9mi4K0A0Wb1SVeNRl0JCHevBKlb8U3CxP7UMdZCz1ENvG/3obJe5jl8DSQ
t3ntY7HgukBaNdMra0DuzP1AKOIhdCDcPGI+xJK4acSCUrwUcfgRxXXwPHMo6U6TqpezH7S4Hryl
e6FfHDeVgAdPBMrCk1JJSjuWKPRyKfsw/uoVSKqflmDGf63mMYqMGbX6x4YNnUYp5gr/DN0wbPGY
wXYGV8ObiewtlvP+i4FOLX9IVHXVjpSy91e5Xtg8yRv0Q6AC+Dgj23RojxqLEInxmFFy48s0vpQ8
ee9Du5gILIj0vidvik5+4uMskX1Le3YacZWbsW+3QkrrYtegQgLeAKNXNydkaGBirOcSK9T8W41B
pD7Bb3gl55wlm76Mp6zlrVxEHxgMrKG0pHT1O1hBBUpiToYh3s7s/8hzd9UTzwh4MNrm+D0My3oV
6WxvZJLcKU7gA0g0F0QW6bcxODXV3OTnvPSyfzjcZbvjSe09cWQdL0m3ytvGOxn+q1TT/+7LmQxG
mWXqROBj+GXgBhz7WPffExioB4VZghJIkRXHdpim5XHwCSxifi4EMjPOSPBVnHrK/9jCWzc9jCXu
FHK1ftzy1xTLrVVThClMV8x//Nb8JrR/6NnyIRp3GAbHXVLC3v7kyc0/uXJgStn6pMEDYul0v3By
8i46QE7B8bRSH7Gxwi3ELgRG/V6B/KBvmF6E+UT2RMotX6P7yWFP3kqdalVCFyNhzBU900e3k/CG
7aHMMKf8JtNQ4vxzpmB6hgzK1b/xCNr015FMYL9rzQKiJqTE7JiUcmJV1mEU2pFGLAr4XYZcVhBP
rfsUFlPNUXxgF9jpkIFhLerYIXJrdAjQ1fRedxYU14W4YPv5D90D7XIt85jV76TL7DoTi6CwHpU9
22eIdhjThId66kM5nY91kIJSM/WaPzOhY38yukIHM/OtTROytt0ScxInVqdoJxR+2O8u1tn6UrRB
Aw8WM8fRV4hOqHc8eGC7pWJnPbWoU85LFwszV3QzfFG2HN2XJFNa5MKuCP9OqmwEL9S0YmDDXso1
c8NEqvSZTFZXvzUFXEc8CW5THhavyva1B7z4kKX9Uu5bXSYtRIoqbX4EWT73w49Wl2LdAGbh20iM
ofqIcR8giOKeTXOqhSvvBbmPWhWyoVjDhEz6Tcejax8EKYqE21Md2fo8bGnhUc1V2pnEdYHn9blx
jTRb+g7CJ/beabGvXNC2P4OXj1wgsEWj4cjRhvgJDEbG3ck7pxxsvB2CEza9eNa5s/OTkdQCFiNy
mCGFt4LQ57Gt2/7MqdJZT6sXO84r139gjvGYZ8VNrXez6+o7QPf8Zg7UnbFs9u8Hrh51rIxJOAcG
LGZ3WVYMV67f9R3slql5B/XYktWAzaSLBN0erUspQz7rsdoovy0rUh15yW0RB/50FCEsq/0yuhYq
WrmQtfCZ0QEZtcu5m0U5Qy7z6n2CBZy1GRmPs+uHeAxkPKKiNB6Jyk1N2c9e+112RQ4pX5qwxwtS
+kHzntQwTZhwuvwbHSsjzBsIoCR2wqSNcZPfLWiSLVZIH+aUE2ZNg3FtDWvzVfVLRH3wzJxfRWw9
9xL6ziFDrSASW0tgB0kI8O/9Bj6jWoyter3XnHWo8/VRQbmmOk/v8YJOtH3yEj8TuwDDxGrpJsPD
kIT51bW020xR3D6ygifvX9R0HoNzwPqzRKEo2J94hLVatgTho59D29z41apIO5iJXUoaLcLsEW0K
pKaVMgsLVpdU2r+eBxIg154txguMQaf4FRWsLV6QEDkRJC7s9hOnjiV/80vbXWRCqd3Wy3LCUkxO
5wY5ESJNOh1DqrkOeRUsF5z58OCAj54WcsA00AclmkbtTpIwze12FgKe/ZE3YkFnaYb9QLF313Ba
cI/M9r+YL3K5soNdobi5Lik3zPetQWQduCReVq7diroRLFJs4knQ4pSN4re4Luw3zBS//3DIV5Bt
aPkxMnY6lzaS8lqyoPnHeEklT6FNjRw/tP57mXqpf2K5TfcO8zJDauXr7AmHiodRYrFo05nN7lkX
IZeVGbpuSDZsw/Y6YL83BcHz0DoQJEN3JoEUsBbf89gKf2ObcShs8vCEBnSq7VxQJPfzCA0lh/KK
RG777rsD23VnWk3HSL6QYApE450m7A2veQ48/z4m87wDJ+EIiGVBEWyxuNSPOQ1yK7lsMsXbyrUo
/0hf/h6Rd+n2fMDpZWHCfcUXH4ljRAySr8lWPVvxuaIc4H+Szms5WiTdok9EBJlAArdVlJf30g0h
6W/hTWIS8/Sz6pzbiZ7uUhVkfmbvtT2/OPee9q092Sn+vTKDz05zSVAfoi4gdToNq+Z3Egyg8R13
JJtbtoovmb+AWGH7IF8d9uj1iSzHqbuSffrsCAUhvk16bkAcctfx2WYIcRZdX7lefDQ+wMNvSlE3
vB8Qi3bPczIW/iUAY7m+BCGZYJ8dJNF93YawakPRFG4kV4qr+5WBbxSIbvmQBNocrruvP9CHqJNs
Da+2Vuis4rFrv9xqodho67EneLXNixvgyWp8dGaHsUlDhQMGy7NRU9ped8Rsm8hT11FvjIHH2lw3
/IOb0lq6r9Za5w/LwowO5kpjTiLpDdCIp3gadH0yliSkBlg96ZNAnwJ95wcGuc1KOOmtILTQeoKO
IUmlFkoeuTjWiky6FgnLjqmD+rTBXDzi4SQYO2tC5klrL2kaEVdHFUUDLB0rGw8gDGjuoUAX/6Uh
L2kQmCK5m4a6mr91HiCvm5VaiJlE5XJwxViavSkhBW9H5PjOlqK3+tRKgl5tG1zkBMYHzoZRnXvP
NeE/l7Sw6E6cFAtIHRQ/cGv1LZxvQiI3CHEfgBvnUZVxWO8oJ9Zn1w8J8ep8qz44OPx3tRtjNI3F
UmA5gc7C6WQfbCru13TCwk74uHE/hwVPON0wP9NMcx8Ji6aPBtLK3myyC54xOrQPaL++UaNOP/Du
0+MMgYbZfVGeS5QyRwfAIBN4t82ZHU/eyfd94D/Z1da8CezB7raw2KeL6LPQ2Q1WQRa4qRL70XUD
9d1rTmyEP2l3LKvaB4gxynfJRIFJ0aglx8MQq6OSBFt77hXtg0qBT8mkOP1bM7d4wbm6/ECftCBe
eLHDig8vi7QRUqOWzML7ebLr556P/QnStnugTKUec0EIYVKzs8fSTN53nssWa4BvwtvQNmq5JE6q
/APmW1wsM+lHhymjAUSgBDvLx6Rz5wrivgfKhZ2boqLf2hoqLyhWNKNIH28lYnvKTUDQbNJRmJkw
rdha2ckaubZjVISkKHtvUp2+lbT+wNj68C5ty/65bTNQWhQ1xfvoDx9ZRwTnxhToGfreqW9FHLuf
DXCX19SZcUX6Q54d1cxKf3WXf20aTIc8Wb3Hsu1yYvZ48XYOV9+w6Tzp3+u6Q3Wj8ODdjDbd+G4a
1IiRS8G51A7fqt8SUpSOy67DKLOXTRLOP15X2WpvwWHZN3AEcvJoM7ajCL7Rx1po5Hp+LaJOQhMf
rbkOZWQN9nMQutOdfe20kI3w/KYTaEqkxeFFVnn8ZDNO2KxtUEYuSy9WG2ScnHsyrk8M6XeLW0z7
KvUptrCddzmbvjY4G6NHMCfuoyGVmypzac7WmCVvC5F0OK+svYTZd2ujdz7WtQgefAzmh7VsFnMS
DeAAzqKWpgGRNBl5jiPPGb8PVCOWB2LjOpPLImYU1BpuWb8tHMNnEHj8tiyaUlY8XRa8N6wx16OL
SuPR5bI65mlsv6N+INwCuTM7VR8UiOrWsYgmx72mM2XDN/rM/iXMG5RApcrfUWPKE4m/KFRHaRz0
9+AiEXenvyyK0l1GotEms5DDqZ7PVc/wrfKR5LqEzipqHAcyVuFPCi7vxExYenZxj6VhjEwahE8p
uyb6epMlqMIsxcI+d8uUJB+IXugpKvuIJGv6Z+Z2/nZyUVHTDl/IDeedLKcZwWoVh29WECNWS6zH
9fqXooFsFsIyeEeuVBgMF5Wv2CtA5obfSxs7IgcYOnMsCOEhfTeVF9QUdKOBP4/XlWdub8q5yc4+
Fhs+6gpEt8pQcdiSegcU6rY3jLVdeNUbQcbGA/spGNIMf/KZqqmThcNxmHSkJfTtCRxCTxLMOPQP
YbIe+a7DXatX1IC+xfYPm+23RBkQdcJY5zmbztisGVm2asj/ApH2G2uQXH493+oKdLl4XpcwCKJR
TSSjQEHoMTHpLT0o6dYBkK6PhKb3WrWNXXfdCFEjIpJ6IGQj+LR67zb1tLmAEEjkOUwEhyq5juGd
PSLgHyBBbXHMQzVFVHNLsVTeevPVkK5QWvzEreD79kq8R2FBxCNZIp2AyMETbQnrv1yDDJPZAnwR
h8Ge4Yth44gSrNSOX2+BinIRB371XDR+AfuyKOUpYOT8Gfi6ucz+iC2dmviH8r3+rarmvrwaLnl1
Y5//M3FIG1tY4mtqy/um18lHAN58M7AQvY8DVe0BppPbNyWgXre5Fxoba03DpZ65P7UlykcurPns
UWm1mwlUz2bsSP85aocimgoXupzjgxAhmOd6hZbcWG9OYk8R4z1yC9ZwODKqsJlC8jFXzQBDL9ly
RtiD5DrN8S2gCdFRWvqMEChwN9T14Tup35gIxsY/ogJiU5SXOG7zUr/0ZU/HSWRQj/bIu2JUVwIR
G+VlHDL//0ZUpvzHbiqsd+6SiDtt1kRiZWBwhC4dCL124HVNWf0DhWVwNjx+V72rHtLXIo7lHUkv
+ZPL1jwq+zkASE4TMG814hB/5/RrmkdlNZL/jCSG7Swchw1Ve3etLNLfOZbDMw3/Jxl48aHPISHj
sqdCYENKMkGlv9jDTxmFX6svps8Dd5uyxIYXwJTua4G8k26V19bmYvf0/Xrs/jEijqOedF8AV/PY
PmXKDiBRhdlVfV4hAPLzK250hASPY1y+eM5EDI/XteWXzkV6WBHfb/POZboN76w5LNDNHpLOtE+0
KpwlyrTmH0EfZtOOK0oCU1fMW1rPS7ecCz6BPEB/dv2q0mF/VStsaS2nrbEACDWLjiOrspB3zAkm
RFnQACFlrVlpKPssYwa8HTatCC1xv2tMprEyVDhX7dx0WzWPBEXkTaCHXba2lLIN4ioyu9poBGLJ
cbK8AaBD/uhM1rDtpxCn6/TepsQSg+vBiY7YCR5O8mEmbKaQ9UI8vwiV03k2YM5ZsyuOM9wUwnqR
C7sbxzEFAZiO/GBQk34a325P4RAqcxBlcYAaeVUfFfw+uMVl+hDXTMT2PumnSGLx7GzJI0MZE3eE
9Ez4sfNMn0C9WaeM7WNzsAZmhK7x1XOJSfvZdwigDXG+kdwVwkXze/le6t7+sEC4WYcys/Of0bgo
bri1qt/C66fbDDFWCPOdIK+tZOh/tY9T7BPMUXFyjNldPajy4k5Bt9UmYN4PCwIrB0CeeFD0zA1G
oSw2vXuVsUMvzcb2mOUBboGMfVflJy5Cv/m/ZEYXhU/ynNv4zBuqYwRV+QfTF/5jY/hYDaxPw6I6
4xQIN20w9e85kHrcKfPCfH0tkv7VFMvLNSodyglv2mFCyo0OmDz6Bc7QTg1BecJyljxo9g6feexc
wzgqn9n2deEg55TjE3cTJRcs9gObBkYbgV2RvWO3d10ADTRfCv0ywazYFoVxui26BHGVKaYvV6nf
G76HpTrHTD6oppK0ISwI7OvNCl19Rz5K/4MfOzRstJKaAy7MEIJ5vrPQu0nL2bXDPP82OmeBOfJX
/HpTxpOVVfHWagX8f4FL56s1xXSpGNE4B0ogQn23LMJxofGAo7fNKtIaCYcWsLp/IVLM7wxR7ENQ
hh7BqWHvPI5B0xEiLthp7/vVdbHwYIEzG4FB608Kl6toRksajak9/OPxFfWhYmH/KnOyuL9sY+r7
tVvbBx8OxMOE6oTeTocCo38wFVd6P1ibE2I2l9yp0Abgm8PnnKIeSDsmHiU7VT3ROLodI4+WGxyN
ay6PvlNfyXpxNV3MPM3h10ifR0573WPeQLRkPa+obpd/OuMVWH0f+iwjJ1Qi45oCO1xNXl+yJeDm
5QfM8+rRn0YDmGMlZTaTfgpHr8l+FpkKblWk1d4eSI1XPmABkNNuAjH2Tl4dtRZx1GRlqro+0h0i
kc7H2r8XEzi+YHBzGttyDZ7TpPCAzBm0fs8289+MYwPGDdXE6Jhxh+qh3sWDsMIbBDBSbYey8nZZ
7tm7SdN3IxeEaVhkhALuaVxT5nUoZJywhbzpKULWXK5DRPhNeLOmdW0fBjO7/7E8bc6FM2R0gOR9
CATUcrrhLbxikMkm2EMy6X8z1Jr3jHKI+KlC10UuHDtIMwE8sIUMcBeZyHSGMZANuiCmwpjFdnSZ
rO+9wF8/kdx4ZuO7q3o1fbnUUWLXSt9PA7ZRYuw6xLjDphw8EIJel+VXWpyk00sjTK6aPMMF9+mt
AyyvfmGbZS2Ic66+3y+bJrb5SF0kBugMWjYq2Cro+/nHW4nh1JutipKLYKd+K3tGUxohb9IvJ3oF
PiYOqfwZwknaktZiu4JPx1IUZ2PqFgq2FPjVLXafOn50kiJN8ghtVTprSlum0NmRo8FKBGNSUref
QoQVmIWRR6avsBXz+C2uRhN+Tnjmh7OZUPNjX2ksg07bQKhrJm4jkgzlAYnAMB1T3tW8YtGTGgtW
RxPb2a2MY8cGWA3rCcJbQDREcSqSzJ8JulpXeyB6SXczGwCyPktKOP6nHNG5EhjZKTeSGC8YbYjJ
/lhJ2uq/qQSLMsFdyHK3RdRRqkk/pWWsY0QW9MeFByIPHky3Z74MGpyLZ31CGxJe7StkZT6FuW31
Rx2DEyJbhetkQxMmMNu1dhhVStdPXFi8LFhkmYulc8IUGY10/1kk83U5VUpzS4cbg1kHhEEFhsHE
3Qydp0m3r6Z12JvQrT7J2LCrk1UQXiCwA42RzO0iP9JNk66olmnN72Df5f5h0b4TnGbYazGKzpqa
E8iMPBtnpEeB3MP2yaN7fQbXAw1yY7ntMFyqIWaCgzS/qeFuBdn8hK0J4XBtFC205GYf74ph9r1j
1dXhtA+sbNVRODfmU8oRZu+Ggol0abqX6djji0SNX3Z+99xd4R2NuIY5InkVNM5XITDRjHHG0BNp
Q7/F5pEMe2LC7a8mG1GIuCAbuWsqTz74qUfeMAZ31E29IlDlhDYsWE5d66h0L+RUVjf8J5UmdFSj
x+U4UISeWsNbZy3+I/onM70QXdTfK9+4/FGk08AtcRx9qPvKAXQXMpERUtPwe6jLKGhLe+JsT5tX
ioV6/B3hAP2SXocZSrIhD3CTYd2/RafQvbdl2oK7ZeL+WBP7/Re62EOOuF1RtJYoSu+YIzr5vasl
hY8TzDseu/Qbc4XfnyymqxvVJvl9znFQHsxUpsW+JhfvRynic6IMIyLJF4wuk2MB6y3FAJrxOWES
VxcgYooEK0tmbrQWrVz+GMqPT12im/EQLl3wA0XOxk1NxiJjRoeYdcQt+BSjNFHNqXHz5l8Pa4S5
km2RW9evk32xWbV94SSdn5a5td54bQmFQjJE8Fkw5qN/6r1Y3E10Le6+Fqa4pOza0CRPLUc9v3zu
7l1dsCbuGBjg2MDwzxZD5+FtCZ3NihJcGbSKnEDiMpVr84ZBh8jpjkYJUbWQGYaW2Rf0bVI5NEkE
t3V3pCPkPslOLeqRUkn9HRPMceN5Kj6PHiZyLuypAIMjGtyECnY2CpzaUi9rgquDfwcmEMJEkwbk
0ij8GzIWsEopC5rg1aCTGkZ4paoixG1e8VbBSp+O1ThWP1Y5G6a0zGZ5ZrNZ4B6CV/Tj5lhUcdCL
2H+Ba14884vWLAa6sj8TBeJ/CI8e7sgQUCJE6g3a46wOxn1Xt561D+iBm8PqMGSPMKbQfTq26877
rp2YF/LE4O/rcXt/ZusUt5fSgxh8RgObJv+6Lq3ynTVMQ7KzJq3LUwywkSh4VBsuTotZPAM/h8et
WPhdEz8p1EY8gI9+N2oGIiJmSVCWlISbiS8TfGgLepxbbhoec0RcFxsKZ3YQ3IrfxCvSM7PEVU9U
JUBOTXn9xMNoM6+orZqUHC8v8cNPY8gKI7CpHJwyn5EWV4Jz26yt9A/YXKA5c1LiK+45eR8xElQf
ovFIxeXpxU+QGJBJEQFi0Nm4EomM0BxEJ5NkWfLSLYyedyNIrXHL+MB5yICJNZHmb3hJDMSuaHbc
ZAtOVtxaQ2ZjTUnW4qYZakqvnqFrRT671XWvjFPrG2tYpwT71tRmZ9o+d6cxagwHJms8e+zE6hks
KOxIFzX+DRM5+ywSTg2RxuZbVEGJj6ZcmX0KLHSshBaYmNdnLqlPmqUhEhpSzwQKSiy+eVRPsnsF
IqaWfzKuCAnZVIIR3nfuGLQKlJ6OOlIQGrXpO1sgmYbPnD4NRc23USxiIhTJVXMInCdkkjTPTdjv
lgkv/0ZAQp22pVWZ5WBPVpwfTBYEzmGwGIdJzbOzaSc9/ASCJfdele10I1DmtN8t8+QCVUPSDSem
41Zy05I2qg6OyZWigirBx0wMF57K2QmQOHWU3DhLc0h9CtMQYSes3qCcMJMVfNXKJJN9ZC0wZF+s
eUd96yqc5kcp3cZ7yhk22xu7G9v1WDY90WNOM9XecbG7PDhxW0wMxLMr6HRI6Ieh0EiWpo4NZn1r
t63/UuOKJIYKRlTyPZixbs8Jt/8f4S3safixu2erQ8IZ9fBB1js3qe0/hMnz/ZhMgKbbDKYLvgdh
PyzawvY0T/Bizl0j/T/EDKzqlGtnPtnzIHDOJJCs/peGKBqNATqoAbIh1UNVZnd+5xp7Z7iJLfoi
vHACVe92KVP/vAYhacmUVkzg8i4F9AcHPqpIneQw6KtY7HObpeezA3/tVALDoXyY6t/ZRxO9Md2A
kMR4MJ53IqkZDQzuCDSxLvVw30EMoaKsDCVxpjPvhb8pfp49G1Qcd3Zog56LyXjKg6AZHzP0gqd8
ZdV/ZarZd7jf05tGiw9bs++NBpiO9+s0Q1whIk9vPPAtO93YK258yzkHgAcTDmqF0L0OYvGOHXXI
H5fR9uBVMQffSs5d1iCWvPfhCtkYnyvFIKyxHgQS9JuceWqxrRj07VsrJ6fwmgXR1Si3diVj8hOa
iRTGyFyFB7RjLPedMK8+1spgb60ckqQOk5mt4qZbHNRKRgAQG3TId2HieBU74Gm6Zc8Vr2WBPHbF
jdTk8r9CY4lKq5kbqWnqazUVfF4pMXd8Bn0HsQ1IiMO6tUXvVBZyk00NaLO6Wr6UU3XAeFeMKjbe
lLMrnZeEUfcuroIrxMqIM/IpeA1NFX5AjvkH5cgFzWqmB0SHvP/5uPISMLf17meaqCdQwjMHHhPV
PcrH5G2wBvdQBDyGxbSkZF9UmYCrn9IGeK1T3gIxQPC0hMN/rTcU57q1FWvXAr3mLsyK6iaUcXHs
y1y9NUHJHcg2G9tRBz14M2kM40gGgzTfcCf4u8xDmwxyKA43egglDDX8Q4d0JLMaITi2uWHtCAov
psa/zQQWZ2AaKNgMXhk2KfBJHHfdebHLTQrR4C4rUnWfon67CQTxQ0yn4Rb5jEwRXLb6Z6TaGCPq
tuXFrA4AJCrx0P1uGK86lLz8YdvZkYymGi4LBmXtoeQRsPcI1+OGb09zdyy9hr1Tt8Xc7QY5ZvOJ
da4dR6asBmC0VBbYYHg3nnmtSWFktFy0e+Onox35rm6L72Ix7BE8a+bIzeFwwROoSC58yZBHIbpp
DagyBNIqBdtBDhwEAiRkJ8C9HkPq2W5cvReC1y+i+aiWj95u03or1j7o7mcrGaYbZi34OhSGPZdn
P0TesEliHKmHxLqyLzkJ4FW1DFKcbSknZAEMfUK0lLYbHtzWlFeuLck/XC+Jdwec4rpGG9L/wgRD
GeiAdrmGAnGCEI6IZh7gh4xJKNmzPif/FtFEBbcsJBqNnnvkSHZq2xCix9CMkLu+QihjFuXzxwu6
z+scGc3SNksrvXAbVWJkfAUADZk5qumolon/DEeLTRr/+fxd1w3H2RKE7ZcTs+bbQjwKuUGw8LZP
PTZbft6ZxM7djIAXuxduZFyp2GWBhgR+P+7RXLrPcMhCVnPINxLEfnmbHdKCkmfHmc2KMh/SMICi
GyOv97mPeM3Jaob0mZoJNGMKNChya+kuR6xBk9l29Tw4ByyqMjw4wI1OTQjaBXVHagyjE63zG8wR
Wh+Ggh3LTvQtCRWh6lsAKYHV37vjNTMjIJ/+rbJa5HwDrpEn7RbwZiEMog3OTZAtnCStbR+IlmGS
yJNEFG1GULFz6YhclDi56i79hdcBmrkOlvjLBmCG5mTQmY5AYpRsn5y4e7HJKvxdlx6oNllP3Peo
dhsafN8V189mAv9tTQasP1SdJYa6DjLuWS99RrgguXzOvllWMoRoRVw6JknlxutKRN0e7uSwRshi
aRHRKFMGEvpr1giWtwTXh85jPrZwLf4kP+xXzdg3uK2X3JovHJq4o0mKc/Hb0WA98npjZ/XnLmBn
FRIBQ0UQZhbhNeqKB0C58BgieAZGF7PX4Xmyi9OkAWFtTb+En1YsLbn186tlCDlr7cE7XTrJqqFv
P9GYgmijQrD3Iy0F4TgSNQKx11047F2ETqg+nWBpUGCMfcC8iX5mNzQupCZZAonajEEJQsNomRaX
nuGIx+C78bIjGzfLPnlSIeMzcVvBODQmCHZzO/AIQY9R45YVV+Owt6n6Jy9HJ381j042mDwOP84U
B2Vxnde0t4IaP4hYZ3HilEIQrJNgc1QwqYnJ3fE9NAVgmrh1T4hXnOTZDdDX3bNq7wnd8Bpv/vSE
0+g97E85HooykOEW8Yjy2MuiySKQK+i/Uy6SPoIU4F9HroTvbVPEx89zVpIXiYVv8A6JsiZvRxHe
Oa8ZyH77RdByWVCj/SzEwcDzGSFEKYubES0gICQK4XOhrO53doYr3rya6wOFYPI8+rhGdm0jsJWD
p5mDG1uJLKjgVJsSTINn6mWn5gYGrY8okOX8cJWqUpGqPzjELPOoHLzgvFQy/pu9MSenqnSy3yUV
7U1FpjWjFCAv/O6rW8bEiqKpRBIUogXq2KqyZIEw9okWr+kZ40poRzhd0ayliWUByvCzb2YGxjCp
bRErxVqdqwR9Fq6Kdnnmf/MfQ9S37W51kNPtUwbRcounvv9hETtbEaWK9qLRSvvxnrFtkbJJH2qY
rGLy6CZ7VEm3Mgkq78OKcfKcliJnwON2hvB34JBjsZ3jfLwxEwb/aEF2Uu8YMbV6m2D0e0ITQfeb
d7D5rNRz38rFWy4dQv0eqmzrP0BvJq6GPA49EAHpTBy0HcsWIFpoC4FQjumRBIP+zx6b/MfqM2rh
qUdLeZL4i8XR47Z+WSBZ/kEpivVDLfHJblpZrXcjRcx91+feXZ20rCNiDlNYNlNjPSZL21g3Va/L
75TU+P/cISEUTLcoZBkMtEQ1EAvqRjD9Fbo80xMyGXYWPDVjOz9XBSGvq5Xld4qF4j/gRuIXoXr9
ECQLCrUcr98BtRMQWztxSBVjYQUDriN/BOtfdkVqhb4aWaM5BfWaKwTFLCZQ550wlyHfUjq7j6UG
er4raoVsrbVcVptdC9zrGZSmbKMOxeFPa9OXE05ht2+CIDJ/S2BG1u9Tqd8Kjvh/MmAeBwYt9b9w
YhPi5Yk8wSyOYxUOSYbGDruwsf3IX9KUzSquhKGtwu9YZx1jFPhKq7NQ1Wk+pGZbs89ape6U1buv
ADKfimZ5gcL4UGb5/GDNC5kO3SxukJdB++nS5B7H7HLX8VRlEK/n4lQiyD0paVBdoFpOT73p1Z6L
pjgiytbPBP8sTyz01x1NHumVs299IWS0L8T3ckTLUe3aniivHPTUXgT98p6o4WWq3QnpQp5vndTx
LzMWoltV9+ifi8A618FsR3bvfa48K7vYG541yJqohrqHPIHAO8Q8NftZho+sZDVmmtBPzQeGhXd2
9sFvieXp0RpgFVDiZ8cURSWJ0GX41SpgSYkw7M5a5rebuClLDtax3y+hq748sErvVlpfKVajrB5q
4du3zpTGWxRdX3FAZg2sSL9FutrCgGAaom+wPb2sXPr48gKYTKHVRZg2csIO5+y3sUHLLctonQtS
VB6rHEaDXXbLA/pBQjM6i6ChIOgu6LGrS1GM+U/bJuA/8io/dkQF3ltmXN8V72VEJ+vjFPLWL7r2
5cQVisUhhTn6Pmd4Fxnte//5rT1coCpdSZdd/JtTzEdJsHaXUAf6RuJKwjLf10d0XOPbiEqM3W6v
70Pt02B3oCIt2x9eOhLkAGngPAGus/B31T88jOF26Cr5aiMi3waekifQ3M7RNYPzFueJ+m/E63bo
JKFBqBDEgxR98ep5uf5wvIAWXzbihZF6fVa5lx+ID9OHVdsYG/BJ7yygKKrV+UFU7X9kstQ7QBLM
8UqmEhdjwIXHDQppzzguA19UXIcYcgI2GLcntYfUo8NSIpKlWkEe5qBEi0xRiNtSm+wNKlCJaJra
EVnJuB+FGo6eqqdbeK5QfkfFDICIImaJIQNGXH6sL5icnOAfLGhf8ilgyzMHGyrm8IHLRVWQrhf/
bnKD5xGHyW2RrlqxZe7Umfz25BNd7hM+kvbTGfHjhOmIXLaZT8Q2xW9NEe4t5mifHh3RZekreWjQ
RGAxZWCLj64/8gA94Bf+yHruZ1Fa4x92QFyrtI2lO/cPHHOffr1m74XnThFkWqZREgpUTfIi3Oae
ATtjrrc5A2if1riAaAC8g3Q15wJ4QfyqTu8725hQpacSkJQBpVHtRBOWR2DC+oFIMhyh1eSfVjxC
+1IMJ0x3NsKRNswj8sDp24bee12QhXzyU0wEMVjPLRa9T6uga0A/Ud+QF0d4jYusBoLfiKmoJgT6
2MrUPXog2Qj+BlPInrlmcpNM628l0gULwGD2q9DYqabxXVg26nFCZhUL2QQ2QjyNjCrpBbjhpmx5
VoSGk4xrJe+q0/F2IcnvpTApOaGrp/0fOCjTfeGwiNzUHTrhHd44hvJIReVP0vdepCA6iY3XDjkh
AInTfq1t9Zi2HmCBXt1oSKOobSqCM/h3FHjHtL0lt3V4z9PaPPObqA1Xtn8Q+N6ZMXvmn+3a4Yc/
oYVMZyD4WnuVu1sTRP0JHDGgv+hmonpNxIuzaMwcnsTsKWvSUInIfhJ5gxo7z7N1Rcvp56+0Ie0h
kNUclWsJIw/BeXtSCQjzskWw4DYMYRVCBg0Z8770bDaifbN+2jPxIHOMMJ99obywoR12cBA5siSa
Cx/++knH4cfkwfofaKCesiTI/ph7IqFoM0YAdtHkez9TfoTTAM8HZWHM2LUdfqTP3Jqil9gbhvME
+2gf5F/joDbqqVUxCQgMo8QOoYNoV+C9Wp+DFOlNoULaP4bf2y4O9TGZqv/rSfFm0Ba9Z6NtPrD7
Ub6zs2rOnMbpV5koeek6859tEChASPvKXOFctCQweyIvYB+DnduKQRoYH3VyxxYLS6jD2jxCsIWz
v7SXvT0M9R2eFQAURccupU/xjTa5qjWWabZzAPb095Dn7m0emPheeHOOStBKt/bovcGBTd6YwbCF
RvR2b1ll9jkxXXicRYejsIIarwFR3pJGcE+YgfNQGl8cumXOHhxLmHdZoscdCjH4lApusb8GfN/M
VmcOYQixl1rQwfcFVOIOgwkOYDWaLWOe5qVxbQSxxaR3TRjLLWQns2fkph4y3gkK5pR0RFTbuOhW
v/8rYjBgKH0m54kFTYyV3IijZjYYyXKIn9YyANaQEJqHVDG+NT6pw3TUhCah9XK+8YJhr5nnnkrR
HTmtcGle4KzAvUGoMb8BU2uSSIU0nRvPZts2JI57syxZe4uLkXW+SGS0Mne/s5JW3MCZ7C/zHOgz
ngr97nf0kEr4escwePnqkvQRWCRi2iR4gI37ZbteixSVed2mklh1VFrLpxjwxX7wlv7iyJbbh2tw
r9TonMRSPl1NwjvyrWDWF9JifTJMhyXkC5n8ctTbdkpozgKvDzcGEdh9hq3ybJA4PPveIF6HoVNw
5G3TD7sY1+ewqRU98IUrSR2DvrZPVO/iOC+dJj6DDv9E22RTdjTyU61OfCrw+p/1SvcTsmmIuliZ
3YimQ6BU7rrHpamGY53N8zue/foYDDVYN75YH8YgO9HnWbfrbdixVbdnK710YeO85DLg0wZ9HjJZ
4ge+IjXGe6srrG1hpS9zBu2QIAGJeBdikrudbCIjcGzVjF4s5NlY/tjru0wj4bK66bfu4yYSUxx/
GHu4AyDmPcrsSjKr/Di+OL1K78tmrF7r1XPO80wiOTYUeSeaFWMqXQwRiU1Evk71jRzAjejl8eis
GLzZPpqMk70hAsMa4yciP9guwj7+IZbb/QbucphoYq8KhL744jQG9IHgcQ+nIJzx1ot+GyQDdVI+
VaTqlIZtZ13FrPtRFp7yzFivyDH0naetvKPqbjqM2nFXbSZXOZDMM4kTk+co39a5cBaEmNwxsaZK
cFbV/KapGQ7ePPhvw2yyX/TCCC5AfEUe9vK/pRboAjhBus1ApvAh8533YcLyugkXb5oiPOjlE3OT
AnS4Z1vPEn/K51gbg2TCs+K9arz4LpsU0eALfcOOBOS3dNADkRrKfUDwBImM87yg/ptrUgRczBk5
ERyYdVjZfMQELbzQoyKOc4YkQq4Y7LvKsw5JJcRfmE9gP67sdZICUir12HtxyYDHGiT1M3rmDtpg
vOwYHTC2quaByGCCfNgjliN17NQ9YaFZH4GrWbT7i8+oryzNKYNERH23+GQ9tEFE/GCMpDMZvz2n
sveN09ZPTabCjPvETqNECLqOJCAOoYkbioUuSwE0h+pEFnZ4p/Oh+x64mG6m0vdfMWaN0ZIMbAno
xD1ioByeBt2tRbhhutxsY8bZ30VLxDy7qflGMF0+ZhhOnvKUIMX/cXRmy5EiWRD9IszYgoDXXMhN
SkmpvV6wkkpi3yEC+Po+9MvMmI11lTqVBDf8uh/f5YNw4FHhA3skbJmE1GSyeMvN4bFvoDPYeZJ+
N7aDL8oY14qtyL1g4MuuSzBRbTkb7luFG3ZXD+UYxoFFh12CiPmOxaN7ZVkZnRynjN7mdrzW9TKc
hwygf0U1zlfMVXpP9oNTZO7tTZJxZEBOsWDv+HRFW7kxnDFL9j+yV2PIPxe9GL7JBbkVlNONcPbP
NpMEdncaJdJYzndeZE2nKuY1vn6vXURJe7imjEkNFbMrnkuV//RcjdcKpN+9EITKsH9CWDcnkodF
mX3jAeCwTxNjxeuq9u84UTWLxHeeoGdtwD/HP2hb+QO3guZznhT9Na2yqtdF2W9k7NAzehoKt83A
7B00cnwIIB/na2C8uqguBU5PZ/tjVkblsyjU+NrCODvyb76cCT5FT6409LPdqPbK93Xaidznj7E7
hsQupx/TE4m8ZwNW9btY1NYbhlxuoAN59efq/7wb8av+NvmxOg8gSfozpYrjkSaa8r6DELrxNNev
DeDcAT5ZURmcx2n8mYuRE4Wgmrcp4qkIUx1z80QtfhN9xxkRZKxw4bfecqCeBxrKfJhR5gpIXnST
7Lgv2iVkO8Y2LyqGeeu2Ne7ksQQwbknE5jxu5WfTo3JvMlBAT/RJRk8LmOcT3UTTrcZOv1FT6p1T
DIMJRnttnhJW4D9Om2V3gKjrK+LrHGIcD57oqoieIXYwLi78tWlvztsBIZo9dO3vY7fDJmjmDsDW
uUQL5RLwDk/MZGBKqwvsEqYovgWej2cxUk8TKudHI9T8Qsd3uasLe/mN191KQ33WD1tGGOnNLJ5B
LwCf6BOoPj681N26aXjMEq1DbS/cjVy8aW08OQcoaP1FtQYUh3ZW7HKhOGw6qWh2b1po8TLSL57O
ossiO49wpDPVLyXtJnAq2Kbhoo2B2W3BipiA4qIKInDc1xpHeJewjuZLhH4naHGx7YOPOEZewtJX
LqFMLiw/nwzbgRxFojzY5m3kAegr3d9m4lZONrQp7jjyApTM2meGHyeHmyt+ktBNUWQn1koEV0Gh
tIVOQkIh9bFUjp+GY2s1IcknEEfMAq9uFpAStU1yP0SWHqNeYizBFH8icuWcTA64d9KIxnkeVXUD
tiUA1Ivk11hk/EgClfRtbvrvWHDdP0OTvGk/sU82cM6t9mFCDLrNfylGrx6SLmH3EhMV2fh5idVQ
LcGXLQrvZAzrcFXbzWtMOho7gCqHEI4kCwO6H84L4jKws6C4ZoJZYBtnrIrUaI3noO3FreXDZSfS
GvDBmQ4PPkCQI5GpbFmRis3RWdvaoBGZh4ZI0tsw2tYV9qd1jvVs7JsSa04FFR7luK9CcyY7k7C0
+wiQ3T/yNrP35TDrf4wfMA6KqaDB3ZY7n14ujM60H8Y7lOJ6r3FzSVSXbnimv5QYr3TqT7PqjXUY
FacZosn7NALGwT+JKY02ideF2w8HJFeGp9Yf8oe5WQQnIg0ffmtaD1bv0aWtyuqd3spqN0TuP3Bf
PQ0dEF77sjf+GppuoMlR6VGCVltDDNVnP9nsM9a2jqhMPKQ8kXzlGGHYjFT2xaP0ko/XSQEUkMAD
YhJLCG8wPR6jBAfZBoqmd4qV58A4qrKnlUe2UQmtW57mEc2sBuYIsbOeMgC78B8JlQ8vZLi7+4oL
L52nedhobM2jc6QkQYYBUbA9DuT4VhM1e7WVjgBqLGw/skARQVn9t5Vff5gltNR5cIxj7vbTQ5k1
9AXw1TsS2evOPCwJTTEsTzbwDq3fkpjWrpVoTHbmmrC4Am4q+CI/g6qzGKPY/U4D/WplkwcLP35O
mUyA8x7jcPSmuIYGGwh17wRNiKkbJHg+o6hRV4Lg+mlJ4uFUMR1UxIypYHE94voOkBJc0/AyWGRp
f0/bxRKOpVcc0iDSr4IB6EK5eHmz1jYXGCcuNmIW5t52sWa4OQ7JgmzPC8glh5Vb0VPH4u0uAfHz
6ReieTRqk6ybavtua5qCCG4DNHbnLey/+pFkc1VDLb94mOmt0DbwMmwAPi1Hq12S49hAoGb+cT+U
Z8/OVthd+QJ3jm+jSjLj2lFFR3RnSgWrjT4dv0GUWDa+Oy/hl4jRcd/VKRapYPLoFVkDOqGLBe29
WksEnlDzLW8Pes8+Y+ZjwYbGXwp6FoUwg3069+MLi1w0vaGUrFbTjHa8LxKh+on1QmyFSa2p0NBY
e6aLk/QYpukIjLNHbE02bVXcHL8dzzKdbVmwpYKOZLKmo9UDA+SsR4nn3pTKx5mQ4B2w8kmQN535
MzcQAO0qVGlHomXOSodMYK6hTbJ3IOGQ0iA/RxQ6YQMPuHgPy2Tcq2JF+NjrOY0Xn1Ys9vX5cx64
A0qhlZasvnKVJZQdJdhEyqCLnzRmrxucKvwnSW4QN9eVsYfLyIVKOk51bHDOMO8Vld9jf7Q6tqcB
KKpTaVgrnVQGyw+5EGJZ/jLoc6cWazlDCm1ewFyD2+vwAgCoqNe5NpNW5D+C0OVbTkiN0cNN4DmB
gMsNmDVCE08NuLmiK1ZERS82OWJCOelQUhjF9F8cFYdcwnMNco2AbQNUD/69edBeT/4nq/IPjQeY
IZtMordavmngU3UTXJa04/eSmhy12lgPbjiHNrIk5ggMysgLsgxYKSs3gabSGvBD9tPsmz95b9Ax
QxTNvKRgF6wHk+M3ONilVn7Yp7MFfbAU4qz5RcorQaiGY6Sx6K42DWlcZkuV0d72rKrcdeBnmktp
BfJIAZ7ZnnRewBiUU2r9Xdmx3CVUV/86Qsuw9OgY2WSsb17YbPcLHT+QKcKWwjp9SS3T/TXVyLWw
SPzmHtCG+0D5jXyPac5CHkBjfukjLqB7C2c3Tcqg4A6irAEGBQXMg1Qbn6BkzRP0X4WIbZe1H+Jp
tfy9LNlX75AUMbxQIHXQvFifbbTsb2PIX2lmBpETB+jU8AIIjLjQadT8F3DzGU8zlvcot2dcy+30
DM3Gv3BdZHiLkT3eySbQjBFAIsaYSrNorvYBqNNNYTvv3MoRb1RpHLi3BG9pN/3OTpaGlNJwkfZG
9hZuGRxbUgz0GpAiYbMwJE/YWmi7xeCR/DgjthkeBrDg3tfM6f8OOOssOJo3E+3mtaMfTc1CXBDA
B733SAb15q9p0ICJnFjzu9cLrKGT7qiRhzq8L7Gx7azRIxUJUZKGy9gOMaiRIfaa7Gj3fcGb1x8P
Nj2UQD89pl+MiI/NwHpjG9GBBh5i1iExng/8o/qenYB5yeJGnkzhWx/uMERnKIRUh/lGUH8uTRvc
52q1okXuSzEym41mkP6bEU0OJhF2YsvgXGpOCfrLssFVGzv37/zJnu4teI7bojY9uKwEBLGMJC8t
+0ixcQfstxAmb0j31htiq3+PFlp/x5GlHv26/4666B60E3hQDDL+RRZW82B4QBM3WL2WIy+YhkBv
fJtsy39KYOuC4oJNUa7NabprSqgFiwsRpAAoBoL7vfS73wDbQgg8KPozg6r6iag/R3VQ7qMAGRnm
UTNtHN84smxkpVD6vP9Nsk93o2eR6PN63kFpVb/GhngawYmcLPg1YUc15xVwRs62miOKNeIxzgnt
9EFkhJVN/UnGMqDbTSD77yslygttfeib/o0VbIp1pfUuMJgjssaJmWzdRT9bSzG7G7+DDl1oumMr
Tpw9aj37HIyQB/w7XL5ZDaIljRg+Z/HZETrZDKPz5rO6Y6hi1wsd4EE2QXQ1Jvs+Y9rbjETaQ2BU
fFR9MezmRapwnoJmh8pe7RfuHdtR9M0XmMQhxC08hL3rviczadMadZG7ENhO5ukdUaWVESz9O6y7
3lmsekdn0U3WRdgZVUeo3FbBSxHD5aO5GeqO97WQLgWZqSrnIvGpn6ok8d5xHFzEgg/f6tKUUmqB
Xj1an/Os/tltft+DmOhbZTtIJGZ7caIyOzjSO2EGdneeL2r0sig54vwu9jHj7cavxRzWQ2c/sk7x
LyKdL4AL0fG5JgAtchmtlr1K3PmCjfVPYo2SeaADPY4ZPMRS9jeD47LFxJmxdB1BctCetro3Y3K3
ix3rx9FEpyqSgOxFZJ7pOsE0NTVy102uRYTRmd12I5Oq/bSwdIe6rWEvtxpT9oVSVOltleTdwJMB
8tayNpOPQ5rlmTjAnbKf2tU6UsZeuQ/mwt33CriHXlmEHE+Y1Lvau7ZYa7H7W8nOpIIYyZJqeMga
O4uQOWEDezhyEcD5py21SVTxUzp8fbjPGbeOofLsm11/BJijt52f1neRM7zCCnGf485BxstwkCpa
XvvIOTTSmb4sU5Soxv6dRF3kHguWCYJIF8K1A1xGFvIIWSq/9pB5Ds1gfCnQ0JtcZwMebKIsvuf1
9JBwFB1l2skvyhwx4eSFri8cxfwrKHZ7RWCp69wk9+TBqXYXJrcwf67qvePO0amQBtIBg3h6TqoR
scjVzBTStFgPkREp9Urii7KWymB6IFxizLSVZxblkob3SWh+GPD9FQJcibTG0A5wu27gpw3kc630
2kJ1CoF3tbs2aNLXxDK+QOGP+uynBmBSwue/uLnNp9KCCn4gUlFjS0/pVTeqSYRLR18wojQSH2M6
78HaGS8Qg4xjJsfmkaab7BN1BPtZ2rp8lmiZaTPXjxRtyDvbUWEwf7t16qK4dVzwV4gbnI9l1/s1
KVDPs72TChCBMnPMH/3CEZvAt40brxt8Qfpvi68pO0yIr5+uM3j/1OhjTbLied6qLO7tE6t1LDXp
59i70YPHW+mCZhvi1fDvCZHcCUfSbJtVbjzu2Me8V4qcA29YEGADt46URqVyKnC51yMJXb77LCD/
pT0zoR+0+Y7/EZzNZGnmi7VU8XtqUBXuR7bc4p/3aV3y/s7O/NNqpZ7aBLnVhfWyoa3sy/S5WNTJ
cufnsfPQNljpzLi8a8u2Y+Ns53jDc3NfUom0XRafl5kQfhMyjvqvrNwJyxSjO7O/HY1DZne8lVoZ
3Pmrh2FMadOmtmq9pMamdWmmjhdgI8oXdlc0/PJYT65Zg0VJ8lduaxxIbDNJCnL8u4gbMhPs71wy
D6V8wCLxEK9jIwi+4j5fxvbsVIMdknmon2lDj+gWp+9qZ5uT2nkx+dWSce0PdjUK4sfhtTPwHJaV
71GaWMOkaiSzlMkGvw1WmAsawm2y1Nkcp3e/jcNgwMFWkV1aJmdCrKgaNvx2+S925qahOcUAaCMZ
CdkQ3A9pJt/yhVqcac4eTOHxymo7ca50FBZd/tUbxX4BK8zpD4pz5pdJiE8IFf/rjWW8EJiCbaU5
r8HmqKsbBA4rkLQ7zMmw/gx9/ODZyfry8xxxZ/hxf4ittH/hVTrvTV3DWXHLofiQnud9m5OVfePt
AFiTpPU+g9z5G8noMU3JGu3HcfjoneVBeVl/V0xsCLcDtQvJ4vU3z24ONDz+cWX3FWP13rIGzMij
TeZRi0rdsXhcO7tXXk7OBVMnai9wim55hXwxwZ3Bvk6neuGgcUm9n+xuJpIzDXG66Tva7UbVlHsE
7eogRtMnpjeuu6TmlQ3bs9flEYGbuL/kZpW/9iwMHkepaEZFc1ZsZev8tXY4V6URkySGq3wc/eAA
7P6nyrwFUHi/LzTfsDTHvpqCTj/xmLj3tZEcpplwnXaqKNv1nWx3XWXDC09HbbBiZ2ckmtcOq9MG
TwLUGouhdzJLQKiCVqTcXevri0VcCTBqc4MRa1tE/WfQqCOUk5LNVVlD8gke84y0m4xwt5CVovVM
zumJSsLswvgVHyYMKXeq+sAphct9fDHogPOAtzSEurB/OFyyQMccYln7DN5Vr6jAg+JqQDU8jBo3
Z6Xzo9m3VthKt3xSxDH3dboKr1lJv1ZfMAyX3kPsZkeLfCTJ3an/SzyiPTiuMYfUKDJ82xIe4jg2
92pJbj5KAiMJvOwSWnazLhVsS9RfRMDT7z7vn3mALOpQi+mlcskTsMEW36KD77JBtrRueVN09zZR
T+pbEeJtf/zTCUGWaKOs9JZoG5O6F8SrVMwQlQM1hV2ebiMvbe6CQT1g0XxqLDzlM3WQG5AwX4Gq
6guUn3o/zAnTolqL3nOW8pfOaNrT4KXBbooJeMqKuS2Nv+aSjc3iTm6ICeYlsaqHpul4lY4lf62b
xPKoGYduI5tiYlgTJm92fIVGpO6VNJ5Jk65KOB4AG//z+uxbb86KAMwCxhwcsMXREMnTwuoMl1Ne
72Ks6U9GNDwWOSRjhgpzj/Rj7hu/zf6ZeDQ4ZnhwBxHkh8kqzT0nSAcQCwfYnv5QsZ1aY3xKx1FR
otQvRNlogEYuw65HksJLEWqJBFGQtlaot5d4Zk0MZSFU/JxN48qQvA43vRjUMRdg0OYobW517LIE
QFYEwsfzf6M+uXOxqkOXZWeQ+3+5DninBbjLwdaOACGf+/u2g6E88b2oIl6OAGKsPZZorrQog4MO
m8jXL76I610q/OyFZolz27blvSNb54fYEmvQMYs+EHH0ijOEs9eM/p595VvsmyMhZi5F/ma05gkn
VL2wngj0rFktYrbemevQsTMipla4BxSXx0F8BvN8DQxXs7IAtZM7FFGcF2Ln9wXtBGe5gKfkm9vI
P0Ep+1tnONcGWATyInuOE4EK7J9JMKSXxKfvwGbg2BAZyB6WnC3UONLZkPF0vLLgS7dTY/UfC+tP
5A/qzoH+pOd0jGPvVCJk7mr0EGZ5kx4T2qT0X9BIXDftInEOBNeKHc9afYAj0REYgp3oUucHAlvi
BWfupI8K0CsfyjQZD3AC+WREYXwwhVI1QDJviwv1upI52XLb5bnBckp4Z+bVeLHlVD67Uzy8qla0
1zqPzbBPFv1i0bUQs+8ju9176BSinC+Foq6otktmQ4qXfwGFB4yTeo2sSWqzdrgu4YuVcToWIS1W
zbVteicce+tvHlRn4Q/6W3GHu5CvtDh7yRZN7A6d/jfhgy4Oeel62DbbFuxCmi3RcKA7Q7O5jqJH
3PHjJVaxl90KxBo31AI16ORZPcd+w5WZ/CwqxCZp+t5iz1XLt5Zwyt6lnPtRpgYOz2XASI+ftHJ5
B+T9k5T+tzWmCVpV5xwKcGX7yZuxfOd2IGBfeyimXL3ChUHigLKPYX2UAKomMloxzUrEA9p1+2lO
sIYINaN9u/nyTw1p+3cu5b+56r1Dobp8j7cgybFpljzL6G3HBTLPUyZK44/f1BEFXSseAHc2CV7f
pugYonTLxbQYNwB8/8FHJr5q87ZZ4XXbnGrTAxenYdsOVPXwwwMbSdZ7PXf5+tzXcQO6gNy+G9OA
h0N9sLdLkJ1ElWJEbDuF43hu7zgyQT1gxsfpbo7zez/aNfwmQmoclvSHFi+jw+L3LLXOsMR0FV9T
4GF4QQdWSTECA+07KZ9IiBnKkwffnPpTUWG/2nqY8w64AjuWxGnZvdG5Q3IaZI8rziVgiVpfJdY3
1ujGqJJ1HsOUokgU1ykmR3O8W3CHw7XxpNgvZfTJtL3cXGLq5gYGgH1EolKnEXrFC5lwCbsFw+Vb
KxUtCNg8y5uptD7kSYCjdeAfN80+/oXxOe4DikbPEAf+EIypjgv5gNWoiIRdwpFEgM4EqLHYbFn/
yNq9Mb0Pl3wC7IaxDQEvUFb8EHmdh4rN95IkAeaXRqPW2tkHLTz9OWFhcuSC24GGlfH/DIPxbMJ0
xaiADompojRPkTEmWDwpO6SLhDzPFxE9oshO4tsbOWCKooBj6xMSQlxDMdmgOeQH07CcbF9YmGLI
SiTWq52rt2yukCHnGYQQVAUHQ6Rof/ukBKUKCDabWHJqOT/kFBhvxgQLF8/PboL6f8XH5N13GKEB
RQPCbF3W6LOgsYr3wb/UGa0wKufkjpvAW8zqa5OD8QPUwx3u1C7LiL2mySNUOSX1OYmKZZMuqlhh
SpZ1GU2WqT2D8JHkjUPzEfRXKgEoKmrhq2EM1OfJSonBSXjuhRCPi1MvqAhHs2UhUAVJchz8ljB7
CkXdLfpg16HDYOHl5P3DdEVWIBrc1yix3/lUVw0c6/MmNrK7JZLLe+WCh6x7jV2ws80t0bDq0cpN
tffVjF09a290vWKBiEBnr30iFotJqUAtFnzx0fcsuAOAPvhL1l0DEjdvKsCpIG8kpy/fnrnb+R32
qMasmZQyEJ306QV0H7bVhY6XkcrPyN8NU5/vs3USjYBBUjwy+SgtpBh2BI83tZMxRQaaTi5o7A9N
Jn/ZDvwMcBLIKwF+GQwaxXB/FThZBxeD7ULv/X4Q0ubuJPDVgn+Ed5pmdWj71epKWir+wEW8EvEz
6SuQXvrJi+SJDC0dFhaMAIDwDPxUpi1DSy2XEd1mkCsEQuZhuvL+bZ8mgq/ziUS/Q1KN/5pxbMyc
GmiAA4U87mNmW+cBV/ERUbU8ZtlAAYtNBWI64SEcCgIsFOdhg7bj7DINRXbzg2mXwG4+SNOBalaY
X0tsHFTb0RFaALFsdYG+ldjB06zprpATlS7F3Jz8hqYvDHbGR0xLMkTNzowggngLYMbW+lP1Y9KE
dLdCZdHQWCtPDAeG0O5cLtjoKB5tHvxuto9dqldIBlV8ga1IaTjBTVA/f6loYX/MAuOmHbveuZCG
8R4baLiFtifqlVpSBJ3uofMM9JX6K9J2/tPQaketgRHANi2B2ayJE/9P7Sgx76dsXsqLCVf+WSLV
1mecF+gVqutPqqw1wNjOj65q4LF9AINWF/upzgFpJHM56lB4C6njHWvEqifVVNqXqVsP71a1z1M+
3TLbFDu7VV9ktqZmOyucrOhDTH7NQssmYHkyx9iJZjxFSYxJUEB22E3cDI9lGvALnEzxbxqC5hyh
02EZRfrr/OLVMAh2xjM6uonVLgFPv+ngCcQknqd8m09TjDZZVNsoN3O8K2YB+ikibY1a01nFxV9o
zxVzoe9ytwCqZ8m43RaNX/K2zbRpb3F+0HI+a/uNY73+YQpY3hsul9O+W+T0jNaqnt0FwntGyv1o
oUieC8N8Wynkeyo8+n1s2sEL1vKBJFWiMd47Q8/G02zOntn6J4YJiCL5JPdY+RHsbCpwHgFWzAWR
7zYjbh5Hd4K3Uv5gOMrSF3qT5jPgGg9bnN8MRzwrOmDV0VbbjHvqUbIYvbesBXL3IPOPuSy8vw1V
TTd3KZw3B9zgBoozizCbHSJPkaKYacuyKiaCE1EwXiIJBPAjYHk2bvea8Qe/t0XdhKNy96gVbFcX
ctAhP6LNWKYEGXNO8Wg5ezJKbymsu3vtw4hDEwNUBoEzm8J0nsgDlVrk21mq/p9fz8a2ly3yEydV
6Htcsmu+u0aZzskemgdw/Za43xFCYMt3kCsercC4xSntzdIdbC5s5qk/70xSOMe0DOS1XvJPCO7x
fiGtTfJQtufE665lv7zUkMBsxcoI5hXlP8bS/Qwx6mEg603TeawAtedKNoxlYWw8r2whbiRiXP+u
l6hKi++SDOs+aMcWV1saLGSEjTwcu8g9mjC08cMW9fviZQc3LR+9JP3NPQ4B+AaE3YeM4AdrCN5f
jW7X6hEh6V5PjWwbJyCpshGqcQxudV/1CGjkJ/vyTQ1ezq4MxDk6LAdshzMsNLj2n0zl5PeLAmbQ
oz6j3LAoaqLgiEUhP+bcEiQBwvl59NLlkVLqmi/NjAo8tipMg0FckG+4OstyPNSExe9i+E0/IJoF
wGaYWsjJAdcPnEMPcp6DIwtqGz8bGf9lYgXfS/9H0qR+oWKJkQOK/YEjBwCuyPgQeIxDOTEj4BZe
CNl59UfDJsGn5HWh4mdQYiu60TrWvv1qBVNRExkq2s8pjgTx6JrVYlik0n7Ctf9EUYZz7lcaRWT7
V78xxBX/JdtMVsu0AFs5xQBJ9JSwpdxRG4qLgpTCQNvK6AR7UJvzazsO1lfsYbC2feJnY1ZbD81o
Md+0kLPNYxV03k50dflQBtm0cwiO3eBFiiCc+b+rTe84ChY5jrELS87mzRGy7UKlEv2cq8K+LlnE
19VJsyPB0+LMLMiGxLPJ38MGXTfrDLesjmjP1gYWB68tBnXTUjR/hy52P5ljhnMez8ahUVZ2CZJh
8NA7DPcAw8z6RsRPfszZIkyASF7MfXUvp+Jeu+qhZpEEqSAgka+LtLgt1ZiHdKasfTZkyraB9hxQ
xwbV4FSBnUpuvPyHW4H2pqebrQLlJ3X7k6bQluyOYx0hlhceNAK2hBVyzmapKhi82rp17cQfwjOb
B33xYWV9G2puKxnOAg2EwJVRSPqekjZaUkCfBBgG2XyeRNOKA6xFg1WIV4eMuv8CPqkDmSfS3Zof
mOhXlBNWXNJListtb05JxjV0Wh7bQdcnsMoxrL45sYFFMGt+LGzhMaV4Sr9LQ6jTVLf6Jo2gfzYA
DJEKAf4j5uCrC9BQ7QxiNclcHxhANks8xxGXjKmf72M/G9/KwBFYYKv224sz92ynSf2bxViQdlhG
2f8NlobV4QHxJYWrnYjwoDUfpLG8UM5ENaoCqbKjYTY9kgNm8+8CDcK6J6eD1UdYsxfB+dTq/v9+
Y9KFfO/ZrGBitb4TtqcPcDCodG/4lfwmcilOY6GlwY6JY7cy6YLZawEbzccaeAFKFoQ8CcXjXIp/
inDnPrJAXicCWiXJkY4PM+fFQ0Z+9lTCR+3NxU8gyAySC8IOMKBl/WZNjDA/WIU+9MI42qIsSGlW
Tw53HNIOxFYQlijniJsEKw9EOFYTFssYyzPsg9O00R0dyekzWP1+3tAPhUrbTBDHWLCG+DDhpUwV
Ln5PedP9QiwbTaoVEUIy0iNWU5Rbxw8AolVefYxr1hh4451geRFDn3j7rpP9H9WYZUEvRzmnu2ga
jXZL8JGHH5fGqN5gZuEhcuvRvJN0pZ+DLDeCZzr3vL20Wqi7FZScPa3g9q9F5vvJc+OIX7iF5qkw
OHwkPWjFTZ64zn0bzQP9ehj7wyxIl+hAiqHq0KJKtTZL4hbIpwEdZ7L7IX3mIjo5e+inyOpV65e7
3piyD5HYeehwm/H+oAvo8WSoRmeha/YUzoJNI63k8fa42HPaPtUdFDIg15H8Q9eBLB8ThFT3uRcu
+y1YHnXypHgp1fsgCprqAaa64PpJW/jYnBUZ3ylUIjPEKuYld31KYWej08x5Zr9KfMkxY7/fALyh
aXLLfSgO04hcOnIRdeEIdDY14M1S3BEHdqgsrwyfu8YkZqURVahxZmOGkHIqXZmjvGB1xbRdK2Bp
Kc3bfuMqkvcFd8GNbJapu8yebRXPE4Qe4zCkUpvRxlJtjS4Tz190oi1/u5IOwovrGsNfksh2WFQi
Xh4w02bdvov6eH5lZITTgN6fVt++24snhs9SHgrXj0iwjghZfSn6q1GYubWFrKS9D+LrdfPgNJZY
DqwlcNlsFguNcjsnIHWaDaLXCOAyh/AaGRGBv9R2efPWNL41W2Nyi4nHb0Ay59pnMgNiww7osK+d
E4lU8dd1M8rrg575lFcV7b5RZo3XlIVmcRdDJcbRg9/ttGRd6WLAh7p8Ty9GdeMSmosjFzHN8Z9P
xMMjC5rsJkn42Te5D54MQNAI4lPz2pqRNXhrB0FZ8LS6NpUSo6wba4dXJ/1gTHUozjSb8nXu8rF9
lwG/qz2UE0T3KGP330pfRmeq4kzrVCZDPN2x658Fhc7c+LZ0KCTvddnVHHfRSEJJ8Znflalw9bnh
Ye9hBTr+EUNab78R4Ka01qUb9uAxnn9jhVRv7GNa8Z1ObnqnxcCQLFjj7sHz5GcoRcNDoa3qaK5Z
odqkdGxjNKj8aCremtwAg/SGqJfTNFrJOPpTMzTrJw87OccX9eHgEFwae+q+Wm/c5UhEzeujVP9O
RNprrJmJbEM8QNPwVRgqiL8yauz12bS1nd8VgxxPykO0pTCqK1bagO7wmBtxdG4wPZk3vPbTjbwp
uMeuVxSge+VCbQF9RwkXsCv+KRszXspJMTkpHrRFuGN6VzWdkV3N0qagM57t7OyQAWjgDyUuizqu
66pAw6Sq41iZGcZtq41zjDpOfItVQPeEKDpcxGNZUAM6ZPOdgSt/YOct0ncDH+G8cSvqrx9aJzJy
cE5g0jzq3OV9Ni3++zjiBd8YUxlQ4tXnb23TiF01RebNr5vqJFJv+BvbgSch2NjCOnPHYwUaLHCE
0xSCMVzDWVUjlb2ILkjWWZ0e0OVoYdQqNjEEO+RXONNJk3DYUOAzdBEefPzp9R/Hi0eHYSVTZDon
7AKnJjb1d+AlvGlzRNWERGMxTnvY8EiyXQzZaHV+WFFzivrWxlVW9AsOf7M163MGeAWEbh6P6H2u
eionNj9Qw4FCAUNwFnv5skYx6DdKRuI+zKY6W50mSUpVSzulfnbotOned6gBy82xvOIxh2Elqw2x
KgHZgfolGqxU0z4mM20bWNnoZtxYo0HBU1WhQ+0V62JkYNYLw6U3htFFU42lfzXpXeD1baX2Z819
CpYmxELrkFCgdm6R1adP+ieMV2zO0CboZBl9iL4rMTvZdhYbc26SvQ0m+OznpC5aVKyMxvQii3E2
mFG9tpdbFaRDByo0Tgne2lhF25e8haAh+mgI3pqxc4JfRfZ7fCBOXNMYIBRZJoP9Km6cqzX3Jopq
bcpCnH3KesM6+o+zM+uNG8na9F/50NdDDGMhgxzMNxfKTCkztW+W7RvCZbu47zt//TysubFSgoQa
oIFutKvMJBmMOOe8G3LUTdPjT3YVj70cSM1QRXSoPIqDfQ/VYAdtsntWTYz1XRWW9M8r1+dgNJ4c
louL0ExemflJB9LuiPiD1xRin3rnS9DTy0rAHnzo3JXk2EEExXm2AV09M4bAp5teZB6q+hiNP6Fo
XWdIiZhyqUrElYN/MITy1IdBrNxEeyXznCeVH/1NBorwbpiYuvkNnE+NT4ovvBqtt2D4zzQ0cQxa
vWTk1DGR3YlzBexqbpUfRoA7ICZbhXIp3FInp/PV1HG23tllw+ANrlN9afKx/IJgZ6JKKqz2JbNl
vUvjvBJfIyPyQ0xhAvjthC62PlbdtM8V5gER2I+C798Ail7IMMBnzY28Q5I3wS9DGANj/L66xAg9
OJLKPV6ZWOR4IfELNJHVrWrgmHboeBIgRrxgHRgNLb0geBv/he2hijIcIcwwwSxz8X1AE9FOWx05
WD9C49Iw2JQGA0aMGu1CgQ78ssj9aM006frFu3S1hP4/9oiROtYC2sbS6bOLNqhROyEEtJ+9YrXm
xuaM6aZc4nyXApTmG7+eCURAUEsrmbGrbJKhNhmhhI3aRJTvX+Le+LfcJtAiPOJ+pbrO0a0BX5Nn
sldddEHt35INVzbKuW1GXx0sD2wYH4EJ2iOmttDtwtqxQU3U/EUJ7X6R0SDu0z4FuR/XzIlrr1FN
d22TZlNcd0yBgp85ICM7hzTspzgOkl+2p8tl6Mm4izCu0MSZFW99VLJhxjHB+t1bY6w4cuDFPIVT
bq6M6UYrOSOjyMquZ5u2C/+xCOv/iX2/Omtzy3ylKBXWPUp7zCXTRKNGtXGOvYBzlX3pUU2OP+EH
43DHga6ir6ajPsG7qKnGhyKZI2J+JgOpyEW6sW2IgliDnI1GemXKe4UhMYqRhiZ668oOCVtbopW5
XPJkgIi2evO+9FaT7OjOqwdWRjBcIceUT2TMEDRvJ51/iIF5DeC6E37NMGSft1D1fD4wXnxwGeAX
ily3qnfYvcA7L0bLbFQ7FRq4SzqRe+MMdGpH7DZzZznDNmeGmFWH8WoUojB4eGbCEkIhVwADc+Cj
craj/JcrPP5aCRtzB7A2Kshn1NB7ZCv+gYiDDq4BH8vOnvs6vFQTjf0mrQKd3ya1i8cHMzWK32ys
XWwtOwmeKO0UP5fSuK0F1cxxDMJJTzrM9lvIwbic+u6OvA53+u5jQ3tjCd6h3DLCHr/0RWepYota
pP2KJzrR8DU6DazTQNYvw642RyYVa7PXxevUwtUsO53oBtmpwFvUOxOelvHB0Th+HIokNoQ/WZwb
ZwyD4UVGxh13qPaWK2bRy9ewFXZz0c+1ywyomQl96hdyy5AcjhtYhPqqwBgRP0cnKhLEbKsDV7YE
rfUF2mlw8AyE9ssKezL1UMqinu5jRL1lsslwoUL+l9ah55yLTlTNfR7NIxgKjrf0oQ5cWBZBPWA3
o4YDg+HhCmaYJBl7xkPGcpwrg8+Pv4Uz7eBEkpSt+F4TIeBu+4ayeZPgQTPDmxGxn2E1ZorxKPwV
LCsjSfe8LXGR8ennzejM/TYZWZPAcMSLZ4St81HQgJ3LNegknHrnrwRrhWuPVbonf910pDgu5fSg
LZu2uB4DDO87tD0YR2eJxkOhARlwlT81W2fGPzBrasi90LvHv0CrouinVxEufY0UPkNdLImCPJdM
VAPooEmbdveR7kH1VecV2QUeT8J5YFhPSsFoVHER1QHambYOkEkALV9XA44Ie9dGQrxLyqS8hMmQ
7YbaNvtwgv+6zUsGYf2EdOfMFJFZvUVDHvPSXJM6TTEdOmPb7mD4qXNm+iPkLyDJGv+jpM+fuslL
0yskQ2MJ036xf/lRLX4xMcK5ubSUL/jXMZn8XvPBONulwbAonDps4c9iNwfj7jL9jFxXb5Fx9NjG
Fdaljaqd0o4hZWltq8wTBd5/WZYRbo6vBoQiWQQ/lqkddwNWLL3Gdi5ccGjtCkse61Dbq/wUoL1H
ZPjsZlbl/rDbqLmGmb5grlWVF/AkSLkBz0oUBKS5P8dNboJ1UPYMkHCF1BHPI5H9DivJhramartz
p4Yrz/jUGx+o45LyGY8+6A+ctYNBEtpR21TOzFlQD57rkQgLiXQuJwjuJDuEm5KoVMjUlTWn96SE
L97F0FOwHdpOB87eK0NRPSHsYo+YEqyCfkzDPOH9WOAolqwU7qo6LljRofk3tuzpDJYwvoee3uh7
jNJGEnCI66Ub9yMLT6KzEhXfeMQ/M2qIYiwofp7wCKSR2kp3NTwtfcvZOW7cA/ounJEtzU2VRHde
R+LkWT9AakzheqflCG0LLIxIGPJH211lxu63zlZAPmFmd2yMh58RPSnxZrKrn8s49C9iR6j6PJQi
8mCUOfopn1r/sevT7kk0fvR7wjnD/u7gwLFa+nviF/zHEbp76gx3lO4RvjMR6jesseuR4zzCxqnh
b2n9kgmu1YXRk9XP1rdC9vODzwApIFDEw8cYe0Yc3q4CfAPvA7r137XtMy1iL3CfsD330r+ydOzn
2wwD/OvK77h5nDEU8bp6yMOdrmoN2FCkPl4nwYQTaO9GZbPLBarfjRbZfIneGuAkrMXwNCGA++FD
CBPnUO6j/M6rbCyTA9+zix2jbPY2e6KmCCFDP2FGajnHWXv9RA2UYcOOi5lTFhi7p8ThAMQAHdq9
718jvqkqsnxrIqJylwykyxxGcEaaLsmqiGAiLXY9KS2XsgIPx66PWHWgRU6/HezEYLpDruR/RZiS
PYOQj8OuAUw/mNwl0QH7p4dFggQdaU/d/BgCxP4V2c3wxbMHvDiY8c5MMryZ+HOJJawfirH7TpBp
PVaXS81oqITTxYl1Ew8AkQREW9XwjUgj+DJwihYQPEwlA+S0vg2XDVPjhTkZmzt+9h78HF1a9eVE
YHK5gScAMhX17QhMSSwZCc6O5zZ4S0MXnG4G4Q+3Q92ZGxmX+aOLc2Vwa00pkcQyGCaCsivT+WJb
iKqlBgwqv9zJjkafYIU63sd95XyJNMmEBzgDpn1qqWTwF8hkJLY+iUGGtrrCK/kMueqIm5BFMIOY
7GQfNDr+y4lE/ezoBi+jZLB/ZknmH2Hl1H93sd1dJbGnL6ssDLML6Q/EYfloNZjajXn8K5/b1aRX
LeFAvJLl3pgArO2mRQHl0ydSHl/Ojt3IKyjYbb1XA3cMgUzHGz8qUvrMyYtrvK+lq77robMO+Cm0
4xf00b4NCkBzimV/g6T8d+lRAtzmOmf0DEiylP4vR7c6uc7GPmHQJDFzIzaCgwXeX6AmThlBBbAt
SIwWZz42c/thWOLhmhYEcjdWCLQLU5JgWEl2bbWQFb1QdR5cN4GiO86VT7T9PIQPTUVK066fRYpx
/BIpdQv3xuphyFL+HycCUrjGnKDdCZQ33gwcEvfSLPMtidFudUe6VPatKEImq6Mfuph7xFW8Wer1
3WFHDHGqQKW+bcc6sx60xNuk2IuQmBiM/OfGr+4xTsT02kocbBLP0MgJWa5J0AlhA07k495iAqeE
JGtGOoYzcNzRwqilciac3Pi9xwBfW8I6nKrPhxcLgDJCZNdV6NWYSsVTuF8Q3LvEyC0rEK3Jtb2y
a/YgGJXM5ZgmzdGXEAvBCuuAcmm2wPwI/BmrTOZZE4CH/ztMFoTRfmu6GHdI/IWqMw4uv7lyQMBe
3GDCtaXDDiRjalKGNPz5TDJugn0HDiGTLtGvY/dPl+k4KdkwHXpJ8ZLnTYe1xDxEoX1NS9nBJMww
EQbTV6VOkWygY4G55+nFAhxIyNfE551pKlXvxMNrS3efiwLhSNhMFvGHnnNQrklbnGKoTfD+xePG
fVyV5NVvjJHzi3B0qgtV037/NsjZ4cwSx3IwvgQoRf+a/5wSJRMafbFsB9LtzZbodlbj2NfMW3HH
WGUaY2ZDdippRW5iy1TlrZRWX583MNXCjRgKnR2sdrLdB1npAoJfmMLfJHsRHQwJTfuJ9Y8Jqhpd
+zdSUi+7QFjHtpnQ5l+6Y4hncpxm9S0m5RzoQVpN12XnY4181nRh7T5lSEH1I2KKPENe6k7WDqYd
rMYK0zL4h/74AjCptsQJ2rD2mR6FUEsqS15nFODPgkokv1+SIn50GdzSxzE+/kksCwWep8PmXrRN
Um5J0vAuC77rb+gvFxyyZyhjNGcMjoBWxZSeOTQgE775Ze5exmXIH5BpgJMkGRsetqyt1VQ3oH0x
TrfRomr3iyvMvMd3QqMFLoikZLCnznqT4OdcpPWhVVVq3bZ0QjBKhHKm25L9FIAWZCFftlNrQhcS
jq+eYowfIWjFfpEh4E+XDULxqq+2Y57I5hpyb5x/KyLIvN+16w49kZVw8Ddu0HbjJo1tK7iLLPRK
AP2aOgG1byndryXyaWMh0lZSvqBJArODY+anB7hQ1bWcNP5FQA7OD588wACFFGHXRDqxG7kX1sIg
I6fXYYZ/bYkgDX77JTMsbOnYlDFR/l7xRt09n1XTkVOR26K+Vi3h118Ghzn4edLLSqAJtY3ZgY4h
5Au7cdkhiiBu2gCLIT7v9GKuvBlXC7xHFnNdkKhjQINmxiD+LmO2A4yDjekTs68IOh2wLKWIh8sC
wixFK1WiyTBpf0w8GEwHNrTFfSDBvQ7xwbGClsq5AtbMCGlUt9miik0VCBiWlI1R4T23TKzo2qvc
TL+YosOqpf+cIVEweqxSRpIEoE3Db+VzhxuhY+YV/tS3T2kWFXqTMxn6OrMXg85abpRTh83TU0uJ
fZctg8WXFdUvWCbpfV2JfrmqHfS0UKkLACAsNcJnLeyJwcYiUvcXnYZGSwfKJR+zqPZeFgJBwvBc
ygWHlondH08XI1Is0HSQPBVlGQa3vQVDmIAU7PHbdHnsRcLb39oS14VnPWUi2vnDjFMuAXV10d1z
7CTwr3McHV5kHfJ5IsqJvrHFeF/beTQMX7JFBEispL4TluPbaCPqYWC6li3wN3Kt72e6BPvQEYTy
vfR6L36B74RZ3eQ0KaHhXqAehjKQyJbqlMYoGvVXaYeomL0ZiS9VqxM+dVizefdE0dJz8eX4P+Zh
wkJKCe+KvIn8shGrAoCBafZCGTvvGQUj6vSU2+3I58YYkxiHDtM3WAzzde7MzQu6jXh6TL1snBt8
KST/5DotZQBJgfuzA1pfhQQuGWfYEWGS1Vfo/Iq8MbuFvhn9TUhHuFk6X8W/A+xFr6aZXM6jSPwS
yC7t3OpC9gtlKAaM1UUU9wnYTFObg5CUrqh6Ab+IBJ9cvSnG1rshEZzCG0EKQHNa5t43EPDqvtdy
wD3FyYd22PH4Lfuq8M3YfBNYOVnPI/J1a7MgQFtDabGWn2RGJ1mUxhpI31BD9MtQn2aHZiBdSGoP
ORGD7aHZK/TSA04OaQ5Vy2/T6tbzvRFxHv2W5fzNLMpBaW7hZFE9ZFC4y50wBnkkJqj4oaN2HkFZ
HSsL75SFkZ8dTyR77Kylrb2HMGlQuFLDBBuQTkxdcGnDoSxGwmftRFOZ6roa7RI6tMfOTHoGRpRl
QHO/DRbH+7mALJHOzVfwHMquhfaR4rKNvMMiJpWqUGabdslHf0tnJNVffoGeeINTNmAxFk+YksBg
jWsgJ/wZziIbYSJDA5CyR9VZhJLUgKE7pOWglaPMdw6ObD3QkqEPwHcNCoyMVkdiY3coY5jyhuej
QjM+YFerNgpQ7gnKvp2eJ1QnK2Bvz96PAnthfEAwLy3OwaYD9LQE/x6nsSye865pAD+Sfg4heq4m
rfS4EAzPIwpUBMc9hjm4J4bZ954dbLr1Ul+mlyLp467F5KIy1kuFw5r5VvU+FpxdyLlzxGANsmAt
+N8M9BilPi0us6IvEcXzrZx6O13OtIJV9tu23YTnxsbiYz+NBd+yR13QeZjs8Iq/smrE8oJ4wQ2x
SUryqH8syYh8BMKdQgIzvPBv7NT79L6uPY2ZO8SJi8ziGVIVG+hXdsPf8p10L0HihIrnH3NHmnWU
hYCtqFTVmTeHUMKNHdJCAFZA6RVhmFxXfVj+zgLPZwwg4DKgXo3dc9cbmDitKPh8hG3uNC9NPAW/
QfK88sfIQUFEKDRzyiMraJqnIogUOQFMAh8Cp2ZAkOL+xPkhveUHtmEVGj0KO3SGxNCTUFSx6Tg9
LNlrd7LHfbbY1WUTjUH3BPdoUg+raUFz0ckOD4Vt1dcz2TF9wD6iIwT8j4RT5dEjcJPkmnaKBFZZ
ZBNdzLhh/iaHinY08boImCnpz2vfM7e1HtKDNGm9q0Vi/2VQGSLtRygAO44Uo/rKXSSpZAzH4Ist
fJLnyCZsG05XvFyIsqAJ6vk2vAm3DUKrsJKJGTthF2I7y31jwfra6twZvxZhPvkXKTGlM8ZcgU9C
hkqYSWww4C8InmTzwC+CzIZATsvXAkAM3qoolmRGlcHZvgGfclefUyqMs0E6XvUEWOcthxA9akrT
M3u467Ev1vvIGRpgpLm6BposGhRCTqF+9pFbPXtWLzSmTPPoLPCALP7FrpiHO7do+is4RWZPPpKF
lCiV8C6KEWeE2Tf+Ov4v8FLyi2F5UV0V41BmT+OLjTzbYc6EWtUecpZwzHPVe4qlkAjKwn8EbOIZ
55aXWGxkvoPalBQ2B4lwnojyMfQxjDnEbHEwN/uS+jpwOfUhxDJjDPFDz3aUWwt0DF9XapNCCi4u
yh5ENIQSrXHDh+64z93JSfnuh8b5BtmzTDpmDknNXGBZ4HGqvUb9wBWS2Y68ewi58fXS5lmJz4I3
WHfD4o3E19W+a99OtejsI3sZmka6sOZ7Q9LRXWpbVfDFVL0FbUYx9DlEgZTnNbqQY267843WM/is
FbvXM61Vi3cIeOyGeZz8xayljJ/J3liea8tQtdELmk3p8VjvycKMn1sQnQ203Mr5BQ6xVEeSUv3L
vCdFaYO9rQ8mlRA7hbKZHItLAhbSO84FlFK0BMraxab2QbKTHJnleZubBUXNGPOJTscad0QsnzXz
X3IOScAlN1y42Lm0FUPyZCMyqgcJ32WIbL1PO9s1yTbk+6TUzZ3ePCYjnSWeKctId69m667yZgvZ
c76Ota8W2O3YiyUIhwjN8p3hu8BhM32a2ykNcRu0W8YSzuij2kH3xUwZsycubg0kq9obRXhFbp31
ugKTqT2SX4guqGQwDw9oE8Kl/tvYTT+gohyqGVUnKq1uYnpZQqMr5u1QRwXR1FgjJ6S9BxYwf/sU
K1wRv3ReOUzX8HWsKvzlU2wnwTlYGh8YFHTsg8ILr4f+TJ5ejsL4hl5vIXRFG9sPM3w18KXYkx6D
EsOZ6T5vmOx7y7YvZfk9bkQ5XCTaqgGTRK10f5FwkPWoByf0SsXG5DBK1R7oKIq+RYNmx9rPJMXO
1bkooOs53d//+a//+X/+98/pf4W/y7symwmu+q+iz+/ggnTtf/9HiP/8F9v6+n8ffv33f2hDMCR1
DBYzVG2+Y7vrn//88RCT6Mc//T9UGuYdYrDqR+B2db2l8xkvMjsTL66kn0B8iGwcHT8R7K3tz3Qv
jQeKP6VgXDEspY9/jXn9Y6Rh1E0yiI/E1PVBU09+DEje7I6c+99SAetjK3TlfxVIbLqdHPI5vyA2
B3VynUaUFP/yyngEOI60jXIVGQ3Sf/0YpAYJsiJrfKFWTC+afCaEx4WrZ4wbXvWj9VMERXXx8TXF
+pf+8ewVboLKE5rJOf5+huf/+qKwpxglwVJ5IO5lbK891bt4hHbayc/AZgGgcAwjgeAM/ZQj7hyJ
DJbYA8fPOJ0VtmAkg/TgGXlZ2nuXYW3CEKvpKQqIU13pkhbh5umUVMPjKPrAO4Y5jc3Vxzdx8sqU
7SsNFO34WmoIV756fQ+SB7Q44WA/zEYMsJSq6TvWiMOulTZWaIqi5ussZXj4+KreyZMT0hbSY2a2
LhRHqJOrlkubRk7glo8Z2ctIIAsvvxpShI6ompduw1DYgDWTL3yIPLJYPlmmzjtXV9poVqvURvn6
9T33UHebtrXLx6Acu4c0V85j2K6sYcwvP7mU+96lPEcq+HmuzxVfX6qVygIW0OVj29FZFpBANmib
mvM+9afzxtje88cP9vR1CqlZkNAOPYd1KU5vzcE/qJ5QYzyQMYqMIvJXsIU5xgaeabFn7A965FIe
f3zVtw+UqzqM8bWQFOF6/fM/NiFmHNwoENxDmVKiny2W+1fUMsEGO7OWn//6WusydY3nCCxuxcm1
bKIOHWR0wYMbjXhnqAQbFdRx8WVWqNr+d9uK4nFqpYXxpNDAre76ev+4MY0m3WV0vcZAre4CuAP+
mFdxEM5EEjkdzToholks5t3HNynWJfjn1vL/Luy5vEX2Uf90PyPsJU7h5AQPJvQGfBMVlsshcxbC
1FuSCOJxaX7krnjRaxrTJm07EiUCzDMadloXDcZILxcsK4A6D6W4/vjXvV3UHOk+O5/rGl9gJ/D6
qdRRFY4tJhoPM2aH81mUu8zj0G3ry6Il3jPOyvrl4yue7rQ8DkPnyxuwMSlxbPn6ihFt8uJFln7g
fYkXVaBj6JgGwNN2fcb4uFnttWsB3iOD6c5jcpA3H/+Ad1Y4G6XgdzDWEq48+QHpIJCr9KF5cPtJ
HjLdMkKqsgAy7tB/cqnTI31ddCsviA0WVpvDufb6ZsNkCrCEr9yHqIj8bYW+9xxWNs0gaP5FkVSX
FSXfGTpctRUigEhelnADmiXff3zPbzdph7fr8GNs7tzWJ4u/I7MHPcHkPFijL3ExnjxxqLLsK6p+
SvwSg90hs+ctWt34/+PKmvPUt1lftuud7Jr+Mja+U2n9AOMDANRyJrOdGDydewv2nqBRt00+Ob/j
2qsuP77nt+/Z4UjiOGRj0QoL4dfPnlPJQ7bQigeZUL2KZCwnfKeiZavidvjr42u9/YxcY2yiCLUE
ZXXM+vz/2FyIFC8dauTgwYbOeG63/trERc4F7OhuU9hT8lm98uZwMHArlWFHQxRti38W3h8XzOFa
DJ6dg+yFlqguia9M1B63V4txcBw4zbnb4S2bE2SEj9UcEmRIZicuqMQWLnfMopcvcc28HWyrMNnG
lH15FcUNsveqipIbP3L823/1hFwXKrvElUTyhJBSuCcbzdDOfbMEoriUS7HssSxr9qWViy0AXPYQ
RvZnn97JG+F6ypYur0QQjKZt7+Tt25CNCLxPaxBJnwziYkQ7H9TgkN4ISIF5vHf+8Q2Kdd/4Y5//
54rUkQZDMY8P35xccYApUUJdqi/BjrtnX1v5hday2LiRPR1itaiv1qhTkv4miCBV3qUXC2j11qZn
2TlSTk+f/J71y3rzewxVAgsSa0X3ZE0iRwlhZeHoBFOmyCNSWxv1a0yqIPo7qIDdDk00rTZDdpZc
FFBlMI2eU+tRE0HlHRV5ts//Hz8I8pGnFAZGFIr2648EeE5Al+x4JWGeDRscvqEnaJK4WJxOYt8S
EAqJmGEsfkpkcc7q3Okt+++sQtSyHXINuvjxLzr5iNY3Jozv+zhRwwNjs3j9g3zbGin0p+5SMNM/
V1qKRzKMstWwosLffVG/bcGk6OOLnpx/60U5D4TvutCdpX16/qU9EUc9843LGjPsfINNx+Jfhbj2
hVvwPf+bVyBwZU5WK0JnmGs/kaQ6NJ8sVrl+bieLgypWoc5jF3Gkf7Itt31GNFAbtZfRlM2HjjhC
fErt6YsfNzeU+hpPr+i2JKP4V74iNTS/isOpZljuEpK7JxYL33hQnQmnX7YR0rW8v8MBt6cQz+ez
IHLjx1kZs49VBhskZ74IefbHx0/y9BP3aJh5dThTaqLsWOKvX1+rU1vRs2eHip9OrJHr4KRj4lvO
QLMRUqmHj693cqC4nscLw4CEikl7hMitG8Afe24km8jg8m4dPM8fbBSnjJ4nUMY6RHh3luUzJ/i/
XKGet1ZlHF/cp7DfNFcuKgUm/V531J1d7Q3zbrJdZsyTOt1uXKeedhg/lp8sjtMV6nFVhy6A2six
aYZPNzLPzDmUT4InPOOBG+ZI5ZxbNwMs2dd21cznuI9Z1mFqRdUB18Nq2CQ9uM8nN6/e/hDfxv9E
cqo6PHB9smEUNsSeBuHXkSxAe7wCZYu6hxxiec4Z7vbtV90LF41xz7hvi//2RDh4MHTT/GSG2Gmv
OuBW+wtzXYfxCO7GdvxtVGssErRe7D9vEoh+6UONPUiwtUHV/J+txgV0JyDvswVFfWM/VDjIRpuw
aPEVIR00h87suV1EmVbNWAZRvlfCPrT4FJHglOsJxHROSmvtQGM7Po593g9kdcbw7DeIpazwSY2Y
Tj8nsOyzO+prvBEnHLJ7eUZQiJcfPl6zb74ROnPfUYpla2x615MCVELZi4MYgpLbFkCjaTC6Z2CL
WPPIpfrFRMX75KWti+PPjYW1D5xmS8F/PLa3k40lbdGREzuXH+1x6u4x7q0ePd+En1zltLDmW1wv
Q1MtBWGIRqxb+x/fYoWVTALzPD/C1CCym5HhodEqREYDEhMA3x2sHMNHst6jm7CSNxilmwsTzekn
ReZJYb3+DvpJB26MYPTiy5M9aEoV3pvEPhxDX4/Pus7i84IE8mNB5uJwZpFWRCJ9WR3Toa4/ewbr
8j951JKZlMucwNBc/DPT+uMZCFwCyyoWxRFR7WpYnSw3OZ5Ku3FdhRPqjgNkH8PaTdOdDSt5kzGQ
uft4fb3dE9fORrG4mJxpZrKv3wN4vJe4zOOOyyzw1IIXii8eAtyDH2BX/fG13lnLEm6bzakJoZdN
4fW1hrHsDfHzvPMFoSKGq5N7rbxgds7DZAxfYPeT6/CvL8nLNbg3Ukd56vSISdpoqqI8io6tJgRJ
D+0lWkL49T0EM0eSefLx5d5b1rhC0ydRH7Dvn46AGzudO1Cx6Di6GQfqlDbsdAHbyDSl55hP9FuU
Azh/zEl1FQagBLPX4S7d1D8/+SGnpRHrWrPzM4+2+Yg58F4/a0aX3CNhLMcIiJh9gwIbw15cen6i
VMR0OvVmF2dl4CPIx1lOmjywd71miA1PBGDI7CotvOJRwuUINsZr42vivQlXIHFY/sT5dLZ3H//i
NxUNv9ixjcvcnBLc9eyTcnfQE7SHJsyPWNHK5TBOZvKOqI2m9KsmU3c5q8lVU9+nFrrhhhZQxlu3
ZMx9tniOFf6CbSc0g0vUF/Ci/WZxrTMwGUdtG+GHEpN9KuLkmMQkgdwscKmG21oYLBN8G7OodpMH
va/2ZaEbqEMwgjE5/fgG31n9NFDUbEynXZfG7+SNzKWN9raNj1hnLgo6NcnBOjTts7NIr7zuQB3+
/viK7+xtLi8fwyb2FiVPhxeTm0hm4VZ6HGd/2BLx5EBZNfExKYr4vFKyvWpVSORkFSbPH1/5nUPE
VdiusrVyhnB+vb7XNhMEZNVxcmTQjRd/RAaUhh3iZ/f//jpGUgNrlHiKMvj1dZQDXV+QVnJMlTcd
OnSQGzGnn50R73xL63CNUordi6nWyZuDcK3G3k/TY+fp0txGFhOL3Qgd6VGGEuxxIjuSfIlyCj55
geKdE4JPFzzJaMno5fSbGAm14MkZNK+KMjko7O8kLWdId/FxctwQL7EZA6jIDPjL4FewyfVobj5+
xO8tIo4I22X+Q2EpTz7LBdaO3+kyOZIjlTHjk+VFhz/yNvKEtc1b5K0IqfQmlMt48a+vvK5cEDWw
/7X8ef1ym0qrubGC5Fi5qtmlI3agM5Tzq2lK3N8TkYCEcYQl8hNf2tUnZ/ObY9GHV8wE3QbN89ZZ
4+trw+8OY69f5NFF9bYp+afuFxlgH5jY+Sdd0JvVRdAUkKEAqwMoUPbJ6nIgXhRtbcsjCdsSyRyp
WkD2/oYUdNzxK4lwHu+If1tWUuysV6UAg4TPtOP1/TUZnPrZVuaY4fdxSTeE8xVZTGfF0sUXHQDF
J8/z7cFIG0Q/whkMeMsofX0Kf9Q60uTdOjxx2N3h9yNlJM89Sf6uXaIL0hmufRHn3H1VYPgeIcpA
mijPywmfm48X1TtPG5abYbYEcKHYiF//Du0mqQ7CQB/brvYv2g76JRYSxVY3Rq0Z3vZTgZTsk7t/
8w1x84pSU1P82ExyTrbDOMBGc7IDdczaxI1g2PYLjJaRsvrMp8I+YoqIg7VxcrNv4Jd+8q7fWcs+
MwImNrS9lJknXzA2z2Xuy0gfPVRev1e794tuGPBnh2qLjcnHz/fNKcetAl6CPtNmG4YzJ8/XFg3H
SeIcHbnUyQv2ddjW4O5d3sDSSjHPCFvUBx9f8713uiJCYgXZtHN6g4vFIZOHA2UdIXFIVOpkF1il
f+uRx3IRrl50UGTzZPvxVd97rP9MEhzYrOwSJ40SwUUVbI5OH2c7VzZ2WS2JSEkYMKoVEczaj6/2
7nPFr5LvlUWLZub1c80z0yeWVeijrtiGOkLHNsD44jyO5h8Kt8Xjx5d77+ZoCwBlGa2BYa5//sfn
2qNwi3GnUjhJzPmmkySS4WJs7Qq8Cz7pQN77OJj1KgoUQxN22uHWoh4XDcaM5DDQG42yAbflIjkv
TKGIXZubZ3vp5y3DTZwbP77LfwDKVx3YOpzx2Arpw6g67ZPbbDBGCCVGDUeFM3zuwXdeqnKDZc7U
kNoHRR1pzNyyEbFqCVYmuFnz4dbJEu/lkrQxjuwBev4z/t0EE098AGf7fClwpHiGbxHITwgC7y0C
g8sCWykTWFwiX7+VoAuCsIkRCS8etMQBOig+GibfFwnNDWlM1ifP500Zx+Oh8AFbhI5sKM9fX2+B
ll/Vc4j7ed51v8jwJOPLCfJPKoz31poHmAik6Pg0XadbcudNtW03+tiVdfdIBlR+2XXYT8Xtoj/Z
iN9eilkUUzg2pn9AzJP3TXSCg7NSaqiIB3sTRJ3c9bXGjDoe1Ce77rrRvV5aXErx5VA0Uu2fAjxN
6CRsDK05EpAhIX231s7IuPsCZXwgH1B6O7j1wXZWVb8lUK355NW93RO5PGOVtakCsPVPXp3ChQlH
isI/zpG3XGWVvk4rnHgZuwVnmYKIKCP8BT7+nN5+yVwTrpFhjVKPnza/uEUW4TCvbhaM7x7sZcJn
zYyKNE5T3DglGdvtOCDMLq2fH1/47TpdCzXOdCEgWwjv5HxtvbGqa/hBpMTnrr6udIuDO37Odfrl
4wu9t37Wvn7t4mhS/+lh/9gWB8y+6lmxX0TjMB4lVMSr2I2eG5tH+/GV3ls+PEa9TnJtKCsnh3Ya
dXY8y9A7VlFjwWlzO7JH4ya5FOOIp11a1MN9mpn829jbyf/l7Dx25EayNfxEBOjNNr1RVUtqmZY2
hNSGnoygJ5/+fqG7UTITSdQMGtOLGkxkBMMc85t/KURYb02tiJpVxEKpxjWpnC9OJdUAoWnF5F6Q
lJr/CNEvxGmJPPrtdwwJIrGoz0khXFji1PrUszUPRYVLas81FrsOIKRTRsnxzbcM4/B+kk6YDhfa
Yo9Q0p39WXjuhQDb/+7Zc3mFXFSTOer/PP9097c04QAMTRMoIL16fxECeXaMzznn8sLboe1D3SgO
9DKdLzMUDBUWlStf6sGxM4guuWhcz7rP0Oj4KJg4Nw0E8uIbMkrpzqaquqU7132DoVEcERvsdkDL
1rpQD44DRUqaYfQogWIs0+8qwYAQ6zTvEgclbCyNNtfU5tmuG/zk+PZFpULpkh9RQLSXny9Otf4X
/fIChZh+VhRoE4LUPeBTu0d+RcPK8PmADy5QpuUDnOSxRadt8VQEGjpVQqTcKUaEwnPvnDsHv9Mg
sRzkT/BMHs1+ZchHG4fGOrVgmozknIuNQ2YySFTarEvQo/wdgaO92iYUBt2rbGRnsmDljnn0+UA9
UH53iV95GG+fd3S6Z32ypHWhcwrgABgGkmQzNimD//fzxXxwQdOoJZ2mYUm8pS8vk3YapdB76zJX
TvDV6ON+5ztjtXLEHx0EdD8cSk+Bgg2Yt/NxQWpV8JYIWrX8swwK7QsGBeUu6isqI05jNlvkIb9X
bj2uRMsP9oqp7mifSNl2fGdxWaOpn+EaSHBugP4tN5Bh3S9NFXw1DZDW9gg7olZ53/M1fbBbTMoG
PEIK4wsg6na2CEl4segz0jpKY8c2yqKdHVThpw6Bkp2EoZmshBSPBkQaUXfNgO+IeOftgCgVQOMe
yGL7trGxME/6s1ma4Rm3pPwQOM3n5/O7w2PQjaE8CDyGni1XzBLnpaf15CRBZ12Q+Wm3TpQid4NU
xy4ZBsgJI/HApk8sxDd6G7HMqq9fKkX1GTjLyDzEzbCy4A+eZJMKBt0iHizKNYuv7CFqmFedsC74
UUNht+pYuZo0uIrWQyAODTyGEy70+ccwl8479NH0ta7ZgwMLQIVqDSmAb1tLsJ8dzn6YdLWJP88Q
HhO66pdR1s0+llW0MtkHW5qYledSdR5Bnam//xbpoCVoOagnmpe08PUrVBNkWrvO/VKR+/w7een0
0lq9fnz+yR+sMBA72hXkg1y61mKF28Dxem907Eupoy6MzHnQzZhVoOdC0hWE9IARGXyN2tYQWwTj
vatnD3G3MnObmS0Cd15TkD0OLTHVvr+dOTqUKTJ+JD2gNaNvSaMcwPvYnN9+mkDSOJRVVbteNxfv
S5UPaPJVBmlv6NHDQD/uWAm85fUMXp5V0vF9vraP9k7A5QtshbjSdxaPCy7MA5629L5qzSj+GTXb
vYR2rb1WEBBW3rEHQ6mGv6kyem6LZQCEnl+k1XZuX3QK41uUX0fcNFtEnSMzRlD9+bwe3ErEHuBx
VNphERrcfq4gS+feEjyaBXD1T0FPJreBBYj1k4WxBN6zgR+uDPlgfpRryas4hDxpy04OvJiU18w3
LzC49Hd15QiqiQ16fi5ap89n9+BEULjjrlHRMVjrxZPWJDjNhWmI95ShsDoO+hsDwY8BvzKZIXpb
/fhNswb3MKBsQFo5OR+f/4AH9wBMOZ/6IaeBPsQij5yS3CuTUECwBOKtQZK3FBgOARzEN8zRQKsI
BE+2hZ7ly5UT8qBmzG0L0QnoNYkQJZrbTwuTWTayinOiIMebIAuGSM/pLpZQM/7gOIppPop9SZy9
DqaRbulkm3t/jv1/7dZz98/X4cGt4AJERCaSs0oBefEhslHTyaT17ApAwfiXnVFsRZ46H56P8iCC
uRnFup1xjypRh2R/dnX0NNyZwWjjRRKFm9Yvqi/0ST7OiagvXVKugboffWYeFo+TRC+NW+92YLsE
2hlAXb8OEMPs61Qj5vApiBzjT1q/+fd21BEG9IzcG1ditgdnCS4GYQw1VNUwVH//7Z1JW810kapM
rwhB1Ce/bMxjmhoYaUTJ2vt9300LSGQJdAkpPG5ef/EN24G/WdhvXL06t3F4gY+DlVBSFJhudKJr
xRlLwS48RHhXYjY8ljzzJymhHc/4WcMrOjz/2vdXF0hK2kuqKcCeWkbFBD3ZHE5FcU0J+yW+pfWU
bFki48MknOGPri3XuD73q22RRHFZQtcA175Ee8CNihxdS/HJjcfiWOZ6spdO0ewA/Ocrk7vfURag
Ps6KAqARHC92FL6xLdZHkNtSVzY/YiMp0fbkiKLrU7Ywz2Oz2OlTgI7i80V9MEUFKOQFp5YAtGjx
HvSu6FLMbcMLolVIplLqKl6wpCqrrcgygA/PR7s/sKo645CtgeH2uCdvt68FcxUvFPC2SN36rzmy
aPtQdBjY4DyOnu7Ude3WFAq5Tok7/Pv54PdTVf1CmrPM1zMJIm4Hr6B5eAOmmBcnKajq5d2ktD/z
1zxK5Er0cH/9qcQGJAEVRYUUWkRmAKRQscMk6NKGkpqpk5vHAfjK/s0TUvAPLn1CQJMn9nZCg2ei
54un+mXC/P39IBB0o8Mf7HtsKt++TxyHF02nSuMpisdi8bzEywVop+mCyFB5iOcCTWpUwCEqZ2vt
vwffiZxJ4ec5Rzyiiy2ZDqWGjYDVX6bOS37g/ZW/L1Mt32nznK7sx8dDIarnu6pp7i9WEIcQoaN2
1SPTWY3vkRQpT2Zll3vkxddw0Iba27eBMpm2RclOV41FcwnygNqrx4Mb9hfZtp2LkqXTY3M6hn9W
tnS+6XVoHKMYVNumLihiuBFPyk4U5nAyc8xouFUFVrWY8j7fQ/eXqgONQyFtCKu9u26C3/RYGgbF
gB7CUBxRna33Mgvwhwl8rgC0vvfPx7u/53hJSAkJ0RiRSOR2zxY1XnVmigMXYgfIaphTtPe6MLvE
iMmgxDEekQi1z8/HfDBHFQwqBpS6yZ1FYNQB8yhz9DkvFmq+f2mAmr+MMkZAEzmIg9Fgnvd8vAe7
iqgggMsLVVRxMm7n2AYj2jpF0l0aRKMvJeLIZ0r688nzGuP4PwwFpB1QBGn2Hc1kyIWQoOtazHtz
+do6UXi2tAhfUD3s/4ehuGZUGR8wIsWb21nhCN6hfJW2l7FPmve+ZgRHYl3jEzUOf2UBH2wSj7oz
ECJqUx687NuhElQ2hC49ZiVH5Oe1OjgNHg6vXpwOL7WcEKuaq7Vs+kG8Q63NpVhBNRHShruYYBQ0
te8Ven2phhksyw7Bk5CDqGNd82OuDWiMvQxbE2/V2KCSgZyxUjm38vAf9FlE8/75l32waQm+eJhB
9LjUddTff4v0ui7HfLmuAIOj9jt9aDE/iM9lLdGkI8vREETt7DDfPh/0wc4F9QlxWrHXOKiLhfea
iUrDbDcXzyrG44QZ2CFBC+Zka+gnPR/q0fzUOpOHBoSX3qJuMGC1GOvGVNPIwKa0nJNwXxpleW5j
xCpjTNdWxrsPPag0QvFVrSjVN188yWbXkzjGTn0JuABQ6IfpPmGfcRJl9QHbo+TUKAcxZH6alXPz
cKJEA7zPHJo7uAWiheWk4Rl8GRsn+cR2Gt7DOHFALGc58oqi3j9f2Ad5ICVqdXiIfWk3LOP2lGhD
yFbQPIGZBdQszfBPzzE5205Di9xMU2NYEk2Jj8RkMY+kTEX0M6u17Ds/qVm5e+93FCcKuhGAHsjd
FFJut3E8IXKOLM1M5U0OER+2n1+DPpPTUW+Mam1T3X9kdX65MIi8SCqXXeQ+rtPJzqV+MWTlopKR
oQ2/g19kfZ5QFP8UuAhwY4aVZru6y8QKt/j+1qIv8KuHrdq60OJupwqayZiQWNIvNEnk1mtS8d0Y
6uTfqtRQlwmUg7HTpv6P55/7wQKDRyek5jE1Ca4Xt1aaSn7KgFlwZCAuZ6et/0dZmM3Oj5piZSc/
GgrKpwptGQku8e0E/caRse1QnhqqzPpeeuN0RjwFEUIdEb7ns1Lpzm2whD4Im4YcwYextizkRDyV
Smd/ukTgjw80Ux2EnEvnlAMwPGHFCxyg0YKTlooRtQlR7p8P/2CmHm6ufE5eBIfy8WKmyPIWimh6
CQoE6BuSkc2AV8kGdbluJQS9vx4AbwN7tSjZQ81bBieNrlmEoJm89DbSMigcIS+Ia9OhwDIJH6s6
OTyf2qPxIKUqVAeyByTwt1OrqQLhWj2KC+Ystrk3y8HwjhGa0V8LwUG+1hyXauUte7Cc4Aw4k6Ac
AAS75u2YIGHxBYzxpIxqq0VLLnfK5n2LWt7fIqiH/I3UWx8WNFGXZRPTqyOxGK3FJFHHoru8FMEg
iuMs9aA4WAoI9tKWsjK2FRXflWvu0aqCx1L9ViXu8Cu2+O21piYo+tynCp3hD7dD9D/DVTHBrssV
/5RasAZ3eDycr7Aq6gFd7k9jVBZEQVhcamk1L+7ciEM7mgUkLFkcB61Z0xC4YxuguuzaSvBEYeMd
2Bq3X7Arg97D2ng+4yUTmcGprwlHs42PhUl+QAW29q8+xWr9c2mj8ET9x28FLuH1jDr0tw6bAON1
mH0fl2vXTLRvGrpQ4mD1qPbuNR0G7rGBXRDV22gMMMWOwzrN3xtd6iEsXyl6wHc/AFj2scEAGPm3
JEY87vmxUDH57xcOPTqwWwq6QcfOJ+y8nWBm4cA6ulN41nVQRykv9jZ2p+LL81GW1xrLSJbJUlI5
BFlhL4IQvarKGCq4dca9q+lPYkJ3d1tYtYu2d4cKbhkZMPsKx9/FABH2gz8OKzfbcufwC4i5+Ic7
iyfKWnxIo0MW2R19+zwZeRXhNWBhjoptchx1r2mr5125UU1GfeUGuAtKuDq44bjLadZ7pJxqZX47
ILXEWnkuIvOMG1NLMVyO5fCpduohOtClKIf385AN/iHUgjA8CMRX8CHLRRa9DIIexT5G6D9ZgQfe
Bfz8JsItS+Gb4ZRB+bj9TXHkRqCMxXTOhXQ2VRTV15HO9NaBdLTFKxLrIJjCWx+TLmqgWXQU+NWt
1QXuP4hCeVMUY/ORqS0bTQbxkZYAMD4P7Je95zMgDvHjxfPav3Ucqlci/GWEpOasairsciosfMjF
nO0Jx6jC7M+xO4z1+6wIcrhd8YQuzQGB6DjBA7EGOhtvsdBLJlrGOEysbIblc8BvAGpHfcfQuS8J
yG9/A+r/CYYkdn/Gb9D8z52n/Etex/lr3cRrGJH7Y00TiDuL6Jtn9k4WYcY2UW8Gp0NqsPQw7pDN
3iWLPTw/1g++IZci+QVRGFnEsngbFE4JkmHoz30vppc6hx6N7gc+P/mob3w0AldihgcfUWnYEKL8
fz1j8RGDFJ5raczd2eLrDZ/6rCKb6QoLLhfWkYWbXyAImiF2k7hRb6K8tfUPz2e8jHW5LskuCAQ5
z2zbJbjBFZmHdnvUnNlkKX4PqV1O+QFyIuSbTHroh5Va0uErWlgYs69JU91fo7xCNNoNuj9souVl
YidBAoI4Gs/FYKcX3GC6yzxgfTu2mOg0Wh7vkkpr3tVlah0sI9FW4uAHw/NW0BdWVRDU4tSm+/0u
w8i4Mu0uBHiNtv8majoIcbNuhlgO6bUTH5HkigaKy4DC996YmTYY0iL68/knuN8EoA0hiRBu2BCe
l3S12KvKUZV7z7MXwg7ltAHC7uk7zXEW/sA0MNplUd4FqHa57RpX/X7Hw/IhoaGGB7YF4PvtEqDN
J5C6mYPz2Bv4BelO8S6VfvG+N5B+lD6jPp/sg/Fo/6u1ZkgaJMsdj9xtH6ejd24yidlyZVk97qc1
VLZGaKQATSRXosg7PA1FLmancLmKyQVw6HaKhrCKMORaPFstlZj3uLDPFfmHPtEm92RoIWMp44pe
BniaJCF6nhKgyWPd1+/Jd10fUVqkLxD8SMN4JdN8tBoBbTlXkRuAKy83YI5MAD17VgNfiosWjZ+Q
EJf7sNezl0JoyZtjBpuGiQtND2wrgIhFbDSUqddiDOWcozEtNnELN6SKJndvRMa4mXQ4qM8/9v35
AvZGBYNcHhYmIfztyo8264phTXTpKvwNNrMwsSqFHW/8cKuwfCd7x8X+a7L7z8jCY1gU4GFSnp7/
hvsLjsuN8YGiA08lLrz9DYVLXzm0GuBao1GdugZH+SyJc5wbqJiUEbKHOffTG7u7bDm6uwpIBJCZ
VsHiVBEINWx/hJxxIddMKB1wgI5O1Xe4JOZN8FY86v8Ph/gkw5LqLnF4BS02ChRDdEHRL9gVdGyP
QeWVB+QF1jQ27p98NJDYqD5VeNVGWszMEJnA5sjUKIRrzRmwl7YpCzf7NhNjr9zOD8I67mVQk/Dx
wB+QB95+OhFaGIwaHW5ujjMfrAyHz9KN5o0w0BSvh8HepiNyqejM4bkOGQl33iA+PN8+D+ZLIsE8
HYJ8KlGLcDfMtUgXfRCc266rDsPgfPCnOX0XAkjZPR/pwV1AnYS3WIlecCEvrqkkD5zZQd3m3LMe
R78odbGpLQwTtmWf19s8KuASPx/yfnJo+hCuUgsmo2d+twuczDaC/YOGpNpomC8AIBxo+oY8QSpr
V/QmHnxMVc2j5qQ6Z6qJczuWGQ2FEWGucJ5FM3l7KRv9X+ojxl9un+GXkhZ5i1CKK/XNPHX6y2xr
6VdMAu2VK+nXprnND8kyCbdotShtFn1RNkmLtgwGlI7xREnglimHca26IBzuuZ9mPCNG1P/DAhVx
JSFzbANbah9HXEvkO2fQM/lfKLXJubjJpLkfB9xMMZipm8L64aWdG2GfM1gxb0XYJcV5NCfRHQJj
KFFRTmrMhjapaWK8iUcgTrwb/HOS+RvOP7H+OQ6wIxBHo5ZNfHDsrAdBD7vB/Kbj7fY3mliYIfpI
eXv7fEij7L1fVgU+ewhlrOlN3u9DWAKERB4qOuQzywUS1dxaMMrleRSaj5086uKR7WmXABQ/uI38
y/M9eH8/I2qsrkg6IxZP9OJ7lFZlsuysVtKI8Ij3/Md5aMcTTZLi0EyAe/UxHFeCkPt9T9gLZYYd
z78hxd7uRU2zscB2M5RdcXjcJTUtNr103I0O8WT/1umBnSK+gkkGroVq1u1QmF0WZawV+XmUk/nF
xtAi2rWZ34zb0DO78Sj6EcDyXHObrox8H1aq65mHHkgpdfslkrUIoqKu8dE4u8gCjRDVIx0oihbh
6UIfOTv4doKhpOyxdp254Q5vnjf8c7QJaGeyzMtMKtIsWVNmG89OX1iIdfvenrR4BNIwYcWS+/OH
UtG+nw/64LsGdCfoslGH5d+Lxe7ATTeVhU21Z46xPPUlvMGTblYxetnN2x9dytk87pQn6YNTu7v9
skmEIcRkNP1Zl7qzdxucxAlvgs2cWmu1nrszwhsIrMfjXAI8AHZzO5SHjvM0VnF7FgAvsdjM5R4D
wOF1jHTjUqZ5hs1qtgYwvVtMhUZRhQz6iMD7l7GpR83OprnXnNswQgl/TqTz6skpEIiqiejz8y93
FykiuwQfFegS6FKFKridYTKl6Vzj1XLumiHYYyqbvRaDCDYRumX7CeribsqIHf2uVB7e0l55e+9f
J5WBAbmEJm6zWX/9/bdMMEvASOGAJM+VBT0ekfzgaJdDjgb1XMd/wBjLtxMtKJtfgN/4DqtiaeI0
kq6hx+4XXX1qavq0ElSfbfEiZ0GFwbJv1OditpCeaDsHMwR8wjc5Orefnq+52qA3L6ECHgZUSOmQ
k4MsUfWdY6K+WbX12ZksYK0lbprpBhG/DLNVbpaDHcvQWDmhj8YEYE6cQ3+NZGQRTkU2shq1G8qz
bBwRn0RhxONnt9bwu66ocXz0vKx/aw+IdIcMkKDVoWiLkOdiTUMvH7WscyRVqq7614VPtXXnyP08
dQh7PF/S++ooY/FwspGJrFSWdbuPRZqErlN0ULn5wmlHo1aUebTN67ah/qiFk3GyYjMo9r4QwWdH
r4Szj7PEbD5qOJuG6aaxZNUenv+qB4tOWAkICwg8JcOl5hgKLm2L6XVxTrF6+wo+sf9Ooh9rGzB8
/ZGaf9S8/TNTkSXNpIWrOm+LzyzK2fG0yirOXV7Ihkb1aCS7GL+2+XtoZ/YXq8VIciXC/MWYXOxn
9hS0YxgUbOnl2dGzwUocWhDnOZd54W1mDk4itg4ehhOSKaoFYca5mOKLZeFe9MF1y3Q4SIdKz+sk
TTR0Wmcaqr8NfHesrXCMNvrlvZji99O5lEOQutSDbj/EQYAQHa5gg7OJBSZmn3RvHOuTnF3RriRB
D76dksolhqCXgSKBehp+u5jiymq8cpQ5EN0qOZWaY54yrR73pnA+Cz9OV0rpKqVarCG1TxsaCN8N
+OriHhZFURkiSZuzTqvvko1tcy29aa1H46hjsBgGqh84Cp40XuqlQGIdB0hXzXI4Y8TSe2dKAiUa
xzqGIwfpe/S7Qw1gv7sbNXwTPknkVI1LRKyGxrSFOeu3bMZ85D31wiH8MhhxEP+R2jjCTTsnKC16
oVoX4f6XEZdvMb4dBTZtWGm6Z2cYudPhhvroxE8yt/ZOkoXtEcg9Pb5AiZdvyrqUsAJBH5inRNi9
gUG08JxNNueT9wHVWx09njAP5u9thXstvpgYff0sNUOP90Vo2uI1Dowk2ed0bYZt0uATtMt9OY9f
cttGYCYxzf4/HCmK6XUujba75lOsWajYWvFsJJspLkvtUgcSjaGNYaKrkW2AeDjBKzqIob8d7Qlj
oucXxF2oiEAcUAD4wVQmUDBZ1EjMRtOVCinzxWW4+Klh0N54+8L3h7R9J0YnjZTkUK6/zmlRNLyE
XoIEw/Pf8ODlg1HLdcF2J69Z5qJAa1gH8p5zi97veGqEOeIgHsVJvoXD0/z7fLS7GSvUMtUS1alX
wjSLfQ6NHfEz2ucIYLppNR0qc7CVqx6wdJz+xiT7t5VR2hk7La4LsaMLbcj/nv+EBxMGJ85MoUu7
JD/q77+dbG2oc/DRk6S6MZZfLTgeX2uscDBjxfDlfxgKiCZkIcIKOpe3QwVl4U1uUtZnzGursN9i
y+aJXYJxXPPXWKed/damAgQ6UnzwQkrv0F0WiYZOpiKHuHzGpa55KWpM6qDcnnOj7l7wgkXeKTOd
lev/PkZWuBy2j7r8uVkWX9ROET3CLAu32noqu53ZtWa9dTW7+NxHjbat3Qq7eYzGfrxxaRWZTWmD
87BSUr3XsnRdOsCeC7KutF883LgvCd1XfDbbteDi7in4NZRHkErrFUX8xVNQp3HYIOPhnppYkz/s
JpjrPfaf2XuzaK1zYc39yrXwcEBeHqVDD75k2d6zqriha6C5J9eef4Yocr8MuIjtDH/+pzD15PPz
lbyPwYFT8+pQMOUbUqFRb9NvBwLDnBnbS88+VbqWfTA6R/9md0Q0+zQrXQQdy7LCvzkd2vBsal5r
bPQQnawdlrjm/vlPuTuaCukPggAFTcImZMpuf0nQNXTiEtxXh7mBc2/F+tF0mvLYA6k5v3koR7G8
VFtT7dzF0cQJF297ZCVPI825igJRnFvunxhPe+YPE9nq+v3z8e4uPko7SvdHEYHwNvAXmyil+TmN
utYd3dQd9k3hxj+nFm8pqkz1MbYFvG2/ja62LZKVHMu8iy3YubgMgOWhlovGwGLovJz9Gn2b9hh7
DRKQ3BsUPgZ8mDUrFHsM3sQOtiv6PobXHmJh4KApQzqAOWaMWOUkZ7ercJezEROlz17s0MNDPKwQ
1TlH8JnULJBYoPad88ERQ3TWB5wP87A2X20j9VZum7ujoeaC3RX0c7rRZDO3OyQB9BHZmCAeWS33
Gkspz3mlp9sUd4gDNmfJyja5Ix0QAiF04fNqKVYk1aTbAQkH3HIQaXOMbDsWh6msYjrCVtjlSFzO
szSjP0dEPLtL7YVZ9EcH+j4nVgAb8s7HvUP/FIyxrx0x26TYttHQU7LXcrtfYcJNVOeSXlHsUYoA
9JecxbHR0A522rGrjw3+DRejmcxNXcf1ppEJbu9Eaz9KisB7fR6sl7EKSTNRfdi1EoXfQqTp0eh0
f2fYEQ5VcZx+wJbbPjSOI3fNXGVn5P6zd3gSYg2KhPLnoBXmIZNOtqPsapxE3LgbB7PVAwgI7YSJ
8LSyf1XOcjc7Lni+ARkNZYLFFzB8NIQqrT4WkVfuYFvl7365iFeiNndh1rUvo++Ind527TtiqXhl
B9zdSWpxKThBh6VjfveGZ7VRGtoYN8eimsCfysQ/xrWct71rrWVS93cESFO6AhYBA8nAUhvagPI3
CtdKz7LQg7rfGVnqhYfBqcf0YM1VWL36ppta38MoLmcQ9RQA14rQd6+5h/QIbw5niyiC/75d7MTJ
Bj2n7X+WWT5e46hqtriJNi/OUMhL43LQtXaeT8/vxoeDMmEQZOraX6IRBkRja9+NsnNQm22fbOHV
OunW0ts4ZvfJef47M80izbZlZtfNmgD53QdGC4jdpdojQICRp7yd8jTUwqwMPTxpA3JgnYO9SdF7
2Z5KU7ayle+HopZID4+rxFUkpsVWjkln3KSYglPVuPmJIqL5AUEND+hDMu6fr+ndRamoSLykCmDi
eAiq3M4qmnBF1r0wOPFzmn2EWv3J7033OpvTlzozs5X2zqPh0G2gh0ZkosNRvB0uGys8mGJoJjnl
1L2u5IBy9NROWox1lia8NdDXLwbLb7cCDARaWTTRiOH5D3Cs2wGhvumhbQ3aO3u00dQMZSWHdwWO
NNkh7npfUkAsvKjYUFCL6k3t6aL8Cw/gQT9muEa6V3+wdURlMTBBXzalgXAgiO3mb4K09D+SSqxb
09kBwDyTwKZ7283c6egADZibHX5U2btxyHT3YIwiizcBhgByG7bjOGGGNYej9hpAZn6PSIndndIJ
DuMWVW56HnYIyuHkpcIZdzMo5eiYtKFXkIQXxmytgT4WFwosQ6AeqtsGIFPBjBYPQ+9gRU/tJ3qn
51Z4rOv6S9867icrHL2tZ8OhS3sPmObUr1W+FidaSTMB5gJQgI4KWsJLhUyDHPJXZRm1sghdDd34
AeNGgxjXmmcjtoeT0vY4PN/xD8ZEk5M72lIbH4jc7Y7AQDkRzuzLd2Pku6coQb6g7IR/rVN7Qr87
ynagyVbrxmoJb/YhdU0uD6QgKPAhv7dY4m5QDtS5PV9FI8Hr0sOzPva9P5uY97R5RSvNmOJ/qjoc
/pKZZuG0XDW5vUVC3P0Y4XuMqEMK934rpds0mwnd0FdbyrI+hEXseS+RiPwvzlyb0dcqLbS85ToG
oIZweh5beJcX8STfVy3rITZBhOfyK9JZbbrrp9bzP+k48JY7qVet+GD5Yja+1EPVF+88LMUyKivh
lFXbMgdfjYT5HHRsRyUhHyETWONogenDAJLyIwU+NDy2unQFmB1PBKPcGVFT1rsOV6Jr00BqO1AX
zL72Arm6Dc3z4Yww/azvE97OP8Zu7P/JsHj7t5odd63ftrh6kJklglf7DIz4r29x+90D2iXNCDn1
Krp6+uiIufqrNbv66lq0MwMlZvd8ny0ucd4n+jIqmVdSXXDdFvussFACMkeRvlaNHh0qO82v8xxD
cqhRX3vjUHTqOEXIF5N3UktfRLtzFsoSNm34TpIJ/qnXI6w5N26/5eO4xmr4VYz+fSOD9UCsgH3M
IUIRfxl8tMRxOqoM4qrbsg3APpRhfgzj0fjY2a3QP6Kq4v01NL4ZQWsThnEQqVbqOyQ0i2qXTLbI
NvVc+dZrGg/eQegQ3jbEyJ55aN3Cz07WVMls5cjf3W8KRYGSH6cdbsQd53+OKuq/sreusrKnb2AI
xKXvLazfdSvfUw0x95NZ/tDSWqwUdtTC/75YZIyKhkHxAYIYKLLFhymzxi2GklMPeqW/Dtj8vgyt
K1emt4h8leUVVQBkwfn0WNMtIxPeIzeu4nK4Zr7s94VdzTtv1n5KkRcnQzjt+6hLksOUzJAsPZGu
bL77c6WA3aQV7HIFbloUdtIJt9pgNvurPcwTYhz4Rm/7zHeO6M1Gh7Ku3LVS5KP5KqkgZSOquq3q
F/1WiBincq60krgTN3jMyU1/ACFj5SMkUfQuI5nrzWYs2ukPPcLRp5+Ctf10d7TR1lFhKCUr2r13
Z0AzkNeH9WVcG2fud1rmuhsSk//aOVhjcT+YKm0FzjQSN4y5BKq1MBmzMu/aa6xFEusLGh869s27
qYfqkgHUPBh6X7+Wo/ctGN21jPFXmXWxf9W9CcsOHr2ObsbtSjeVEbZTm7ZXGdTlFxmNmtyDvI7D
Py0L14QNKBD7p2fMdbrpW7uvNm3Q2QFyp2ZobdQDbHyK6DD1J9m1vdzZnZNd/NrUvvKyBNW+aBWg
OGgxCXONJAoBVNWYZXg4lNMLotKe7r2i737apatnW4Ruqg9Ii5rZQbenSaAx3NXF0R1jw9127Ri+
scPOzNnNBPwYIioy+x2JRDdGx5C1fnXwSzsWCHVuei/sX2kNDJvnN/j9IQKJqbh+ylEPutHioqib
3nAmCtvXyuv/KyWZdDhE9i82e7pxhF79/Xy8uyCI6xupPM4sWH0UbhbJTAhmbsAcF/nG3LT/G/H7
2Xf+EEQHJ7FevC4qP5tiTlbqlUvHWrWVeH8BNFOTpYm+rCB6kxUmdRXYVwdJ5Z0o7egcZMU/2OuA
qcJIaeu0sngxhKENW0+JAc/z5G0AgIvvpT/4H2ozn4+WiNdURJalzV8/jHcNByDCAweNtdt9XtAV
riahWVc78sdLSoi/qUwEvwc3Sz4Nhhy+knK/993a+SMmRHwXJo7z+fkXub9TeKHo8gPkQFeQ5bn9
CaxDmuO+7l5D2c37GNuXc9QN/j4ak3nlvXjw8cFx/AL+IpzF578dKnJ6344MkhsrzCj3IOh56uwx
3UqBEoaO+v53X8M49vn87nc44BjA/NTHqP8T8d8OWgXxEMzcctciMGpEX40f0xQmrzZM6dOUpNZK
AfDBHGGZqVoMSm/3DaQadlk4QpBAsttJr03Y25sEtBHacrk8zJ3zTxlwvt42RUIjQnzobWgFsr5L
r3ezQEvAnSA3Jfyfpx/KLvONXQOT6aeIYyHew1Vw3th0UFatAFIIapQGGKAGta1+ewtnf3T63p3k
Ncn6/CcuKH6x0+pWvARp2jWHIOyn72+dJS+fgk/oXFZKZPd2RG/UmnwaQ6wke1m9mM2sn+hQ1F/R
lezQYrTWxOV/sZ1/f4TUFMlKKRZgWIgk1+JwZoUvDer9zZX/UUVh3LLbAr3iQftuaaktNvAZIfdV
qTe+l1nm2BsNqcTgWBfe8NnPzShDWgG3ulPrAy2AnY4km5w64ysvm/FG1pf6HCBMEM9CxQt827Jp
SIzbm1WB82cEoD4i1TeSdhf5MBzOVY3/1sZFmfSzOwttO5jd/PXNnwYQPRVvgAikOcvAyHdKymBc
V1fNiwZjP7Za2u+CTgTxyzhU+j7FFj1886ZH0pYcngHZFwD7breDMt0uQs/BwGzKqy/jQG6VWL37
PUnMUN8kvtZ8fD7J5UVJ1OCh+abAqKqavQyJGtslUDC16aoouaecRv+hDkBtdnkzH58Ptbyz1FC/
HJbQsQIMtYTYiTAwG3RKxusgDGsvbbvaVlOgH6My+num/LlyZz2aGVEe5Dng7Krjf7uUCkoyWDDi
ryVim/G2hojf7YbYbr87Inmr0KdHC03ND8S3whWg2HM7Wh9Mie2D8D7m4zzgAVB8HSAI73qk/N5l
fWevPP7LSJbhOBqKb4HmO6Lgi+EI/3BT7WV9HDqtfo2aNAZDrMsDUUJJWwanndGluGqUdn70gnDa
PP+Uv/LS328RNT6AaShGVJCx5F1clD6R2wC4Vh4rY4jh3qZWULy2nR+0G3BmOcwxMxHHUWCouYnK
0qLVpyFldCrgPv2pyGkxKpeizDZSFD5snMYcPvhG5n+VWt2YmxDF1z/1JtDKbVloI61tKIn+FuPs
fB+laJuC3JPjj6Eqpv0UoSS4jT1RfH4+yds1RsNGyVH+H2fntSO3kqXrVxn0PXvozWC6gSHTV2U5
ed0Q2jL0QRP0T38+lvpMK1lC5dHBRu/dQqoqMvyKtX6DTjeYHRSwCGUup1Roeau71Ll202hnh1Av
9NOkDOnWIJ3TbgZFqZB+S8ReTFb1KcrUa9rkK3jdzy9Acuu5DkZguVZDd6zaizKQhTuDLMdO6HB8
U21Wn2KwxRv8mOfzqLvWfasX/bHRZLStwZNuUluprkQbly/+n1+ECiZvs4W1R6biciSKOu4Ub3bV
nd2GFPrJiaFYGaHX29WyO4WVVj/UnRPtYI+YVw6NJVT/90LjpFiSqMRV5IKXIsX6PTxjAw6aItb3
mWNHb7NwDm8lD5or6/nyrHhuBfEgLmLqA0Q5zzPxy72fJ+WsduZs7O188jZ9XxZHbdKbjZeG11I+
l6fgv5oibON9QlX6haFQCGSrdGLT2CdOp98nSsvd1WjjpzAa3d08h9cixRddozLAmwscJNxl9L1W
j05X6VuvIZe3b3qZ3o1p8gMx5fY8kGoJXt8vq6otXVuaoo6FXBAnE1TXy2WiWXIi7dvp+xol0zfc
YykkdGc+GJnRkBAG0ayaoj/ofaMgpjE7h1zYDWVRpdm6xgRb3kX29PXvtKrSPn8n4qXFowHQEdnD
1VPQiogr8GPU943Vtg9z14UbTXFdH80Eba+26besiCtcaLvmfVhqth9ZsXtW3SR7awtspqxYD3eN
m9q7WsCQxbLVOk42VvC6kyZ3TutV+1ptP6bYCR6sGGGrZEDYuoFtue8jt4DQvFhXIoiwFXZXP77e
uRdLCS1X0rBAVYiNFguRy/EOE9cQbmvoe9g2GtlACV5PH27hGeNbwH1/5RS4fAT8HEriBEBHvAEW
4Phlc6U9j5CbDWM/T6bKs1rTb7ii6iCDY3pq8zpL/LTifHy9k+uzh0XFJuGqgw7A/13Lm2UxfBPo
K8a+Yn+eYg1UTGrEoe841fRGNRLlJpazfgwVea3atT7/STHCdIBPwiG6EORXw2tYYQMGdooOOY+i
DdjFfmek2BOiOWX5dtV/LkpV7KTt1IesM65pQr+cXB4Ez8U26om8glat95UlGnBs2WH2cISuSqfc
lpYRnzOXOA1FsGtZ71V7lO4W14YlfiEjDeduFVHko4nUTVTBRTIqVFB2Q6YQmxU8XV0PveVxRmWV
t0N/eH16XzZL7o9sEFEMiwq+3OWiapwEUWe70Q5FaCiYTLpqgHf7N7Mexl0yR9dAXqs5pZc0R1KI
rhLbE9VfNgetootMFK0POJ81G+k53TYre+ODIZL4s6V47SEbXXvDSKt+wYwfX+/tajE/N49S3UK/
hx9M0eyyeRs/qm5C4+CQc7GfuszBTjxRhn1dpfdJ0arbPMk+LXTJ3evtrrbu0i45iuWg4CpYVFwu
242EmngyMrVDXofJBxfby8DMhugBwTV9PxsEWJSZiysx6m8bhVQHYBBiKyHUZaN6gg6f6xX6YWws
Y6cUtouwDteBKWOI/zzoNnWrFVeOi99MMIotSOXyqIZ3sUaQR6CL7bkw9UMMmG2P7WLop5pW740U
OQeb51XghZ08hGVpbeAC6T9eH+iXy5nShGbwnoeFBrln1ecBvVk9mR3r0OTQv/LOKgLdGdK9G1up
P6vxn9kTogwIh4fVjHqHsSRX17ooU6Ib2VBn9iF1RzewS9e9iwGNCH+uEb0M/rxzSOGQqcDuaFF9
uZxQVIyEMvedfchYwwesmZs7fVggkoM5vC/YOPvX21txHH72DjIhdA4K26AUV8u2LueRYC1xDjNZ
cr9Ojfm2GobijV6Gja83mrFvYlvs9dzETA5k5H7iEvRT3q77vmjn2zTU+yeZ4u7Oi6h8MCpRPLQO
rBQqaXHAC7VIgkYlNhrCaCj+LKZcpoYaEioM/BcwyJpLTcK5N8owtQ+ONhQPVldYgaEhClw3SHK+
PlAvjxWObYqxpsqdBT1Pv5yYuQ81IZ0eq+/STQ+eDgdHA/byMEgbqAOU36DME3eX1EhFvt7yKrp8
7iS0uQU8CracpXHZsi25JWO3dA4Yt1gfZ48v4NdGjWaN0LS3r7f1m71l/trWMgq/BOlVH+c4h7fO
wYk0XL8daPGT09knG9ZC0Ji9c+VqWklpsPwWKvzCQkHrB+LjWnszmavODqnyH7iauiel6h+E1mUb
Xcbt26Hx4m+1l97oXWUdewRLfEybKSAtyZM2U+orwdeLgQZZDuKbAJ7b0n4h7ef0WF+rUJQPo6PY
Qdr01glm6Dn2pPHm9WF+2RIcTyJm9BWo03C6XA4zUDf4z8Tux8lDukFJZ2U7VI5+TDLdvrJu1zNq
LFoVQFYY3KUotj5QOredy1p42lG36+JGtPEXxa2+JflYPGmFOl25GtYdozVu3GfeIzJmvL8uO9Z1
TqiIxDCP9qJM0UgvvfUEBpHK3Gi718dwffXRFLlVasgL6owC1Gqp9s3U9M7IwkhUOfnV1NrLmpiD
og21bTwZfzWF6fzZa4ALgDbJlptLvpza/Op0tqaUMq4prWOM/v9Op9q4wcdUBIndJNt2Jtv2eh/X
N+3SHqW1RcGT4xnRwsvhlDkWA4Lc1DFyZb3pEJ4J1BGw4kbpbDUwbFu56xUk8dWx8GY4gT379fVv
8JvlQ/MaJUXiYyiWqxC5LCqr89zBOuLipuxE3+jbvtX0o+pVdVBHTn3lPlp+3y+5iOcRprvIqizr
9YU6hhoKp+tHi/bienwsVInCSthgBfZ6t36zTkm2AMgHhQAMeq0RYIpKtzNyPMdyLN+pzdDfIno3
fe8Tx72WYP/dCP7a1GoEbTR+qzZL7GNquNFNAwzzyYSOEFCrD3cx2+X9n3eNdwad4wjjLbnagmSX
IPc1A7SVmpxV3pbFncNNtVm4F394jC3LkyQ6yDTwkbS2uhNTdRChC3Di6IZ9lvqhHblBRM3I8Xtb
iCuh7u+mjHselXGyVURGy+e/XE1FJE0jV2NEl3Cj2Ee5oZw7nVRBBgj2j5vC/frZyZgDennDXDY1
TUZnpU3sHLWk+JbnxnSnpnPtV2E1/vEIUhdYYgr21vJUWnWq6wdXlk7nHKkgxPew8g1sUoZF1BDZ
ktfXxcvzkqZIQi03LniodYIx62ClhZHhHA29O9n54s7sDi1AOBdQnIMKgBHb87vX23w5Zx4lasA2
PKc0squr82vqZlNv3Dk8tlGjgwQVKH5WZnoEJHpNee35qXN5clDKXCr1lDEp66wf12Y/on2Va8ox
tfvIl6AEvuG31N823fA+R/PtqOS2sYO4bGyKql4oa029t5Cb3UxhrJ/6YWwPYszMg55K46jN2UM9
zmAu6zxC0t41AiqIzUcLe8DAgt+4s3MU5RTFjra2ldrfsnSwz8hRZdvKNIezYg7OUYzFeOgr6W2s
BjvrIXWu+di9PC49aPbUsggOed+va1lF2I+jJBw6ETjYm0k00YNjZsaVDN8668ipTDMgehZJH0ov
6yy5oUW5NZljhC2jV+ydPJeBnPP+KVGmyR/Sor+ragoVDnpmT7WZpAHx+BAHs62Dq4fj1FFU1rGv
/+PVBfgAlA+phuVCNi63aWkXkrC8U45gUMdTHiMtOKXCIk/WWf9fTXHaLSoDFMxX+7TMGmla5aQc
La7jOwjuSFsDcjpFvfgzv2nyUPYC6wCDSSEA3Pk6w5vPbZMhspKcnF7CVUoV/ejFUvWdWCpHw4Wi
Z5rIU/3hUNIoUHpKbGRuuOxXJx6cPw4OY0xPCJvJfdJZcm+4Sb8XZnrthl+XXJ47SBNoMbNgcaZY
HQphNsjSCkV2mgwxt1vPmKOt4ZbphKyui+JsK9MR73c9SzyseBrviy37pOXhXcxfAeOIPzPZ+zng
S12Wdwi1RaDOl8vIUeD3xHaYnpS2xIxntMfzoI9tMMpCXCHDv4gFGOZfm1rFj13eW5M1uimyam7n
N7EmtlNsxBsWxF9RRB319VldARH+1TWIH5QR4QRy7l92zZsK8vY1Uoh9V1qBUMpyE2VxtdXHeYI6
IKLbwQJGYwnH2U2K0UFyUGYg0ghG6Kkm7j3Uhd5OUV+hfMO7qKzy6E8jakbE4bhGSILlDq3n8huG
jqi01EBvhhuouE8768Ooa9GnnDZ3npmX16Qbl993cUvQHqAMdjDF3eW6uGwPU51owAcgw2SmF7tU
zM1dKjpUWYSj+Cg21Io/6HEdzASOwh9Nmd7YGOFdiXJf3IsLCpPs5BLcLxo1q3kBkAUPqHKzU6cC
x5wjeItoBBQ7iz3+p0+IpSny+hq8EV6ca8eZpi37tMT671RluX4XFbnjY+CbbmPNGc5jWNuBi//C
Q2zH6k0Y4S32+hL8zYpfGF/cHUttCIONy/EekREs26HOT0Lrx50r1fhUpqrcVlM5vbGoaF5pbwWM
e17yzC9wC8cAKvBCFW4c5nCuij4/9fZosKqyAdzK3Nb+4OGkxr9jK5jhGETBnHd6UI6o87ATrlku
vni5Meyge7gsSQovuanLfodV4/WAj/OTMzrjmxFo2y7Cqe1k5t17Phk+GIqXB/Ykk8BucQT60/uK
5hfHRwI+cykmrxZYO9fRFFZzfjK7PCRRJN07aVfJCeDENTPAF3ElgQfoPyIuiin8s2qq6qHm96NX
nJQ65lCBqfGuL/GcUFxk/5B+C/Quya7JHL/IG4HIA59OHRk8DafGC3CepgIo1jx5GkvHDdQUOUcJ
xx1yVFwCpxKItRTwDdXOy7e9YXR7ZHDcRyji1genN6+WZdfHClHI4iDFOw/PGo0XyuV0j55SCNQW
x4NiojHs14A0Djll9YD1VqFDMhd3CeNwnKre/EShv97Hbagc/myvkQRdMpQQxyiooRe0WnNuk1rl
UMJN6wxvvNOwHfAtp4xv0P0Yb0anvpYYX888ySRek0A4FugWDN1V0ICFMoGXsLSTZwprY8Ic2Bh6
QxCmq8pDgYoBKsPC3r/eyWU5/XKAEzMs6pLwRojEOMPXEgIW+rpdCIH7Nq5qhYDdiR+UVu2Rpu/M
oGx76zCWmIMohJ5X9tSqu88t84IiX7fk5dFkWs3xGJEYmiDmaZmlnsrIc/d4EyJZ6uTtO2E1iMBz
zV1pdBXg0ygTCTub1N1yhK4TFSmaITEJl+IswQptsl4Ld+nQ/GFhcmmFDUURlnfowqxbrRxLOrL1
xFycUSXpDrHaGn7UjvG5keocZNqsHF+fxNX999weOQrEoXldE5aswukCtM8QWVNxzl0n3diM3aEZ
W7zHZ/1ajfcZGH65YFigYIcpM3MvEGVcTlsXSymx3RVnWO6ILksgao95k9tYdkkT5m8GjqtN8z2G
epDEKlkccSBQ32hwG8/gYSX4BBNVY4MMTlS59vuuRN/QgZVubMJi0ravj8z6/lqGBtyoznx41Pkh
R11+XSDmswKzvThTPzGcIGng6mpSSfbZ0L7lRWA80NP6bWU23hnpM8PHgFq7Ejf+ZnpARnJrUJch
OjNXp5koq7RNY7c4lxGlPgrjoeP4xYCSbKjO4trjctk3LyZocWThOKect/b9m1q660y0ZkXzdJNZ
0xljLO+H6JT61OH7B2iNyLRKvQ+t54RqEFkkSBDrFZsC6eDd6+O/ild+Dv9yhlNcJIRYi8qmiWkq
+FEU5zgrJxeJJuXOTBqyCIZ503ql+eH15taPoef2EJEGe0V1fsl4Xk53O2hUyxVVnAFECbITqYZg
fmQHTmiqt4lCsNKCj/tcu9J8J8vU2Ja5IT4IAqcrC+93HefiwPoHvOMiqHH5RfB01DI9GcRZuOKj
LUWJ2tVsnxId3N3guFdW2G+X+a/NrU6cocMpz7ILcU4oJO/EqJef0mqatz3bMyjN+LvsJgVeK0Ip
bpi3yHdF1xQBft9jEm8LZGlxvbjssbAykIZDz8HQVNONEXnhG8qj2VapWmVDVdsrrsSmLy8QVAAo
HwCWAs3Jqr1s0JDDUnxyxXnKEaZN1DrZjEvSokf86qA6iNfbyKNtXl9hL+9LGiU9QlUGlgitXzba
2GnVkQwT5yapq/smxmktTOxuP0ztA+roydYE7XLAf/6a+s5vGwaFsaA66fE6NZUToWiAusQ5zfOZ
PLStH1G26wFj2NXeqvvMD9NW8REyv4ZP+O04A0l2UIWkbLJ+XTVZRiFkispznHTzm1SpitumjcvA
aQrcS82oeUwq+5q2+O8aRckDRQLik8WP4HKcw1FLEW6pxbnIPW2Hl0r3TY09SsNDnnwePSu8xcJ4
uHKP/vb44ODkfQVBZXFgumx1hEeJgmspztVsjVnA/TltZZ3KJ6lZP7Bvte9cqXyooeuftVmb32ua
bDcIHVyrp6yIUkSCXFu/fpFVcAQ8wc2miaS/3iBSj7O78qbuLCQFqiF5ALSdtUFUq/OXwsytHRCk
eO8k3sSUlOUxDMtqR9k3vmXirqVcfjMvYKdhYrDvuE/XDIPKpsTa2UV8LrB7CezOnTaO1RhbrTEK
FBe1aYd6jHnlMH2x9ok4FuV8gByLiNd6p4dKFRUZXjZn2ccR1ltAyX21K9XW534v7pRGG3a9FXm7
3PHKp9c3/IsO0zZAoCUvymsYfaTLJUFYEUkel/E5cZzijauW0MOQST/mYviYAFa4m7P8ymm+anIB
JcBxJzMMLIhjbY1CqkaZGUNei/sK365k34RQ33IfsG1plQHlQ6d9UMO2y3ee3k724+v9XR3jNL7k
fheBE56gC6n3sr/pHBfkj5zuvqzn8obH3XtCmnRTj1LzkVYZrwTk6+YIhxbhkQUFsnDf1sdaV/W2
VZpW+8T/9k03xZ8GK2s3Ne5lB9CMxsPrvVvF/6CyyQ5xli15ooWYvTpWJArxYxpV5lMlqnIjUaB6
jOrUe/t6Ky87ddHKGuIEcACKkpGYT9KY063Xj/2xpPx936oA8kdyzlcupfWC+dkrGCo8VBdt26XX
v9TyLLMpCsuW5lOdizzzHat/q/Dq202uEx3KOvduCJauPXJWUe3PoUTuiHQB6LwX3Jgps6g6t6P5
lGgqHg8JHH+7BTVtpIlzpX/r8Oa5LarX5PIBcUHrW23CpnRM4RmD+aTivReMukiDIkU1wkZUj7B9
GrepaSO11LkZ0HRn2GfloLx5fVLXl8PPLwELeym+sUPXppy4ESTCnm1Gua+6QGh2HeAhhv69UU4b
lJSjnZ026S5HS+RtiZRuoMdq81jDJQ1e/ya/GflnQwhOI43U69oSKpPuYkyQWk+xHYmt1dXJSZew
3+eyvCYM85uVRYFmeebx5CO9u3z+y8oCAV9pM6qvT92URkeBS/kPvYjSjRhg+ofm5AU2NNk/PhOg
MpLYX94wQJnWKTA7ymuAaIP1pGvDXQzP3jc8BVBK3megtJyxvka+Xt0vy8ySV8SLEqb7QrRfnQp4
vxlppnf2Ey504Eq9tD16Y4fidtma5zlENyIrS2AGI+oCr0/lSk3DXZoGvrzsH55ri/3N5QCHQ9ug
ma5ZT9UE1ze3a5TjTdTcQ+TYd1OoDpsyi5Kt5WB5RNW82w1x0QcO5r4oVCf5Vp91HZIRNlBUE5Do
EZV6kFFzDdJ+uQ5Y8Vz6ZCVBBsLqWfS+Lr+mlmZxzC1pfyMlrno3pENz/SZM1Kb2NqFhAAPuRZv2
74uujKw/cw14bpxmF+IwUTeA79WVFA8G+VcsKr+NlZPsMuwgToxpvMnAsV95PS8z/e/H88+mAKai
6IBT4QKkv+ynmU5T7hqj+61NTC9IVKD0g55PGOGW2kOXKsWBcp9W+S7OZH6Ko+of3b7kS59RsRAA
uQmxVl1vbSvXxo4EePq9HI3SPQyGXZlfK1cP0X6oY20IfQWVhfnaKlxW2a/d5jAj3mTPPUOxAOtd
dltPajG1Zq1/n2WhQF3zYjvboodl10cnb6peUuO31O6NARnRfQAcqqZ3kyxi6Zt6CBAeLY5w24Y8
sI+v74/Lm5RvBGePwu2SDbefHY0uv1gzOF6fK6n6PZVUdHwT0M22lW5ibixZ1B/VhID9j05XktyI
AEAt5ZW1oLFfSAG4CiKCvWPFP6C7Iog2jcM7PP5GXyuK+NvrvVvvquemllCBwHK5QVfDHrcdG66e
kh8o/SXGbeqxyjawn9z8raanzgM2kRj7sdcc68qMv2h5CSsX6iegO5BRay8jEJltF856iiElziQB
oFj3WNWOXQR9BYmsQeFiY+tNq/7p4PJqRjMQ8AOuiguJ/HI++xBnqsKL8UNVHGryStRaQRXlEVTQ
Mtq/PrqXpzoTiebPckOSgaE4yPv1si2Fg4xu1k3kp5YdHkpRAALIy8GfKi25H2bHvG/MtPcl+oFX
IvjLG5qmQd9ykywrdxEOWdf/m7knIUaOCgt0053uIm8KtwWPmHu9plb4ejdftLUg9zEMJipZ2I5r
IJdMlA4siAjpZhemn2d7DJVALKiRYpaevHI3v2zNpjDFDlkIwzr743JQMy0ltT5nQ0wxl+qNb9tZ
4cs09zx/4OK60tqLKeQpRGkAKBznE3SB5Xj4JfxQZzOaIz23Y1+NTHWgNZRLfYwfQ5MCSW5lC84X
woJnTeXZmEz34+tju74OltcQAd9Sh1oYteuSDJLjRW70Rhj7bUkZ5s4xCkPsQaf3zq4cPSzGmjJK
p62mNu632MVxwO8bDrUru3V9CvLghigB8IsaJIWh9XKKcRmbHW9wYr9zjGTf6Xl705bQuezaETgj
zddEJV4cDyxfsNhsHs5BsuerGxePE6dxix4Gw2ikxaepqJ6wFTbelULVg5mE10k0ONu+PtgvJptG
QcWSdlnSa5R7Lydb77toJKVFo2Jo5VNfxOM2MtJua+Z5eCSB3D1GtjFsLOKgw+tNPy/bXy7ARS6B
/NYSTkMDJVG/WtZ9mHAHlYYa+yYhvXyj1oMcN81YTCLgz+Zbw47H8jDmo/7Jbovk0Sj0Tnyxc62/
lahCDr5VZtM7SxWJ5o9OMVW3SSrMjwD1rbPmyPGh6WIo5UlkDcpewjEdP3MODretCiE5aFsIZQ8O
UhXdzwP3P7+O/xV9Lx9+9kH+87/589cSF+skitvVH/95X30Xb9rm+/f2/KX67+VH//evXv7gP8/J
16aU5Y92/bcufojf/6/2N1/aLxd/2Io2aafH7jsqD+SU8/a5Ab7p8jf/Xz/8j+/Pv+XtVH3/x9++
lp1ol98WJaX4278+On77x9+4Ov7z19/+r4/uvhT81P/8iOIvAu+GL+uf+f5Ftv/4m2P+nQIrEe3i
AbmIXjPhw/flE1v9O7piPAIWRhaPkCXdKUoSmrTo/n3Ja1P9WvD/DkejLLvlA937O9uTe5z6Dti+
5aP/+80uZujfM/YfoiseykS08h9/I+S73PC8e6g2L0QDrM8AmrzQN++qSEVJXgm3mhjSW6xqvk9x
ZGxIrUGVje0gt4ZTTU3pRKhCerCPP2Vmqu7c3gpUfdLJxjXlubRHlPwlfjc7PIy7zu8i6HtBGS7n
dOc23kNnoeS4BQ7mJP7QRkP+kKWW7Ld1bFq1ym+pSeA3fjriwvvVkhTJvlkWahjz2JEGrTy9jD5Q
2yo+9q3Tn1vT+cvpNMqBolBVHzRBLnw3LoYiQL1rG3W2d6xtuOpmG2YbVYncx9jEpU/zy1EV1Xmg
BhxKfygbgGotYNpbz03c+ZCYRdDxutmgTNmdKpektwSZegKd3wVWPYxBqyQPzjyqGyvEk0NN6ruC
g9tXauMmDrvPE94CKFCaOlIxY9Kc0IG9lZZIcn+ONGeTjyUPWr2x97aYM18DRRZL40aLu3SfZ2ot
d33dCsv31LArA8UTMAD70Crfy1kiQaZvpNRKTonFarM3kSVTZ6O41WxAdjVSMNum8MBrRrl9X8DM
8dVC+9Ep0zkt5PAmqos7sl4yuquKAU1YEmXN+6YxfQtxzrPkV3Y+OYdMO4IMp91JjXG7orLEQZXH
xXc59aYVAEmrhl2j42vij3Eb65vCRmc9iKX1XmkaVwZDFM0xSsnDHIyIiOIGjgV82WGn836atPhN
5xntDdWM93UyINBod2ax0yo13XWqWd1YDNuDmlbHrp43QMkeStG120mr9U3OzbnhobDTevkFXipi
ZZpU9xZXEt4emdzFOXrjIHTa1M81z1+Iy/eQEjprm+nlQDWUJdOfhtaKHyI3ilVfIfk5HKs4n95h
0golfEqqO2k5h7BNgQkMc7xzosikrDVT99nGDW5CGIvyZu5QkfLT1B3OYZgfmzZrpR+b5VA95kU8
x6cqBoC+gXEzNDsrH5xmY0EiaAJTUX3ErHnMoI/j1wDUrECXTrKXSnTsxiH87Ol9FCSx7IMeKpyN
etW4ZVunwWiq8xuQ0kXjK+OgokHTvdXC2QF610dk4hy95NVqJ6BpXKCYiJvcw4ryu1Bwr1T2zTBH
3aat0KkQ5lj7TTJ9Tvrih+CWr7TyFFV4bs4plVnvLzszxl1WOa0PyfvW0ZLwPZIjoU9ZotqpVTRw
BwmMWNhHCd4AKQ6+7b7sR6X4jkAigv0S13IIvGk1IquWnWxLiF2cCfHGRGUt8bES784oY3qzH3P0
ZKeyr8cHwIYpwsxp706+kYp+DpKo7PyRcGwzzqk8KbpaPMH7dt5EvXpr65Uu/LBSplPX9CDghvSm
NISs/bL28hIDFxsN48TuodcOJYrWE0CifEfmSu5dTAPg/jhqnO9H3Oa+qLWCwyc1KVkEsxzxDTKT
0Tp1epc9qjAmgaXLpjpHZZnoRPGTeNC7uiv9aqxiZd+S1PqrjzTkn5xmGAs/d0rH4m07BWZkujse
89GPOV3clZup3eBsQQZtyOxHZYpiw6+V/IeH6fnH3EOBYd8nce93cacJP28K1fFj0U/bZsybQ1Pb
YqsMin0fZhlAId7at1keDydH6eVelbqxL5Ko2aSaO0BrrBNBUXTC1m3OS089ZI3b+HUfvSMOy6Mt
dct28M0xT/dtFVqjbza1sbhg5R6HXduMvo78A0OMIkU+DF/avNIDQ8KfYihZWOSEyrJv/Gkey/5G
qZoORlymCeEPdtTMaNho86nsnOIudczqY+rIASqiJ/dZFzebIUqaA5zct4Yru3gzWm95Di/FBxkR
ZYdj8w4u+n1eQQ1WeveAIZ8r/BgaLWzEj5yozUkmTn/rWUNgqn0mD9FUnTGwt9Taz0ktLX5c6ojW
T9NGobspagSBmxH5Ml9a+qa1re42np3mRlGGe8uL6wZ/03xxNDL1JAkKAN72oUoS+zFTiupkyER8
gioTv5s7eC5+reufDK9+RGAo9wXOX37RVO9Y1+g29s4jEKjIzzTzEfL+hI1tXJ9Dz/qeTtk33aHs
EDi8GTe4uKh3OAfaNkLJYuRoAHZXBXoB1ygYakNAXCbpbRbuKRG5s2kiczzXalW8FYUOfN10i62h
qPUtOqgTC5eUvD+HDcF72unzF9wINj0C36XUug0ixKnfNoJLNinkaSg91EyTetraml6AGOj7TdU0
Rh0omC70foW5DI4Zs7ktvLTxQznclrqBL3D1hNDY3O4GiSmizf4Kww+14BkO4B25TF/Y3g5q1D5H
gC+odQWBiCTJEANKtO7zrPXibYtQ1zFpdXGPVUWpBCnw5cmHh9dgiAXqbw7sRrwNnSRlIuOZc9JD
3LZ8VLR59JHRzYwgjGqZnmIuri9Ti1EZ1EEjbva4mE5v9DTRCj9J4Rj4ut597R226s6kkioCF3LO
+7lzk5Mh2EmTlRJb9JpRn9o2uaN4xFUyy3DwHZlDTffU2zGJ0DQa4tvRdRTPt2J4emlqCcW3QV59
ysjeaMikUjDfSS8sHuypM8xtmKv5uc0Ku71RNTmOvhyrWw8ixScnyhr9dpT6ndZk6YPMy326GFmm
ufgqUnWT9L2RB2Gc1Vmgi7p9OyeZOvokkW5JFhWIxBAUZltjnGbfLtJojx9DSk7e8N4a3ThagRsV
KMTqORBpLkcBwDO5rWPjKQl1gOssk7jekuf2HmKVydkl6Kl5fpgP+V+R1madT8E41X3YvU0bYG0S
VoFbhTFyyl5BPzLdbHDZoG5a7dvR7jpALqrZBhieieht1E7O91z0j2GqtnD7jdaZjmZFLLVhBlvd
n5FSLd+blVNF+HXLstl5het8Ab2inquOx4xvEoaGdzFEiwZuZpp0fpW33ojX5uKLNuheCJu/SZSZ
qizaELuxsWW979Gp/ZFqDpJZSqO8T/CY3UwspYMiVX0HYo2kmtKK3thJq7Tve51N6xoZNoRpdDuV
pXuSKYCkpOw/NHHc7CpNR72KczTuAs2rw42XCNMfWWmbDLkr3D4xx1FMO+2YqrL6MGJIGgWTrY7a
htLZg9TCW4Gq566CL3ETFnq/U0JXiTfC7bJxD3VaUTdRXKgA1Yu4DXAkmJBDG60o9+tmno/4/ySn
IY11hUp3fWg7fdjx4mt8Lcm/54lp+2lm6HdkxZ1zOPUDsPcpwklHgR4J5U30f4E6aLbGnMuzWtSI
H9hykzpV+hiPhSXZCNT6eaHeWJmm75llwnSjMM+TgY6P1ylvmlFNog34FnlK4Klu07R5p0c2BuRz
Fn+d4+mgZoXAkFnK984gRshCqWv8Ba9vOHQgkn4wsdUhylN7j8X2I4+M0fMTkQiXqDv80FbOuEV7
3vtc16gK7+JRJlByBnd4x8ntdqc2DhEUs5phWxaD+y7mZs79Xq0kBgFZNPzVK5hOGWFefB7moYdi
YoA06nMLi6bKUI5eaeRfYiPLgladmtjXpVZ9nUuhYZsAvsIyiFu2Iq1PmdKZpY+QJoJs82hN+W1n
OJyUwDftefN/2DuP7ciRs03fy+yhAxcwW5hkZpLJpHcbHLKKBRPwJmCufp5saWZUrf9vHc1qFrOQ
Fq1WkZUJRHzfa/25KN+2ReEltFy1HtVWEBlXz9PmHzytpX4m0QzSZbcpH+HEJvlkOJvycd6jlrjy
SOmsw5nesyqgeNRJT565CXHKhD2lcSOxW+/7Al5N+dYyh2vd2fWt3afdEhYrx1WQOU0TJBgNx4h/
T1mPSII4NFyjqr9BYoTBsO3PlhlAkXQb1NVorlfYMNtwrDry0nGNqFBL5iIyvcX5KlSl7kr0NfYu
mxnx5jjlFavXIIXo2B59RQ/rR1+6DNR21x84COaqDvyunT436hCN/UTgj7wZtrwJpqrQQn3SaF3q
hezuS+pCfko3M/OA4qZLaF1ii6fRFjmT5OSKNm67knt3XdZT1dn28MQ1cmkt19M+ibWmfORrdZuj
rJW5xUu1lUsfTCRWLHHSj8PPLqNuczfP7dmf2yvXyirMv+vw5gijKUNtyLxXYSoO9qInlpJrYujP
rdvI64T83K+KujCsrfQdvSu7rMc4o/RP7CRZIOOuGjIZVn1/B/fLS2xl/mdesg+FTMD3GAnR9a3O
OMZDyokSqQn1R2DVciFLQyQmg6avKRFXVBJlCC7bXNvp3F1ZYOh89Vf6LMnm5FKlj2qUBSQ5KWZO
iLHBcXfdXBQzlRC+E6baLO3dyJrofCxq6OxYUl1Kh1A72i8J+TAq6Mp1kJf4+GoNqIUT9xVAVbfL
iO2dbvIMe6OjxtQJsj6/vKhVVf3qKY4vd41fGM8MMH0fDra6TEmp3NdK1bdJlTZfy+p6XWBouf7q
0LXJYqWy2r/RbdncSb8V5RX1gDVDnNUg9tEttUvQqxcnwWrmHxCcGtz7Q+vob75fZrhtjVY7lXnq
7FWjktte1/IUE1zePNdptpIOn47qvkyM8asHhQzbzUp+DXWndtJYncD1M73maVmYYyGErHOpz1iK
FqNrUv7bbQk2zdLiVl+sbn4Qs12GqSE2K0BIpasoQasDcZMndXGayJ3sGEldZsguG7DbJ5PHOmQp
Y7UJVEu8NBbJaCe7iZTWV7pB+wd/SyaHwpQ531uKM+Ct8RM9OWIenAcGeSSdUWYOdh8Wwjy52mY/
UFR5LFNdXhktQ03gdIt5p/wWK+uarNNwlQmGggC2Ty6n2gc8p1Vl1JEG1/lrsY1LdfRVrsnDQEUz
M2+2bpEstzS9IW2GrWfuFwskeibSeY22Ps8evRILTrR0tEafLTtfm6AzZmc+aEp3qZcwm3Y8ZRtb
2d2QFn4RaX5h9hiWrOJHWhPPuJMZBnbGXG6yYW7Hd99OpBaMk+ZcL4VnonBImWr6stDu16wcuKSg
qrgI1wfnElY0eXoeJbYFLYnq9pawN+cA9DLc9aW8hMmgQC01p35zKQq9YQLxDr6WWo8k0mQfZbrY
F2GsZwQWWzlX6aXtkgdOdWlA6d2laslc5kgSKHmjWkNnyqma2DHr4Uhk9XbObb6HbMlvxwzG2tfo
pEo4DqKlTtYM1Lywx71pUJbzWLal/SvDGgmn3in6CfxCk5SwdG4GMqWUwZJV+31UO6lT33ljvvky
LBsHo3Awukvtf2kW9KPkXO3kh5qr9qbveO/ObquJaj/nGvq0QK+nvZ14sW7NSQRs9Vi0zSMRea+F
L35qU6K/zqXLO2l0T0tD+Sw9RHe14I/Sy/tZT/eVB3XjJcV6nhj3HlsmbQgrcUraai88T6PDJ30Z
Jdce/thOVV/MrNRHdPf+0D70pvFdGcWNOeluKIsqbobl08y0HJHIeEiT7QHiwMeXWX52lxY0FBCv
Gh62QInmrvcaBNrVu+jtx1zXzjMttTdNmmRgaBbDTNacq2W4CE+vZ5+HrDe2T9E071jS9Mhzc7Gr
2pb2g8UYg6wSPzpHmj9LKso56HxojD79XEwZY/u80fwWTMYHOCndJRRTmpPeP3SgRHg9CACnQ4Qd
OjAGLE+Yf/ZVmz/ppKECvDB08rR/z5ADgaHMh6xoXvqBhUgMW7A67cQ6Tld2msuBpu2WNWevF3oj
cp6mchbPft1uXVy368Sv4Dq9nT7LzUL6sPU33M+3ydpzx1nrGPjbciZUlGws5wEU59QY9WGuHSqC
ATpKwbllsFJA/0TJJvdtpw+HWVN4Ccxi5+rLtTbUtxYjfCILJ9gcRRbeRr14md3Mjlad6rbQGQya
s65KxhLnUplibTvZ5xPddbl/MIuF32Rpz8xbAz3TKshEPcfV5DmxPo7P/ure9YbfoNVLbxoWKZ3z
CQaA6pvnbhS/IK+sGw427zgrtlxQGsKZZbfdGs5yy6hlBo3r7r3eADiDbS2c5DutbUFW+fYJS/1u
kKsRz6U8NLmW3wxNeqeWBleteavG1X6wSqgHXSDBafFmHWue5sNAqMqexgRF4h+QlDt5VsDa016b
9PwdkDi8+Zm2a1t+QW7/gLn1SLPTHCYbqftG514tZXnbG2I5OFnx0OBmidghEx6+Lr9pNDFYsXX5
zomXxRWmvij5tAOTUhVqkPk0m3JrI7Lsk8Asl/GAcutsaMXjVpXgRqpdz75U69dgewdynF8wdX3k
zXSssB9eWXI9AyZ0ASHIDwbDu74R272qIr+qqIKwWkPsCzirm8yw6UCqBPktwzbxnKntLBaz3c9u
e5U3lQq4hnicOL3D0qyGR35MSyQgr8dln967vfHZlQy/WNDmQLatG9Rape+dwaANsTdPtTlPZw8I
LZha+dQ71YMokvfJI/jD5wZn2gAX0JPvEhRG+vrJqRhMkzwf+VxzrqHJvx+8vj42mV0zjZQ0nhG0
OQ3xfCnrxnYi3tJVX3YAIOcx8z6spLtuDPFB+wNRzHhcL3PRFJZ+Ogdebb0PGsKkNN9uPRfv+moM
N6kjxw8/UxL/en7oSvuoj50XUFQ2+mcaEGfWyMIxkzjv7EzbD9RDiz3APshoLdCN/bBqsyt/9r4x
X22Z9G9ylF6PQ9PoQddm5n2fedaTsxXbjapTkyxq/ZWCERlnokSESnBPlK5akYXzsM77mQiDV2qo
9QBUzI3dvHd3E+LUhyHJtqPVJhWv56Lt4LBFoBo9+Zoq8IxhKBgk6yHMipabRi3dY5EY1a4nGwFt
XXbtzrM8pOR27tyiqIOxzR+SIj82snnyqu2ePP6nlDE/6KbOvVYU1NKhhuuagdS0SQkcnVN9SQrU
ea2iLM9VIChYQKaXzVxx7pMhxy4EZqqDmkzH644hZe9VVJ3q2TUvrhNIn3cW9dFrr2/FQQ55ta/G
dGNzKbZItW4VGzlhsdV4ci3AiUrm56nQn9fO2etD20Y26Nk1DvHuW4Px26fTssEkV3Pk9fZNXg+C
NvHlUPvTYXaX41BVyWPaTutNSkB0H7nSOqQOC2RiyeGNdE19323FLXKyfZFV8mSV8xjDw8qbXI3O
O1lpP2xvEwGp5eQbeOPzRtL1E9yPHmVdK3ez1x+XYiHtJRueereqw6w3j/RWBm1OOYtnVfWrmbtL
sEzNV6qlX+1QRzNN77tKLGPkl/MvyUvSSDi1QCubapfbnLQbSyPbpAW8wUbKnypNxas0DemuTO0+
mGeX7gW9/1mQ2O/ikyh740pwjhxyu/zJgsMFr1Hg21Uk9Gdvi5eEwlif06pjgU6nZ8dunXd0ANaO
Z49f3hvSOvSVPCFM/doIU/o5i+0qW9yPJK9fJz5QYor4nbvOvFrW9mBL57DI5KSS7dvUVRZW3Vx5
EcW21ISay5QeYMCqcJh8uCNQcpvUOdnsuoXuU9HUTRpBpyXHiWPqxdKnt2IUY+x13oubFO9sJ7+s
bTrLS0tHZ463zIVrqCwBoDNZIZEUSVRnADb8mY+eM7LwUBh/6vvt07Y5gKaic+86V+5opjopyxtB
Ewzb/CwLOk5RAVpLsku9kfaKpqNJDRwzr4NqcofI7llv88UZOVhkg7umGt3znI18mx7bApFv4gY1
qxfTAnAFAOPGaeY3b6XXOCefb/mn0JPh09DEm74N8+ATYLB6vNVlMZwplNc0GEaR5BFknn/LxFVb
e+JBEnJrbXjxuJ35CMJEJv3LgqvyPiuKHcWn81GldSuCzXO3Z8KX1yKYKRkfWYo1J5/CpWyJXdes
UjVnBaiQ8hmLrUq8wG6asXhQW7eIeDL6qdixSc3ZQ6WZogzFCD+zCuUde46OXxLM/qRPc/FtOmM6
BRi/8uVZyFLpnAhuvfc6azjKfpvpKDLmRcgTfzs3O2fkqYgjaUf6rgLaQv8kR+sK0Aw9aympjU1z
ERJT/LFW1UkSiFmR2MRFigvZb82Vlgm9RIDS7MxaeruZsDQrwPnY3mqeOFVJrf3IedbuDOSqyJmH
qDdXtfPnBKSZNmAyu49wwsnOSLWfHDe39WbFpTuKaPBSPNZZt0SqycI6SQobAMGXcaFG86cw5yzi
1bGjpemaNzJ0uASm+dwlBf7sJiXCcMM/21pVy/zNE0YarolzQcCR9EIDXvqVOfqmFTdY2VGhsmxa
zcxMYaU7WSSlK4NWbQhqgnqwpOLlNvVQuHLbTaCi6a61VfLWblJ+0eVmK+SPYjGgQBonnpwy9Ozk
74qX/0i28N+KEX4TMPyluOH/QdkCqoG/kC1s3/3XZ178rlrg//J31YLQUS1cnDDoQ7FmII38X6oF
2/4bkY8CjTa6LJpHLs6lf6gWbONvOAJwPGMrp8uC4Mv/rVtA0IBTmcnqkiVBDI9n/ye6hYtG5v9o
aC7J8PrFdkmXKKmPJMn+SSO8ZWTFrlOmx+7W5HutS7R3cLzq3zTq/Ukx/cePuThJiZC1qIDniv9d
JlT7yjA2uL1YEm53WCGxYqdmO0SIPr+ulv1zNmcCVnqTM2qo1zsHv8d+kYb8dJZyPAEFol8f6xwg
REjeuXJUMKrJv1MS/65m+uPXRDTP74GtHvnhn9MDcio+BlPWZiwse7haqOcbgmrz0+tpXL7TrExO
uQe9M6I1+TeiuT/sUH/6Ii7hL1ScIvAUqJn/9AkVxpyvnjRj5rryYS6H8XXErhXnFlzgNrlcq82Y
fFZJyv6X6SONodnwak+sVJXTx0ap1n8j7fovHg2BBJNHjV+K8JQ/CV0xp9LMicw9XnuTMKlF0yVe
rar68U8vyz+UNP+snPmvfgy6sT96CCG3/ixj7gZjrOxhXOImq3owMBB4ISD7/y9+Cu8LfiXUifS5
/v7xNk4LJux1S5yXmx+WOAZ3HhPtX/+Q3xV4fzw+DondeM94hFBl/0mBl3Ry9nyZr8RrJ9aJkNmV
yr+6eTCxnNErnNDvSp5P/Nc/9He5Iz+UEwTV0SWyHuUsCt3f/2amNST1qBKThXP+aGWT322eCW/p
1+mH2dQk2K+y2g2V1TJ/NeLlr3/6v3x7l5/OCULGHWMR5qzff/q2cU/RjWvGDpHDwm/cOydR08Nf
/xCOQ/6Y394OJN0XdS5Sw4u09M/N5WnLOEB4YxF3jbZGs8jmU+GkZEhtVgl4wej9nvgraxVk7qmf
rfRqMyubM2Yro3Iavn1zGT9afYXG6HQI4uDiVflIJ3bTMhHzdSbn8gibWeBUkIpiGP5GLkMyIhVv
pRTMwMwQJNvkvCedmtFWSB3tQzUIprlC5bESDpAMnJ4C8aRS63nq1zzuR8u8HnpR3l8Q1rDIeudd
yma7KgrfxYlTFr/cztaewIDXnZpmFa18zWsoOZTjonMUUTlufSr7wgktEhl3gq43tuTyG4qq/Sag
kXViYcqFMFrjWU+aGAVzclstzQDYthTutT6X/tHq0DwGo7K2nxvhO0dyJNtjBpvxPPD+A3Bo5Fkj
6XbyIOWTqgKvbY33ySlm1IH1q3LxRTVsKvw7CIhviipvyCkbEafhaYGPWwGQ2pQGi3QY2siD4tj5
5apeyTteL2S2H2lbad/qbAEg0YPaPlNj1RBJDMMloZ1My7C1841Ag6l5IIlMvQ1WibGmy9sASb0Q
Ue4se8+Z0qBq8MqVa9sdWOfABEba7F1bk1d9I8hKILCtCJ18ecuaXsWO1dvUei/pvuUQD7iljUOv
NcSQFg6ptbOnDpM9tRjPRg8UefWDDIY0Vo7egKAl/RUidbpSLD9qHG28o5vNBwwanXjUG7VvbKlH
JgqeRCWP66Q9pNO4HjpdB4lyV9bbZrflQ30z0ZpnK7buRK8AYZPW3veaMkEj5XSDFy8PM6zgkBRi
P64Sp2qBhlDrmuHDnca95SRGSGhH3LdJUNVILVB5h9Ocv5Zsm4PUr6fcZDMHOkxtcQd491A4xRZv
ad5C3qX+nYMq+NBotnmom/I6a+StURciRrqs9oRRfBDl3RTNj9EqbwZteqlT1pl0HY+JXr+J1lIH
L+XDKx2qIIxKqMiEKQsQMa2hQIacI84gZCftxRTn/SW9YBnQWYFGiq0NmnEpgsY2HxtcDXutL/S9
P/lpJG1cUU6mBck63nurSAKbTGG6Ua2z7hW3+TabUa/bVYzNqwhaCStMEHsx3NoJhPJg+Af8JFY0
1eb2MGiLecg6ldwlvfyiVoHwvnVSJzPLVFzLdKHlfdKCi74kUrUb51W1nsC0ygAmkIm5HdR+aKzr
tZv3nb28D7re0NtQvxHanCJzFOdiq+81eItnHxrwzqTx8V2hqjuwVpzhvfy7uhIrlSxdTelLT2lL
r34KUtRWy+XXFu2dky5Xtcx/JtOWBFQ19hHb5RApTfQhRNVzY9o3jVjK60TyofnGh8pbRSzA+sl6
s0Za7bEzt3tjMBQoGZojD8WJOT6OyNfYwchDVPSARpptVz9SsV6Bk1ynXasDczVvBkqYVw1SUfNg
adjOtojsoD3hnNvtsGg/tMxKwrL2SQazCms9r8x/QTuvVshTVQSrzqM1ktS0W5zhK1kB2Ssnu5r9
7AMhwblp+lcvR5XjEAFE+8LAu3o5D1dxMAVEmo93l7x89CCd619JI0E96Gixvaz3Bo5so9vErtHM
MlSUZvA6lXeL3nihWViCowHNROZzlg/u1dCPx7krvooCmZo7WUeRTpsdVOun6jSKCGyoqZavuGkn
pAdpH8hhfZ9893Zi94y72c8jvRdJbFu1/eWQqszvQSR4rmfP9VC8EWr07wT5zG//cm1dOniZfC9R
5waX9O+3Y0l4NYC028a+pm0rLtO5rXcmTC4vhUh86ExrKelfzETf3SL0RZJBFZ8zHXxHkabdQqsC
WTVml+yWccwePGh/m3PT2dawrJrmawYA+UzoOBI7FJx1PKtxfpoIwPqV2oAToaFpGt7CssP02Q3T
+rHmfval5ZuehgMl7sxadZpUu3QSl/LJsfokL1Cb4qV2xI+abtu7nD7qNJgrzViizfWqX26pyc8J
eAefTOON/OBia7tI14uGZT91iYVV+VJ98fiZ51HT+ztdpNA1JjEAYrdCqdw1zdQQUo6JG2BFnwps
WlT2HfNBzYL8hgwuxPOInoxgfeQtUi3vAfJ2o95iMFV7WHB2fWbazG5OLv/2OU/lknIXiXy7z3Qr
mWK9A/qMGjzlXuTbc+dCF8zIcFImtCEYqkvWI5m/zY+kcjtCFpVmatHc1xxsdjJWZ88uiIQELBPP
WNZKdKLmKO/YmC0uGqEGPkzNW7wgLU3/RpPZgKfGXODZyb01QKUSnbqKbpw9CpF9XT1YTuNWEUo7
mww+00WsyzoGBVLpGSgrWR3VKTcLmpg1p0ecM5rWMh4t3Z39uLdmZwkrPQeqadua1Iq5LuQrZjCT
ZNRJ+TIis/OS6GASAxAkaQWJgju1Wq99l0i6XS/GZE+pGRoHWRoQRGWWDFSk2AkwWzIZ5ZvTOcVP
PV1Nn7CAlCPLcZP0p3BrlSFcSzsUdGptCPDVRP6Ng4fjnnBBYLgWYCjwyrJmbshImr/AgTraaX1u
K250dNXBWKCi2vMf9QFaYzrXeUXUYjyZXB23zqZV8sYVvZcsQWXXg3EsPVXXeVjrS5+QXFc0MlLD
stLXnZr5oVCm2l58T1Gm7bOsvmoDcAjKIQxdMYJ4+1g4nd1HS2lYC4A3MXUhdI1txWO1TM99rXNE
N26yPM6K1tEo43Zog07M1Nm7PAv3HfbvknzQtCJUSmbjGLZCIpPb1sGI234z09DUU31BkeX0HPB4
ag04DS9tecJk/+g0+fiWGYZ276Cxe+OPTKeQxm/5Y2KP++zWElZx7cQdjz2knNJyMe1X012aSE8L
dV6trjaDaYMEDo2pp1GkpZXlPe0ISEMX5PcyULMLIc5BmsM8jQiN+TJQx+XTvPB1yWH+MeSCw05L
JnRig5XNWVwJozd4ZpV4yFO3d2CV0RsHucJut+NIdx1UjWnxqsHKA+TmPSFhW7OpGw8t8Kc2qCGJ
FtLkmNlQla+8R4P2QjwQHwS+vEXFpdEpL2hQYAEypw0Zj4YY5dk1iJdcUs1EbcfUfVNLt7W43+ak
Cbt5zLag8vxhDDQrTU69r69QPfNoI2ZJB+9jtmoaZnhfhg4aWapzk8q5DwhNkeJqGCtIZjuZcAT0
0vLfNt0tymtUQ0R7ozazufE3JwMBJFbXRGuuLwcGFe9TgIQ+E+9qIn83KJ3n3qY3csdRIV6qtUBC
pUj8l1cQJRuH2DRWgTki5wdlW92fJVVZ8aL1dPfSv63dzquevG5+aTpHn6cjjxGI2zOXPoLo42IX
CLO3JZ3YI/KFw2jlOZz3tdH71AJtPVQAYSjreZnNAUJllcl9547Uu5HmR+CaqnlnYGfcrQrXvux1
FBjatmFxz6mvWCrbDNqWjTIajU73gsHP7UdLqDSLV6iNO1TDtnerrFqfriRuylsAQNsLSQrJ9YD8
U/wees08in7gIm9uAT2efJHbT+VsaXmoms7Lo8xb0JwKt5vPPjPTl2lWLeWbTtb/1NdxuzcqBZ/M
s6ZeGyWss20neFEJ2km/lFD2YRW4XQI0bLJABDYDqKyFdkn87Fn5YJxFkgR17zcvCL3dlHfx0iWx
sIX1UDuzXiDyz+avrGm1CjmOZovIbc0h8p06RSGiLf5D3WyWFfbTpKWBBYzaBoNjdLcTQnQtdMSg
F2HWmfbBXaS/7CUZG1641EKNYd+t/bu2ZJsZumPRdewAZfu8mvmYxcooyxxTGz+exEoszQxHkxBX
hAclP8xusb9108GXalmauhu9Rvv2hTaV7IDISiPUkPOV16RcmnVriQ8dddAYd8g4XisOfRlkeqea
GJsHsuqxthxGsbmavrpsztXOWb0O/Br5MLmZrr/NQW/m8lnVLf94mw2mxnJNOLNmi/TvK4g3+Vyy
MEBR8YZlB0+06uwmXv4gx8QyQhOpJjKmWoe1aeVkIDE0JgaJlNFlO0hblZ9WOiy7dNZznvbU4yKi
AQQltptnzzAnKWOVI8sx5rxoSt4Hy6gO5PTiqpAkZ7R083lQGlsLihQAsGxxt2bzk5lrAOSkcTYP
qMQuD9Flj8Fb/YS4cX4YnclaosKrqrt59GfmCy5SmuMxAOMocliZojwvy69MUU0XNvjXp6gf+uFF
Ysw4W0Vh87W7DRplr85UHuT+fIm0pb/n3uylOwRyubDcPlIL9pc0wVQsl2z9ahWtJfzdNvk6qpE9
ZnFHbnBNUzYWZ6XK7orC6S57cqoSmRsxbe9aZThLkBaauq7cqRTXs+51txLM4qFfauzBppkgCiZ6
YsrCcrLLZFcptHrhuJRNF+KR8h65GhA7SY9oolCjotvf5c48IqfVpiFwdZcXwTDb4nNZZhSaNV4J
75WlKB+ixFu27XlILLM+iHxIj+5sJO90VhdUaHD5LGHGZbjGgJboXgoBezpNxei8et5kezPfTk1Z
sFeoNaD4ewaJWNx+2I2GmbyJ0eZWrqAl74mMl17sMjBMAWzE2ERmNyqeY4a2K0v5nRbnzdq9I+DM
/d1K7IJ/audh0xCeEEUSQPpcVEaJa54Gcq9EhH1pyTniB73cWfyDKxrTbIuGWThjZJgJO0E+Z990
83HpzVTM+0GTZZChDvMbgmCtR93pD3b5jYq7gMGVaEkDeqdQrKfQJWcb68wUIP/s/8FlwEL8N36+
f4GCL4E/ru2YOg5BE1Pf76M73uYFa2eKWNEW9ZNpk4cY5CInKdPF1rZrOtt4akVl3BS4x7AFjX08
Ve3UoTVXvC6lP3iHjhShA4XQlDkKqCfE8NDIVixzzfpZ5N4S/QGT/X/+5X/w4f8F/9JX33X++c82
U/79v5MvtvM3Ek440alIczD3XyiWv1tGbetvtg10dGmOIKWC/+mfyZdLVA88BfEuFP+4rHX/MI1C
vrA0kJ6EFp9HFd/of0K++H+EPP0TrqmD2RpgLEQS0qsKzfMn8BbJ/bgSqlDE6E5y4LM2i9gkVdxu
mRuCtqbYhyx4ktwdn5HQeVdm5XxAJ0VFLk+ZJh3OrpcKmQOWnVdrdY5Dll67aBolVZcjopmm7fbz
nMNLWou9W+wk6NO6epHofK9xlSGPwJBV+Ulo9b0TGX5efliVP4LVDTu33O4Tp00is7bMI2wMppX0
kxQj+JGeK4LYk4uwqkA5tXylSdMGNrNfqHUmF3FWPXae2ucFtZ7bNLxQYZ2GdotLsBOFeZf1xsBN
sT2Mo7hKYXdOuV17D05RTfdzsRWh3o1ljHzXoNaxY0KE4xgSrTlPzeOQ0FeEHdbCA3hvYr0K6q7g
yJoWFSwJOxySjwMK4WZXJOxLde/4z4PenmmgF9gk5G07WSMKpbTdUTVbfg2Kxmk02gflTvjoqmkI
jTpByazlh7lY33EoidCwgD+3arlRJvfnZCBhNSThdfk8XqF+KJg20+m6lz4VOd7zQHLX7FYjIETx
TAJRv6+Qyt6bw+TEPjGb0M/sEKuG1ua9UasK+oWbF81UQFKPG+kAiePmvrba8G2Z9PjVmm8SmEAf
d9ci70D/hDj3Ssz4typuViPbPpKLFaQq4bwv6tugFtOjmdecOfWQNsHS9M+EA9eB0JAxeu6ov2mO
NQJz6s++B+iW3a6jihw0K3XLpeYwzxo4EHonvXHGoQ1tlLpByiUaFAR5jSuuEnvOuwD92fjCXO3f
DgAQBAm2H2CR85fdmMO+1spn1bsPGjLGLRTFdlcV6NAbwiguIBLKbqQtl3vjxmTJi4jK4HNEvjhu
iXtDYgN2KZMxKa21OyMpvmu/vJIrGY9t5RythgXaYwPC5yFvEx2bEe4JPA3TV6G/NH3x0nsSZxam
zq+McIIgyeUYLP3soMmfk7PJ/cNeXWk7MlCHvbtk6kUBsh+xk68x3r5iR4rmA5IJLew8CnCsusqi
glsdCkGKcHLm5DsveWLyZHkmF8iK86K3bi0g+RAOA8IO7S4T2Wbu07nP4paN+8ETIKOpXjFsAe0Z
IX1R6PBAra/9bul+MFHIkzIwTW45xkBVhCo5kDbjn8rByXlJy+eNxImQ4yss8Vlmbjre4+xu3+rF
W8LS1stnVyGfzxqDh9MoipBsJB4U8jZqK63Y4acH1XsdQcNpTedRV90Lc/3yqWk9eXZTHYFvMaMY
RX7JgO3aUJQjuB6IE2pU1AtlpNdud8pFtwZVYg7PU26jJ0vN7EgESf1KwJx/V/4xddZWTzogbjUC
FFh7GxcpVNlaRRP2hShPOB23e103iyg3RkQmjKLFs6ElxlnWnaui6o8Jt9omE+OCWOWDGpR8lnzq
aMXc+sH9YzxGIMJMLP0Oa0qOETIE9HW74H+yd17LkSNZtv0ijEGL15AIRgS1zBcYmUlCCwccDvH1
s8C+d6ySncO0fp+XsmrLrkRAOY6fs/faekPstppNh/IhdV/txFw2KZ2Wn4WdYf8LZrHrG6qMVU5L
mID5eKa/UbWlyevZWq8ptuan1msKa4cOtN52RAhujSljH4Y5ITS1nEff9sfy0LkjEqSq1oOtMXbJ
Y0ke6gYhjbFSuq6dCHpHiW9FXP80S51z5ovheqSL8bOzEPCmxdgfZieVb5moaaVXMhp2U18FB8wY
LDOayN/s3jPW0muRn45aj2Z/MZmg0XfZMltlspsd1Pl0qFz1CN8uxiWPEHYdz/j1PXv2VlY52/jC
a4OfOczzxrJa49j2tNcQ35FiJ5LxxppH93YUenuMBsN4JwGHtuSc0I7rnWQMPSu2XwszYhP1uZ9y
eU8QEbvKZ0kPflpWXuzbZdPV1kO/T6OADgMKpl2FAfbgOGyZ26kpzqaj+c/IooutVskBLGwVx3Sa
HXZyWlbWa7Moo1dBT8WkG1SoH9lAnW+asQxFbnQ3dNsG5GSq2Eesc0T96Tbt5cXzRKrFg87fvu1n
oz+4DlFIc5NHu5yPKw27zy3lZLBFmErpvBtO2aOmj/Qf9GA5T5F4ETW2NyO7C7o18z/a6/Tw1mPT
rj3fHulSKuskaUme6db3zYqPOrOoWVbsbxGRrgNa8ECZsCg4iUTWxs6Q1juiJKY7zHzoxCYbtqcm
Lt+5O9U5jQ/NZjdjfm6e/YTGZe5l2qkssVBlA09dmQwYSQqM7siDq93YZ/amazRjO+SG8Yx5snyb
tDS7jy1A/1ZvmkcgGPz9NDvzFfirZte7TnNIjD5mCUBrFgrdaXboG4trLe7hCMxquATE8ODAPMDq
4MB08iK0ja5d3lAYeRuZDcN+9Gy5qUsWvaJR8Mx6xiZRDoAhgcUUQrFhS1b6WugnS7pHXls/Jtxb
a8gF2EUs6e8sDVerH08fMFoALESzG2pjqR4czaUJ0XW70Rq2Ri1fIo0vdzMFyaYsdpGqxkM/ELfj
6fcsZdvcbpotmQj1xhuSvRXwnQWClawl98+WnUnf1tggCa7XQZmhsyPFZVUKE55EC5OP7uc+Ue4z
zq9xVbsqOvNT177TP3eLCN0e+w2AXEaMjVm8q27Obyszyh7liFi/Zwf2HLkel0errsrJxaWeGdaZ
cGIdPYSdPvmjCm4nFIaoi+lD1u4QrCF+LHiZTL+gcLi1aVXlA0VW6lh7d6y2hqcpmgTeVWknu7L1
14ya9U0+4ImvE3dXuNqtW7bRahT2baLZL5OuyWeyb19KbTRODpPRECVK2PShFZkb3+l2Noq6Q0GO
XUM+1rqahmIncTf5dNMPOEI+NFFuEjZXa1EhHAO4bmG2jrDQd9XatbPQlgqVgMs8qbbRcLrCSbd+
Ke5ROzShp3lUDnm0zUHrYN/AtT2Jd5/3VA7idizvem8Ifdt9wd25ZUB5iTIfqgW5cB5jj1I4+z74
NdbTbdtCumYWwy6OlX6j8ISIFl6k31z2VFp9ig970NV1x+czz1Sxi2kY8UHdS4F9wLLGrdub3ia1
fe9I4PAu1zEEmV3wQFuMPoc3fegdjRblFuwtlT1uyChm2K9lKBbpo4Jw2fvK3VaUzhc0yjawJT5E
bPKHwx1ZIey7PbMRl1DQdo0zfmByf+h1Z95gS54piOgVx/GnDPbkOmWEx7hp1pXqeuDhbsu21Qz2
Tor6onN67VmXRrq3cQ/wDCFIIAaknpzNHEzWyo7zOdT02bn1U+/YdP2Anyy6qU2Unitp6fpeDs60
6m0cwKlRX8WOX12w9NINbPAMppN9FC3d6TJhAec10LxhY06+UW8NUdzPWs0QISJdaDIRStVuT8WW
xKfCAypCW3Mf6OmHHHN26KZyD8zQaWUXTN3wn2KIHY2BT4U7P8UBYd/skvszVBFYNDObD8v1j4GW
+aEMYu/oqBJIQe5r9dPQYmGMx3I40M9HTGGrGWV/bx3qlqzKtq20Nc9u9KBHgFdUEXhXPRbwdebn
9QWCy2SD8oBOQorboxGWxly2tom4lHiy6uTK02vkyYU0rw1MgmcLxOA7LT9xG1VO8mzzOduZUp+P
DKtmJv2uX+J60Ok1V+N0DwxBEPilwCE0AXZOOvXzunE9tR6tyKZ6xgRlD8hUuym313ZLBdoZuMwY
hGTqfcBqvFjL8byJ+VrMgjklnRjjsg7wx3lNk10wSzJAZkTRuhGw++Wgm09wA/ITgvTsuqKw2hiV
lJcNrpqtBI24asjRvfHqzFuZVqE9swT4P/o8d46In+N14Nn90ZdcnsG0+vU05a9MCnEllotLxCP0
JRZDvnLkrzJGNutG/bpvjEe/qfZZkm49cz/N6VMN8sufPyIUVajyPkw9HVDjC9xaJnL5fiHCR6GZ
xefIZOnNMc5mdbT3Ma3mmn8vS/VOiU22i5EYK88eXhgZpbs2k1dJfj0Zc2i41E+qnvalWIRy1kSL
t40ytW8HmCCRP/sHvq+LNwPdhBpo4Lt9Sc0/q7UpBVWiktY2DuZi67bxEC5CjWcCxBnzlsThEdmF
BGR0rtsUcA6JjhPLa0IFntTavYqKjDmV78a/dJgI276TeP1cVUO4d/OGbUvpbR2986/5gJV0knu5
STwPS9EgPVYtGgZh1U6AG8fR3CUsie9y7qkRWysgjKzV29fZGpGsR7Y5PGXKjV6jxoiNVWXV9sXs
1DiJ6M7iLB+bmYl3El9aDhZfGtz8TgMjLyr4OrlJVRBsqznBWpnLOUU6XJgrwBpWWBRmj8p9dPHL
6e4MZyLBcm13QYk9fmoeaStnr/SLq5lLDPshGxN3I9geb1M0vgt6w/JXmdUu1BPDKmlI+VUYsafD
S6bUIQVFfmqzNA3tJiJQMK8z+V4Nikxv7CuhGCs8szSpdk1JJFPjG/KdiJv4yOQuurZAO60mv+9P
9EKT9kI5ZbF3F6mNsYhu8kV+Iwb3GUfRHgfjuAJWieHIGRgHom7wtwSWD8+qdmt6vPVMY2yR+Fif
cp/BQIuRLxqg+VMORKPWukwWjRCayImFOFdPHQvDTmvREoGnjXbRp8CIrDpFx5TepCapFYsm9U81
5RW78mGp05LiCViVWl5I40XD+liisUbRRL4D4qb2X0KnRfME56q5mBYdFPEu+i8vQuaw0iVOLHNR
TJWzg3iKZjG50ouiCpmpPW2RYEUX5Vic3clr3jHhvNuLFmteXJz5pz5rUWqli2YL6Gm2BXyDkGsm
jnqTLuouUFXaPaOa7CNdtF+6F897goOdF4bMrP2aLG4qstiOpt6l235RkGWfYrL+U1iWLBoz71Nu
Fi3Ks+BThBYserTyU5rmMxS+cT8FawHSNbpDiNiw+9NTWpRt+aJxA2/thIARUQl+SuDqTzkcF0r+
SMzmPdd781os0jnbDsQ5WOR04yKsyz41dhUKLR4EhHeu70ybYJpezXh+UU50HadYC+nNHGVBkCw+
h9X/9TVp4IDDM2k6/u+NzdVrFRevv9675J+9zeW/+VdzMzD/Cwm4S7CDh1oZ+Th9yn81N33/v3TI
djbpf7oHBHPBMv4/ZblJRxQXAYUocQE8hEtj+/8T8aDowbMF4O3QF0WR/p/0Nhfh5z86m4t2fdGk
UlUZtDXdT2nMPyigZWzie9WCNJyz2t7R3clwMBHm5M5VsY8tHPr/uDR/kBEv/fh/Hg/YNOW/7dBI
JX6BPEn+/B/HqyyDRaWq4nBiWrK2ke/d2yopD9OssvPkJzrfYuyN3x90UQ1/PSiNZZIXLMiEhGn+
flCz84de1XYcSuFop67IE77zrrXS+Ne/nN8Xma/N+dEoRq+POHaRZC/zin+en0Jb17gmzkqAEadg
trUNqgcbt1Ge7zB+4taSXrf//LfE14eH78/0y+HJsDF8dtAoJPFh/Xuj2kGwh3PXb8NcUggORWnt
ZD1r1yZTQLSONZAq6hX7krGGeEMq1+2/P/4nxPsfl5ofQLCGY9iejfGBf34xKuQDK01PiyGM+uUm
56P50BMJ9iPHBrZJJhSDrNmJfWxMgR1K9Hts2g6Kn9Gkb6ZkZ9x5bj/ufaMfnofJKuJ/DV/+14HR
l+f98/eRZkropunApde//L60doBsFroIhZ+gX8Apuemc0Q39Qo1buXQw/3JBFjH5lwviO8DGHW8h
7tvOlwdeayUOM9l3IdpaQF02UgtjxZm5OOijmm1jLbLbDMYQamJAxr4pI1QQ3nQa6zyXfxGhm19e
P5/wS508ChYczCQGGdG/P54s+nW7qLVCZqs2auA2DuoVwKjuQgDxp0JokwwKAXLEtG9+uUA2993g
ztuumGx6vpGf3CKQ13/QNm5TpMttTOeDNI7HWPbNocVxySic8TIluzTYIw0+L1zN+nIqK6EdysQf
aADTIaJ1UEdnwC76j+8v+GcG8j8v+HKKaIUM7vLyHn59AxspDeCguEkdesLGaq5EZ22kbMaHonXz
de0142MdCIr7qTeCS73AvSnYj5C+jpmET7A8gJ3q3pThaNfQKoq7wul1cpEmd7FLL9wWo3khL4aO
b9dnvyyjkNj2pfnazxoK3JGemQ4ITFmPNr126upqxk9fKtifcVDcfX+6X4T9nzcUri9zD9fCErMY
kP653mhqiNjWJUU4LypLlxC6dTc5f0vm/frWcE0NnZfFJNJycQ988Zj4mHn6kcc+ZEsWP2v0xZpI
dgfVzs67v+C6vj+pL+v1clIMon1jWchok3/NyfGwKiRzy+Gsso7PeCUu+GEjW9xR/WU5+MP7wIdh
+cLyyLggvn+/fCVxJ7HVdUWI8CE+A2wYHzJXL+5mTXQXvZUWd6WRpLffn97XRXo5vcV3YrMMsQSZ
X64m/qtAL2SFJZdu0Bv9O5/9aS54E3EYGBbkGNd6nAAjvORyaTS0jva3G/qnK8zIlLoEQTe2kOWG
/+MzpQ3LlllfdmC1p1H66jXPTV+hGTNpmJy/P98/PD3cSVxIjE4RPX8Nd1FWhkIvj9uw0bzizk4H
Vtp08PY11cYqKaT8+f3xvuRoesvzY1Fm4R9iCswF/vJS1FCsUxGUdagLMc9rm2EQBCSvRq9iEzIN
OFDL52vDY7SSaFlEzFztpyfGfzRJVJL62aFmPnKuorR76922fyvNBpdwMkSQNVNXO0W2bF6+/9F/
vCOEIBMVwcPPxvb3O8LAOHdNGmwhA1iHnT2VSeQV1TFAIXz//aH+9NCz515KR/jMeGx/P1Tlp6IT
nBLlUBudDbMzzn03DuBGhX8B5aY6JpZyw+8P+ofzs7gdSG2Q0rpg7n8/6DzYIjcr+iIjwu6dZ1XR
eRo6N6ycSPtLdP0f3i+g05jVOJhFqfz19icTwUBw96DaDkm1K90sOxFm5G+VLbqbXhrTAVKfZGhP
1Pxp8Mv4Lw/8n86VoxP7EaBQ8L/qyUlK9wYNz0tY2vinS0T5YEqa4Aqbe/AXy+ZyLl++dqBKcKyS
9UvKxdfSlgIdHGAyl6HNN+tirHBmdy7QJFw0s/UYo8jPNj7TjAtN/PWW/uE6I7rA0uxxcJ7cL8+R
8KE2OYPbhKnQ1d6i7XSbCKSxiB2wYGbzxNqVDuZYrCDS8e4VcDY33z9Vf3qU4Xg7HkEUzpJI+eWp
6ny4RujoQjvR0S/T3j0MMtK3ddrdlLEGEaMwi7/VdH+4vayYjkmFQXoAnOHfD7r4ZnXRsXjGmR1c
RpiEaLyhqUYH50bZ7vszXC7ilxuM59L0dMpH12OX9vvBGnZIPn5FBkPUapdp2T6o7q9V6h8OAqaf
Z9VDMmPicf79ICXDVEABCStCPKKRAGcWAKGNabB8fzJ/uHKmzneHMADSD4KvV65ABonKCgvxiP77
MU8ZLCGNRZ6scqtq/vJs/OHVMPmWsqfyArbRX7cizDhzhbIQ5i5nvC+TIDU3gU5FO9N2PiLF066B
jsPfGjQX2dL/NACu/3V7vjHLLh8gGlWkYC8nuyBlfr+eWsb/QY5VGxa5q21aZb9pGV+97w/yh2ef
NIeAh99A5flv3/AADq436l4ZCs3hMZwpGuZ47C5gHMPEzgX+xzSI/1a8/OFjzruOAZgz41P1dQM1
2wnazCIqQ/Ci9iNtVO3aZyp271t1FmZu+bc3fOmbfH0BSAkhtMLm60F42ZcXIMaTXBazW4eZZeFR
wGQQiVVGHNIHL4P3wMIQoCEPguFhbvzoOqgGgllg72HBip1MfDS2UdwNmckuoK0mb49ewkLhPSRv
jp1S++eOHKw1ZQGzGF8EAJgwqZHsZ3b3FC7N0/c37Q9vAO70BenJt1dH2P37k2G5eiftCuea2SBk
hfXqWhsPO/8Tw0p19R8fa1kY+TCY3Cv2nr8fyzP9htlfTnHrajHi82Heza1GW3LpRfznh4J2wPrE
yJnK/UuHZUIGBq1/KsLPjkcHlm+tw3/d2FGShd8f6lPS+fuKaLO1o82wuLctqpjfTwvetzboY8TL
NcbsqCW5JfQLSOo12kL/UUmQowBcnHq+ksXEx6effJeA27y46zT6/uuC5+x68tV8kl5TPgDXQsnH
LUGUUmv12/e/1lw+Bl9+LWsQlbZuokU03C83QdhT50zA8MISGcWxGazmtcCbdWq6kYivIU3jt15P
2nvpiJjpDnzVdd2a803sJQJHox2vE0OXN20tUbrBlLyti15tsPV2F+QQ+DeDX417RkYM+CO3PA6A
YP6yaH9JiFzKaTaYfOEpaNha/1s5YzSzRsHK3AJRFK7evg6adQYpeeUAQT2VLD+XWpXQwZDJsNZj
420qsvnw/XXEqf57J4WmBfUc7nnHYXvvcOu/LKp+VU9NGht16Ekml+usFXFyxSS0hdyYNai6tP7K
Y3VC8DE8ehkQzBUSG4IrxiT9MPP6cWzrTKxpx8m7ftRSXoZMYiKqERRMbbbGC+IebVlcqarFCY3x
pkOPoA3O25CkqyhRR5o3m7ZTtyKJX6speXC95fGyxkNcBvs0gKIlYG8irV6Qm/lRr9DakwqiBz00
abgZItnaSXXVGC2IsWzfNdODPhILFvwwCdjQCpR4eXYzDeqIkWE+EMKA1p6BHr49FcxXkL/HbONW
7sHPEOAzCaCVMh3mVjzC5kWh464bxz91ZoqSvT1InEdWZm6lFLssLg6qK9/7SNvCGdzbXQaqLNk6
nnqxJHhkVJ8OzYuEHIG4gdaXaVuNmdGqyLVwhqs3AoDUhy7e2sgdukAhPsukxTTc+dHjXEXnFNzb
erTJq2uLrI6c7RJE2xyZRHeZSiMOq1k7TU5ya7cBfo2ieqmyAhgWTn4nerM8cTNN9pp+9zMtjU1j
6jvPOWGL+JWWGhcxvheTOiS2edl4884QV3FsHpXfvozg+ToXiztE71U75HstC7ZTmWKp9LdRHCE1
mo6tNuabWWHqk84F6bT7VNwOzRFXy7Nyf9mzrVam51xh29y10y+71lAs0ppeu4154Tb6u99/zKZ1
0S/gITJJmNHvi3bhMDkHD4u2W3XHNMDbOFn+Y2NgdAho8c5DezaL2mNzmV8YwrgtsIl7RSq2qo7v
TeHueIrxlNqM5YAS6CKqVro1r+NccV0ndVX07kPM41x4GZwCgozKZuNG+aGcZxQgxk/sHjuHpICN
MUaXHlDHuXMfmrz7ZSYkGWSgSAottveek6wsl1FX2b1ouglwEe5+O6GqKutLC3ntJoq0vU0OSHsc
kB4yDVgH4LG1TDvQ9lnD0zvNnYUwgs9s5R5jyG8WdK2qHsY1ctwL0TIsBWq6U8EDgtU1eKU7f9Qc
SEfVOSASCefkiAbCAkeZplt0bS+Adn8yi8DenRwrHNaygJ/pmuURc+DZqfFfxOWwHQ0wsCyTD9ks
7vShvCH25udsiP1MzbWW0TtDyXXTGltD8m7/TI38aDv5plHZY6Y/V4uYh9ckzUaMzeox6KpQC7o3
ZCoItW0Bqiz56PzuENXGytLqX4lyT2bUbsqWizBiQ1btFpuJDYbEP/YTlv5ehbEbHeocrjCzg/aI
92VXWBKGiAl304Mg5dwXjgJbVTmcLCtIIPg7zD3B8hxD3VZ8FVclojTZgIjCaWYO5aqC16jTk9X7
5HbmAjYiPxITvQJ0gQY4E1CnlGperCmR5b6oE9LASeww8GLnOBl2bdSci8R5MStYwkW2Je1kNVXN
bWrnqD/dzN/gZ1yVsbXt3Ib8iw5rUORTezCnWAVBvsql694VHpw2MdWXxDq8KXgUj34ntuzod0IP
XjGZnlBv3ApiCehmuh6erVLZQ5jJGI678vbAABdd5KmacMHFkiVI6+Mr3BR4aXP7F8bkewahl07C
D27icHbCXghiP6q83syo26mXV2mT3Oj5L6POYPBDlwgWtuJ4M0nQj6X3nLGsEioBjKD+CVS6DWvU
kxvDm4kDthLnyZk94zCZdtTg6To2bVtcIUyodoGQwGLLTiB+KLGW60XX3ceqFQkLTmxeZTEbaNJS
PDGvW6gYwx7TY/3mJPCAN3XkphvpobzwJ3xH/Zx5F1GQew8GUqyV13N6s10HkCDGMDKNbjsKA4IM
c9biLi1AkZEmYFGlZIV697r5ds6rD92oSTaavHmbgPpKpzzo0bnE2AQhD7ziqdUO8B5tyKK1d1mY
2rytJ9Xc40T8FRATcbaaALd4p3fEBzCIeuAVRfZrFYl7MINOnYWvzf2eMBKUHSyzV3EiCsSwaDtx
JUfavain9HkycauiTwfWlDij9uGYHRhPiOGQ+oDjyJOTFsF9KqzoqkJxReliV4BL/BYfWSOR6Mum
c+atBiF+k/UNuvjIU/KMHpYF3u0j9RoIK9d3imk0Es3hBzhq522aOfhKOuX00qK6PHSZwMdOQyrf
95GVkFLQus62GrrslgZKgcOhUC+U0eVPY5TjgfmOheK8aB6DWMGYdnqoU5+M6dzMySTxh+S1tKO7
zuOFL4sS1rg9B/bOtEHzrTK8EFfdUHqrbCyClnSGuVcrSPtYAYu0qHeJjtF0RIe5MWfTXvu1Xl9r
oupOKZu5J/DREIXbKL3wUW0dNKsiWqi0/fMUlNj0SDT2X1xbI3ymW9YezeV7OqhnrwE7jSQouQCW
8CtrlbOL5GiFpWvRm3H8O3usXz0py7BiU3AnVd7eO5lnhd1MP7I3iatd1W2pLksCo3JU6Vay7RD1
EmkkzDe6V90N4H+xmpSdXzDVMQ8xTnE02oa2nWlqnvQo2RKdcU/acrbpcUJcMLpr0RPCPt9UmUmw
hoHxrIYLtk27iDCrOh8x42dukCY7aIHTLjIExE4/84kbSJhsrmKp+h7AytgIvnYFzTR/0mVEwDOs
TvYze0Nq/tso0pyuF4lAcHfmdT5GyFcrUNvN7GOon4v41M8oKj0vUecERSKhAmmhNvGCfEAqOEEE
wDJ7tGxyIaoUx7GhHB80dUbdjt4L12aPDYRn3DiUFIEYuJSlPeKEQwEczU8tEp39OKbGe4r26SOK
nfhB0936bRY3EeY+tnwU0Xsj6OMdwJfsapyj5uRVaQKTo5Spt6b5Va8dV/C/vQF1IqpKwpSG5tIL
DP2tadMxrODRXwzUyLdY4GLKIc3cqmKo8KOO84WtXG8VtA47oqExqB2lMt8RWOEKZxC36fRR7pzK
fOp0i4GpVgnm0u0oZ6RYiT4dcxRdCbyGhstVw8ygJhHeQzRo/ZOd0/GLIUCoLRiPqoQ7oKtwlOb0
04fmjeBmZGObD7ooUNugtQQbwJcH3bZ1NTk+9BCntMebKgrmJ+A0RuhUo7kZvV4116mFJ2TVi1F7
M7Ip3Re6mSBXUeVjk/A1HEFWrkXLs7ZBP4h51oLpssayaHVrVeVyn1Qp+FmK7NBmX3vhED53rznw
M3AOQ8riITaba6eyEm09JbhcV3kZ2btYlzlf8w7I5MoZhEp3bI2D01jCR9B7NMxp3Fj3ThNQKnGf
8wM3zxRkrTVqH+dl+culb3WnmA68ddXHOORMmyEpvTOmsgDnesecUEgWyE2Q2c5NZ7H4jl7krROU
mOui0L07YZTBUcreX3kw0pHuDYrFPLFE9OrCk7iSTVYRJaTIz2lsDWiXo/fP7lCOZ6OU7tpRydFp
4yIsx0wnxt7Kd1bLh3oKvAX/3Io9r22/AwrRb+fZ5lwdsweDoMD3lq59EJNcviBsJ38MCEqgYDGp
uUuhh+TPRDVTLHumDA17gL/X9025EnJ6d7SmP2tjgcgd4tKLw65kz3A7uzEbp913vtfcFaYDV9vT
kl+TXc2PDSkfWyGqvTTN4qb37MeuBdSra8MAbmmpDxNznFi96ogqmFgzzjSi0/piF7Z97n0nhind
u2jn8qFZjahCD85k6ejCGeeREzMTeNfAUCW1qTLyVYuh47RUC1dictv6opeOY275DxwgRaNacvWK
+Ga2s8U5g/Oq1Gq+bE6Ay0iHZXFvDp6+i2JrvG9rzd9Hia+2voOeABHwJZnd+FExVTH0rFLp381e
7RKw7GWRBg2p8e8TbyxvgPI1Yt2YWpLuB2nQqOg86z3R23hnF1anb6pJpNAgHOAMJAYZq2YJUo6m
oMEYQYnC1S9Otq6FE5PnN3LTggPy+Iymtu2ovRsNcPUT1RYnNc3dryQSSYLP2omB+NiiYRw+0Knb
xB6mvJE6CKpKUX0UWm9cNm7iPKigcpYMOxWj5UutglII1g4ubtVvMKM1LlR5t7/BC2eGs1/XBxMB
LW6x1DxOge8BgnKTy2aylke7n49tyWkC3aBTRkKesTjt8WjZ1mtHS2jtU5ivJ63D2AtFNt8MbsHe
RTjlrU4hu7WdpEGa04j5yIL1nlhBtZ2pVo5dFQsYVKp6VWPMA+/Fm6bW1EHKIMBlI9QppuZkz2nB
W5JevGUkOK39kQjIxrZIYxnaJ9g+7E3m3nhOO/wIMvIeDeDYaz8X5oqBgg5aX/esQzqSgTTVZY4f
PshCd66TbawGuUFIrIXpMAUbwiStU0SJYA5DjSuPLiKFpznB+ue7rzHEx1EhkjsUFeU+i9vkPEsy
V/hjVe2wLllXOSCrWysf5kutmWhdDIFkJrSYxUkluGuRZkiAy9gVMbWjptEnH89+XD8lVqtt5NBG
j2MmuhttqDPCm2qv3pXLJeq8fKJXgnHES9029Noh3lr5M18/VvHKjI1728hnOkAghFbMAmkiGHGV
nuPORblZxReA11/9xGxXVoc1w4QeFhoVyTZIhHEbachebylwPoDs1z/UXLEPSdqnngS5F68N3mgr
qDVkibeOhJNwyJ2ULY3xA9hNfW2xLmyruJxvvVw+akMU7TJTS2+Sfgaj0GTxtI8FKYKkrc2QTdxh
06M+pgihx9oGsjzrbhdsbVeKbSTK9ugHwIKSugh2cTSsyy5rDzabvDP9KMgcHjEpkTUZWAvm+AmI
QowPhxaAVd4XE7h31cnmgn0l1n47qk6BRT4O74DciMh+6/EBUtuNODFN/kGxua2ISXhJKxeoPsXj
xmiJHs/8ud6IOfG3WgbTCOMgbQW3JAwoHbutSQgEhWZ7nrIes2UrH+H8sFGxnJ50Db1BrAwfZW0Y
aUY6qZsG9B0iDAPAxR+yqZwBPmuCaBvPaND74nABxxQjFe4195wVMlkbc632qtS0PU5AbHiq9DCP
jeXVmDnNz6bCTeBV411fR58EJn2X9Gn51A+x2g8jCGSzHu5FMJrM+xvncUmOO7dxPGy7fMjPMYEb
Gx0PiV1NF4Xe6AezGHRCTaXaJ9CZQkPE/kqW8D+E1nQXM5u8n7C39Z10sw78Cxa7oPfHB9sGLMX1
b9ZeY2MBxOCKucL6kbJZ3eCtnbeFHHjCDWB6Ac3ptsxm8l7gBxJvQQuCENjqMhhks81bAHLmIOwr
n4Shg5EUP40ulY8yEnbIiq4uopY4UgPX7dYmOehtIHMOx0WVIImx8kd6Nf1rq7n1TQCA7NlUgNGE
U+370reOcoi6DaLBFjBLoC40ZVRBmFa0lWt7bLZTY3Xcu2JxpSaq+sCunW6sCQwVXomkZ+KY6qFu
tsll4CaCJEo+urpGx0tLenHRTlTTCRaxnWfU+oZbVqyTRmspwaHhBIO/t7imtIgMH7Uebl3RybWW
5s7WIQ8wy32T4hP3qzYV7a4c8oxkyKC5HfMCbmHKWjiUebttEErhC2DtcdnDkHJX1mcXwMU21332
zEGaVztDClxXaM0QT8cWTD0Ke/JuslydJyxD156r3CPt+nY3udbMc+petBgoq01gDfWVkS4pr1SA
oUZVd/DzHueBtKIdObjxLYmIuIUlPQPycLG6kIGUrGBghYVG/MioN/Q6OqETwDKfijp90yfdvSwE
Bhbs6ZeqosBX2vzLJgF57QFTB7BHsOxgmh91At69F9V0M3tOsTPplj5b6aQdC9xyJHKNPREkuts/
RMqsTphBpk3iVJdSqR+MhzGdd/pTleMu0Pq62PQkva3MxpXrTsdUUIB0YS8r85sGGT1DWw/ojQTI
iBOVvl5k9xdkoaRszEW014no5W0fCUywo+BxMAB7FFn6M3eG+SQ6RlegxOf/5uy8eiNH0iz6Vxbz
zgG9AXb2IR1TtlQlqdwLoXL0DHr36/dQO7stxSiVOwQGjemubiYZDMcv7j3X2RKVEG/Mvp18a47y
Xz17q0OLwO1Cg99xNyQCcobOnOuobFY2lAtw6lRkdX03+1TdDHmm7MEY5o9K0wRXLjCTA+Q3qEoT
9HhylnE0jeFENob9A7DUtOvmGMt5HTk/0qrEPdsl2tGLTPOhQ1m+KXK73GnUzim35GTpxnbmsHwk
M/hI3hZkihkyZAxk0POutbSjKO0MpJE0Y3ubwep8zGF8sqCIgHAEI70ckEVR0JnwGkE1esAs509i
aC48M8LA5PX1U9uBxVDr8VZkuNgJKRIbLKjlRzsku0bNqs+6ORQkUDgA9CdYJLM7xpdeHtiHxMEm
kNoxPs7RbrrrOhDN/ZS2w7bDhjBsh2ykdFmOcXplBFOKjTD6M6sctne5EsI4tlVIXH1+qQYcsVEL
K8cDcZX6AT/1vEtyQJZaATzB5UhDJ6dlE3YNVbakS4+6Zc5/Rnak10rg4KKcgxslNtp7g6iWA2oD
FJIkJe4azRG/jACKgVEpDbsDRp4XuRaxc5yV3yUoxRB3Mjt+ceJx8C2zvOzSqLolh5uycTZ+99L6
dxQnzsGpOVAYrHrCEu+pRPcN+eWIJcLcZKXd/+bgQyu24BL6x8Sboi+Zm5DTXf1JaodvTQuzkx5w
WkDpLd86+px/C8mg3emG3V3W/WBeptXY3836xBIyQNLe64HXHINEcyl3klzmE1htbsflW76MQkEp
zw4+hQOTVxDO2THGy3HP6gqDoCyCXQLwbBuU6Sgg6pnikImWkZSCLMQpWDVsGEVafg/yYaS21gZU
osi3absYIzShD5eYsX7UOOQu68EL/DSrODZA9PlhKuDPbaJEvbYML7weRAab1VSFd6gJVlD5Qq8j
DL18YWiQc6C9bIhzIlrMnOoUeGtF6PneMie8M1pYq0BDlaocdo0+UW/LUGM0OzHMoJGs4YGScXEQ
HFpeOGl6F1mOsRchW/Bo5kDHnFJOdVIcqaqY0wvko1BqKrf8POdiwg8akJC25QMPzht2welgt3U6
EondadiqwWDvuzj+RM2Kw2HMPW05sR10nBQ2JeEqO9hN2jbkSObAzwy3gdsEPvb57nYku3SrRwS/
Zrmz1RDl4qok0qCLn3p8sxsiYNojZ0/xAUvbvpptDL8BhNq58rqrwfAWn7t5R8pYTZUGhxzfTuWj
2pug09SRBFDQZ8peDMH4hXNycnYtvqSFald/SCQsnrAaJh8TpZ+ouZPABzEs8nGHGzcdB5lfC5uc
gE3ITtvY5BADf5dhqPlOYH73yhILprdQ6PAQXGhqml04inYVCutL0bjFBTaUchdX3aPQqItnJhRZ
D5vYzqrMeZ97bvuttzvb9SesVjAP4AUiVDUtf8BdfE/ZNN1lRlf5Rpl1NyP65MsSg84h0s2IQB16
4gZWApXlhnQ9PQuavYOD/4/uxvGt0lfEJeg4Z212fJcdvfSKnYEAcuJ4x8YMlW3d2uZlns8qe9jW
eKSkQInZFTox6XZzY/Wjc+d5IWf3g0cvFC778I6S9sFuGLJ8TuFhxrj+cQ5i+26cjBQPPBUdK6y7
ZS9mXTVjb7JpS43uCXAAEBR4waa7GWnDe7U1YmWjTqH9K0bgE8PWiEko00cWjJpDppZ9w2XQhc0N
izWHd27gXFWtXXJqpSnOsdPT/GLhfOgbp6K+U1lN8HV2InGROL16scDEPmvUmA7pnBKMGahRx9Ta
z3wiI3r8XgeIzZOY7FVNhWEMMCYH0dIMZJAUTvJFdY36XqvNBTNas+fOElLMtyMzmSCuSwEJ6IUp
ZyVhAmonFBPXru0+D3cTeCmSkmoHgHk2/mwjvKJ2FS0gjuVAKhDz8GFWlPqjCFL9KguK8iEhvpvd
RDHxLchJwr6K7P4KcAMgtjBpO7AEs8f5yYyT/dcAFPMaWFr+Q81t4YGVHpO7foqoyIMSie3rvAWg
sXErkVwDYUD4lVYkOu2cMda/mHFf/Wm6FLIn7v7iSk9cFmZMXK5Cfqse3BVD3LH08sV9rUKBrW5q
p1D0rTZY9rGqVOfXFGOmmJkX/4STCN0r9mH2UTNM1tVR0aJg23nawghO6+KqtGGq7OJGqR6UMDI/
e1ne/lSLcsnkhcoP/rBFLjMwVX3vGvITidnidruECLCwQ/qbwon9TDpI9Qe0kPqdl+xA4Yu9ej/o
ikmEXkL4EGKVEM8tATHEsRkKilB05iQi80lH/T7Vj0Fk6Pclwfe3E6zTnJUxngpIbiTRRE2ObGFQ
24b9Eh4uYxd1i0PEC8fHYnbRzlcix7JhPt+XEfTWtiFKLTmwway+NdNoESyb9vy1bJnxoKnwJJrj
fSArKbixiBqnPOJFwXEanfFRBICQ/SGfPJJC57na6HaXVjdh4WC7RfYZNwT4DWjnAhXPtJOjmCGS
OWrue6JXtYOZJ+aB6NMiAnBrZPecVYbpBQb2KN62HMAaO5XTMDCUeWEQ/+iZVDZ0Rn3QYXrcNQ2n
rSwIEfr5fNLw+bpBfuUATruvYML4ZZeTSNM6HQ3STA1NqqE8Ddn+l5p5oJcm2gHtBDuLvEHFQyg2
7V2GVDe2Aamt95Q0wq+U4fmC9pTSPHTaoH4XjdNcUj9PgAgl2Wd1TPoUupwJd0URhOYWU/uzGbr2
VpvG6dK2ki6+8lD+3FKQ5fKglrBQL+IVt/Xop3zRB1BQ6JhbrFposr2u/AaxPgDEiymXyFWUulWf
HN3ARtFTOFP4Q1PC5BrrcNNset2lQFvbFJ4gy/OBBFes1/ttiQwBmijE1nsn51x/GwP6zXcgVuiN
ISmmv7DF8n9rI4ivO0rjn6kIwNcjt7dmssjIPRSeVT0kQ9H+xH6pO5ToDJISdRT6ljCqB6qaCh93
k7B3sZsSB4vZZXisVaP+gvETxJ1WuJ/5ZrAJkQwJz8pS70bUNvsDEPI2i3yhcKDYMF+hoGE/HsCy
JqiqDLtDEiUIhxtL36ojmbuQcFXAQgaOz+1IcTbdJl2GnN3QAODv9DLg8KAzXDyLAAjUryVkSxcu
DmJwKlj0rLpPzM8uFfoC77bBi6gSi0MJEiN5meCvrvoYp4Yx1U3wCbEd6y7F4PxDjNFhV/VudONl
XnbntUWQHUBXmMBNRwY9YB9BATQHZYSYbYou0Qpbn40qpxNwFPot01v7l21EyXUEFp8y5DQwPagt
AvhWMcnmJtiXhMKZ6L2JMwaVwZOJRbKYlKDKd1ZmeQ8R2Ad0OR49UCkrXkLRcXJ0aKDBAAZNLAMM
KASzz2HvafmRGtXwqIAROqpo3T4YHBjchzE6jmyg47IsBDeRY2f3EwzGh9RzI8Korcb5xcfOQKx9
3zI24hY3ChuCmchZTxHszFqU1T77aFBIAqyn2M7UEb9mE1ydCyh4enOhExj6iaWoAnRUp0FyQUBr
cqxdJ0SJwvjItwNHHN+jjK6dcnp1iw6l9WGCpgcoesy66RR+5XSK5nQ0fSo+DI07semIwnmvcmKU
HJ41TB1a5D+4VgWEk6BnurehXAAGSJbxTQJ2V92Sv4lGi1jfw6JrtPjILshx0dKB+Z4f4aLeNHzJ
sHfjkvL0+r41poGjqCBpD8kyMxcsAAeSK8drmKRY8AtRfgK3PXJypJFOwqaeFSi1+WMqziSfEfd8
Y6tuTRtgAblrnEBY39OsziAnJRGO7pG6+lKh4iWNedb6ooj4GKrz3Ha3k57Y2YeoHXu/aitxoSql
gNavqJftHPEuWORKe8sLpsgNqpHkh5G/7qKZODtm+Dj4kFk2c2SMS506QiCYRNRKMT7zSan6hKpX
OytUok81/ftDtQSpDTgV921k9Ucl1DgsG9lTb3Mx00gAT/P2yulFA0W6KKi0FoobKJdTrmbTRgg6
nA7a1QTRjrlf1zlzJYW+YrOtUiX1I45rUOB08+JHT5lJCsdF5YshC6dL21UPY6kxFhcM24cebzrR
agz9oPJIYTSIJt0NtYBrbDXWpeA8gRN7F4WprpXWg0nv9lNyFEP2ZcJ6ylhQ2CVjeT6W4XCT5Iim
rjkKZclqbfwmhYkQnM1DcvRGjOpdMloolCy6Ss8J7bZ0OflA2MV6oUbT8Giqrc2+sWaRIg8Iqbsx
ZfdstBSo925I520J/WVvWhKosh2cjAWT3aF+xWd892GqegCsZYQoImoaHF3JqJFA0H7oiIKDSKpq
GxvFxFZRRtww5ahcdt3QXFKa4GksmPvNltK4chxhUwDJdHrm+J7p/2PHx1FPiXps1KvE493dzoGG
gUYZqLHtx1GLlRuUB0tYN+lmFgHrs/U/4v9/iyT5IHL+95+v0rj+6z9fxXj9/8K+/N/i9in/3ciX
enXl5r+e/xg45+6pfXr1N2SMxO30sftdT59+N13WPt/FP//N/+8f/sfv56s8TOXvf/ztp+AjZ7la
GIvilbcaKfT/ybGXG/nnf7bc/z/+djM9FflTLf8H/2PGxsb2d83BpOqpeNmQq6IeHX437T/+hk0b
Ram9yBxR5vLnCI3/14zt/t2iakSGF74Sk6QARJ6N6NqI/+rvNp5b28P3i7fJslz733Fjv9bhK8ji
8c1yIUnaOM/FWBvMJQAxMnEdsPG4NhEjn1NyLsrYv7Sof11eUswWSQlRf3F7UfgVF0EyXpPllR6n
YYDxwnYJiOXocmS8qYrijBfntUj9r59c/vkLg1mkk7ZaNk65aEbJ1Mn4KPg6RikbgcwWFWO+AjR7
10IeTrcvXvZZ7f1fvyjpxIFCgE+uZnFEwBaYEFm08ooFrZjP2Aq01zrUv35AVvK2CcZlksiPZtP1
3YVecpLjDzUEuizU7eGKbbD5wxL6B9D71TWMcveuVHqFb7FGUc/Yfl7LyP+6h6UDvWhWJTMVemhX
HW1zRCU3qGao7iGRdY+4qrJ/S9T9149IYu6oby1qoY44GqHR3xeDq/1Jsso1t3ZIUvMZdfGpLs+Q
evkkIwfpNkC48ljFBa74wegEOx5ykFd2h+Utvmip5Qx/tDjBozhYUAId7eGjxSp69X5nO/UeJMMM
ZZq2b8koIl06Nh/ZuM8cMRauA8DVmTXdf/9XTrSRHO2mhh6IOvIvjuTJiL2iteJgU10905dOXV2a
FcgvKrTYScojHwscLfc1+4UcCFi9f//utRON9Czkf/EKNOq+5qSI8ohuahw+hLE1qRdJa6PbsWx0
PFuw/YTfhKroP6VIy+MLjaPo8tIBZFpdW3ljxvshaCmstbFnKyQ92CNcZ3ic2rlbPDGmZXPJFItB
4Ggoj8FMKvu2E2oTAbELzRwtWJKo3+I2nX9rZY8uhZU/uoTv4YkdNXM+IhoYbf3Kl7G04Yu2sky2
R266HB4rA/IqZIXgWIvO+/H+uzj1rpd//uLyHbnhaTIk1TEUYfGJQ3/ODaca3eK60Sb7PwixokyE
L+CYWRkqw0Ar8kcHt//ndbcvTRbtABMCMw4mCjVLHpWoTn4OU5Wfme9ONY40VXRssdH+pBXy4Kkx
EbE0fLokcKhWDmNpssjm2vGKxdrrqi0BWZ4WVl90ZHftmcY/Mc5UaffAAjsHUcCiMNUt57xgh2eT
stzgNlCVQuXP++/Apqu8sYmQbTc64JMpc7BahkM13nJi2fxGhaa5Vw1dN7sdmy6Iz6wNJzYPqrR5
gJPaOkGrLgw11EhbvH1pe+9o4+hQkw1abdfxvMRItDpBDGemghOdYNn9vRwhiO0qjTD18ujBgvMO
TjtW5Ox4YZSceahT7SeNcKMeB1SfgziGaVlAO5x0Q0CfVqj+gNLky4EvJrudzuAwTj2ONOB7zvr1
YKyqY9eUbrEnxswM9nMXFY/v94ZT15f2CGNJ+RAICDvWVHcRAJeN+GVmRAeeaa1T15dGPAWPEi1k
jLfYo0SPMpXvT2iRZ162tgy9tzqzNOT5aNPzmiiso4efxDeG1s1+RiE513uVnCj9Gwk7EMMiJwJD
DU86Jd3RCoYJ5mGrOmem/OXFv3UP0rSAEKg3NY1XpJS9RwaRof8aVFJoCBt3lY9rXpPlSVODrSiO
XQH1PUKCH8JtMnMmOQSOc2ZOWC7zr4/AB9LrQVNkHJQ7Rl6RwzelzdbkHNfbh0gNgk0oYrRKRhNX
5SYIXOLounRKvzmBbfx8/9neHlCWJ80SWDTSqTLZXoCq1HMkZniqkP9HrfIhxmSs3DtRK8Sn93/s
7f4IyOL1k5YKHHKnyPiEanD9xKlN2h5n63NwZg4/dX1pdgBJqsTV2FZHPIvKDl405+stPtT37/7t
CdV6zjd4sfznXhl1RIOVx8g2C6RrXtdjLwn74rKrSnvYciTm/OlHK8lWPo40PUxWXiEx7xm+gPJg
xVePdUfi2vtPc+rFS3ODkQVJU1XLvnLoRXeIgnC8p2CYR/6szOOVAq5z9/4vnerf0jShU7IRMfJi
FAKgoh4xVKj3upVHYAUKNf6KssF9bJU8cA6IdIJ8i7ue0+n3f/tUj5CmB0RdukBNWx6xN5gonTuX
tIXeAKT4/vXfnn4s2aPulS0yD5VPmHIKl7wyaNGEz+C84zS1Gckoff9nTjyGDCgKM6NEgKmVIA0h
13qNjTWSTnfmIU5dXZoDBF6t0luGJYTY4B7xvnav4Ci4WHfv0qAP7DZGtsU3ahnWwyU+8XsisdrD
uotLIz7C1FIpesvFFwxODUrtgKNVW3n1pcFejPi+EjqJEzXN3hjGlcPx1tYQkJjX3bvx+uoRpBgv
V+ibMaqaJ/xT4J17zW5Wtrs0wDlFbggrpB6b5JP4ICyFoAdPP7sTO9VppFFNnKFWotXh7qfhjwHO
C69OnezXNY00bKcihZksCr6E6lxQ4icbZsbW4K+6urNMVC9ea4LvnbqJJ45jEl8WPQxlguwe111b
Wsxbk8i0kSOzYwTWGOAv2Z+tje133dWlkUroS4Y9rhNg5a0QORi6u54c2B/rri6N1BYZehartEuh
LK562BSbWOTVbt3VpaEKxDqujZKtO+474yNKt6uQXdUZaNCJ3uhII7Wwwx45A80e4o2LoHDVlEQL
Te3OwVdO/YA0WEmTzMBko7/R3Brpbofxi+37uglYJrpURuk6UaMLUoyqO7Mu94A2Vra6NEyjAiui
ZwOL8eyZLNOxpfdfI6Osh5VdUhqqrlWhfKhqASwTne2uDBRE4BaaiC+ruo0MLLDGiTxPZJdHZO4T
E7FoPnWTGp2psJ94rTLnEFojTNOMTonisMluBhsH1c5utPLcBuHUD0gjdkKVMhvRgipJtWoiwqGa
yN3tNMteN1Xa0qC1aujK2jIl5EZhHMndIzIhcYd1U6UM3gB1HkdZwHmA4domjBWRcAAbVivvfWm0
FxNxa5XgpC1KFHTOBB2Kda2RonIG4HKq5aURW5ajow7Yd446x5/+nLTZT4xMxAW93y+XCf2NrzZb
Wl6FqUZeNoy0jB7oDNy63vB18LXAGWC13scZF9oxrVrrzDBYZsm3fk4ax3nTG8juS9aVuEyc7TTi
KNyQg4QSApXqOQLtqTaTBvOMhK1PQtpsVEhDUMvQxKtjOuumCvLkXr/uBr5YntKZGNAORktB9ncb
nKPonLh3a3lRLzoTlmKEIQWTaOnatT92or508JCs26zJ5D1dEVZnaEwUkxlr1zbYg7uA1hdnetOp
m5dGsU4kq2ZMXoYhHQRAqKnzfnSK5tzNn7q8tPZypm83Rgq7QZuG3N3xt9VXBQNSt+8r8I44/8a+
uxxF4IjbJA/rj4XWfFKsZBGsYi8utDDCDmDGc7qboHbZm3kxs2wbIZZqTuMlv1OiSD+2OpEIN1TJ
KTR1bhHg3itSF8NIl2Jfb3AgxNgYCOEhFVgb00dMY9kjLvIKj2ZjuOXONWdOMSzbOwKNspQDOo1Y
JQADwaM/hgDmfXtsJ9xbiZlaPz3sjMZF47T2n74cG/fjOE8Y+ky7xic8xXBEokhPO/XMO3rGeb8x
Bk2p/8LCUOaBfM8jfD6B6MNAZXRADyGgmMwOSaoh+cbWVkX8Wl7rHZAXP3GB6++ARyMn14fnWCbO
r4v6zMZh+eU37sha3veLPg/+yEj1PC/4tprbh7bQ41sKVU/BAKK6mI0+2SRNSnYCPkTgZnWJffn9
2e9Uh5Im12mKoAPHoTjaSa76ICL3OqaZM4vO0unfeipparWKYciGNBbHuWkrBMWhPu3YsOf2Bln9
RVfPw8O6p5Am1aZWCdUA1XnMXBwqmgZIZfZQlq1sJGk2HRtkELNZgqjFkLFTCsfcqZlnXKy6eRmC
lmmpBRTFzI6R2Y/gfdqGgyinc88xVU+8YlPauUA8j8kIxjZGWnjqkxPakqvTnls+T11dmvCmoB8G
B67aMQEo/S0IVaRbWu1crmsbab4LTCVuhwZoG2b+8EAWcO1bhWefm07f7p8ysrMDU2BXGjTyNHQK
LJpNpf/qo8lQzlz/xFpvSoNLwaORGfrcHM0xRUeelcgzN2acuh5nq3n2eV0bSaNMs+IhNSFLHVOR
W1cYI6d7N4vnM1e3T7SRNLSizByplkXtEfs2MIZeq+cAcayxpNMnTrEVZVJ3Z2bBU31JGmcF3DUi
oDPFV90uvcbA+iv2yCNa1UyGNOmTsZc0kRgDHwfl6KO7qSF2R/2ZKeLEqzakTUtqkWMfkJdyxMCM
XZ/o+NDaI+9eJOB5gIvm/Yc4IbuxDHkwkxaXeYiejw0GlP4iDbtJ99VMT79hoInKKwvKOr61voTz
lOleWuxMI+6sy9GytOK2Q8w5n7mVEy/rmVT5csmyi7zjbEYcIcpV487BKfuFFVwxzywep64vdWu8
cg6xsiCS3TH70vc8Dxl15wRZJy5uLL39xc0r7NJA/TQRkVSV+aBVAm+qt3JAGvKkJWKDL5WKixfu
eJxcI95rejuta3djeaQXt241vE6nNsJjOjM4twZz+bcMYWu+rt0N4/X13bazdL5wPd+tVRV5vlph
fSUL7P0OfKrhpbeqYb3Iq9b0fMxK5tdh1DyCiJX5y/tXPzFZGdJkNRLu6phKynZNwCUPRwyHG5Fg
pN0NQlT9wYDlew6se+pJpMnKIzWJrAHV9asitncj9p9j6Bn94f0nWcbzG1snWQNJOFamQUULjyO2
0fg38bhVeamJshh8BftOu6e+NxSXjqpon9//xRNtJ2PimzxME7LfAz9WKm1bNJZpbYwyrkwUdRqS
boASfbh//7dOtN1zMMeLPtyPbgSjLVH8IUhQYEfeUBNrbKiNdmY6PvUDy0O++AGACAHGIzgEdYGJ
bGM6bZru8rHK55U/II1x9Cp6XUKC8UlZi78OgBU+qjVxuuvaZ3msF7dfWbpIxilXEFUJvs56Mt8S
Vz933n+qcaRRMvdjPOjmBACQIMoP1jR4B9LU/xmAdTJb5tTVpXGR5lVqw2KCj6oRClKzF78hhOSc
Ru3E1WURoBdmuaUGue5j1bNGPliw9O9NozJXSRmt5zCFFy1vVIihmbbz4zAPwPVIlx1+sOOZxXZE
xrVy7pC1gG4G7N9byEjBlMRHBzIyroQ4WPkMUucvAGXAMnFSgPtYmcH0tNeAMvQH8m2bP6s66LPI
8UUzlVg8jZ5J6WgOcXnZOjbBAnUbPq27utT9A31YuOx2csTN13eHIhvBc7FFhwm47gekNS6vO6sq
R35AbZzuM1gU8amfNYLm111efz18kxiPe64Eo1/gybwFHgV7pUBT9+/R8P9Xkmw9bw5ftL7Qg6mz
oyYhpoyAK1hzxXyF3R/i5fv3v0xibyw+zzqhF9fvx7m07SyIl+5ZYGYy1WyngC6ZtkLY5+jwJ35E
1uk5deiAWgl4B5qIOAs3OzAhekaE79YIKcns3n+WExOGLNRDOdqoOq7Ho9FhRBFDpW/1Rlt5Ailr
81Ibxp0Y6+RYuBMGHCvIwYsllf113c1LI1nvcdIMBZcfa/2piihohJW57qRNlVawLBxaENPgJ4Ym
Ku/IsUqOQL/OjbBTb1cawsM4m3NTUyCEtukATyqmbtwWuEUfvIS03zMd9dTLlcZxEppzVZZwnWw1
akmAdd0wxAdGktvK3iONZGUcnCix3Aiya9fsqw6VZz/q63byqrQOl07kwma0o6MWTq0PVa8GwDet
LHTL0QRl2g+IgIz42PU2ImTyAK2rIkooEq/pmyDeXk9yjmrpWQ3FEPOF8jDlHqkutXsOdP72izVl
Kd2IIHjUhjA+6kJTwH3xucPxofHw/q2fEDxCRnp976HiaCGYt+jozJWX7cPSjcjgTfmC7avSc7dx
1Jk/YFvl8QOGSOVpyjW1Wvx11KhXnaEQO/X6FtqU4I/eZoM/p131ZA1teluEifP4/hOeaj9pcGsG
XNWU0/+FxqGTzFaRLj9haVp39eVXX6wPNoY/COhueKyT0LsyBsvyCV49K3g+dfPSqBaZYqhOxitX
zMS7sjD37to+EKuOE/8l9G8MKiuESBQeNS/4Y4EW31AzifbrWkYe0pxqmG3Ep3/VUUpXAz79R0AN
Z9r97UnV9KStdd5NbeyqaoBrf+EX2eCJbqNKMbEYiK4xzvzKieaXpXC1aepoURp6JmSj0E8WUArA
kaxZtbszZQ0crkM7McJZ8R0olRwvaVuzHpLdqhfgSiMbswx1I4B0/hw1GO1yE+rYFKwbVbgbX/X7
qmcqTVwujnEQn74o0ysxmda6vuMub/3FqKrxCfdaonh+FFfxtTHO6kWlAK5d1zDSmM05dZtF6Xp+
1+Y2cQKTDXcZtvu6q0tDNs5tC/I7yF6jFX9ckYmtC0V55a3rrxtGT3qsKEpDsxdedE30NOwaUcT+
+7d+YlA9B228aHajqrWiC2bqXaWDocqEGNECF8AjXoJWH1Y2kDR0OWSbB6wHfNHbhn7seyCYAuzG
qr0cCU+vW6hLMJF6ifB8J0kgDbdeCONEL84cwpxoIUeqbWsuAOY2CALfi5csU8AkkGYQUZLWHRXa
sK76T2Lu64cIZ13vIyxBUIELB8965INbWzmpOdLQJbCT5byKlyUrhW3ZDlCgAzBb7/ehZRD96wcT
ATGvbz0ukh7kJGcLAEOGrzWYreMcGe3duqtLQ9eZ8WPEiRH4A9T5DU7iL83UaitvXRq5orSAuc9c
fFQiHfhi8NlMlB/rblwauEueGBuEhQg5k9RhGGF0rQgUEusWKkdabL1JtLCx9cA31eKnOlUXWclp
/rpbl8ZrCxjENuLYg4GXpNdNTVbjRo01tMmrri+r4SojBJdcTYpfpaP1OYhN7ylL03Mf8Cf6o6yG
K0xz8MbI9vwZuf51RqXsGHX6yjXWlgZq7k7DNI4sg4BP64s8NRV4l4Qmv98yy4h8YyzJOji9AMSo
wX7xjTE3dhPKECZl6DqHMs2HXRal9qpzd1OWxOlpVCC5qJdlBbNtAGt2mOP48P5TnHoD0piNR5ob
GKLiZ6U++m3qfMq7s1+lp5pIGrN66SZKgnCbzqO239x2Ai+r95PRwqnGo3FtVSMUsHUPIo3hBORo
P3Rx4GeVFm4JGu13DvqXle9AGsK2108mJgiexKn1ccMOovhZaW6wbq9vS6MYor/uTQ7ynSIx1Avg
VvFPihLhuk84WQY3FcxvJnwk37RsQstVsQ36cV2J2JRVcA6BtamXc5QFRbDax50W70jentZ1T1kF
Z4CNzhIzUnx4sMYuaTxIeVlrrDpq5+lfL4fgHSujR1lG/dOoPgTQWDe1EOGq8rZpSYttTsJN6VYc
Hs1aGPQge4oMctKsFTi3yC9I1nVNWZIVYriPnIC+o/V6sDWicLgYifI90zOXufKNWc6ShjDkXuHN
2Hb9uI3nnI/EXG+vWpCmDUjYCFxj0WQKoQl5miZn2u3ElGRJI7n1FKst4kHxI71vIUr2wxGt1/Dp
/Xni1ANJI9loY2M2sXb7ConRf8Q8WQ9lY2sfVTZz6rbXCKlRs2w8Uxh9RhK81X7SyK7cgAl2Zu0X
amVD84oMUMCIhIrgrlSr/E6zc4pRtddY2nUEtxpq9zDr3gFO9/wlI0ODSKZ8zkhHSwu1/xQSy9Lu
MjsiIQ8dhT2sW+ZlpWHdTJT4QlPx8zY0v9dtikJSdVrx+f1GP/FKZemYp8HX1MTILkWFiToRHHYk
iWWdXdaUhWNmmbEhN0FM523/xzOT30OVlisbRpoiDBfMGtQIPnbJ/DuqQx1e6IRArLy6NEVUueo2
ITJcn8SyD3amfAziYl3NGb7M68mtgXs0TA6Ir2zQfoaZ/WgF1Z91r1OaFAYCO3LDTdmRBB0ayT6b
LsaqXHfoThXn9Y1jD41Hgl350NWan7GePCR2fWbPdqofSoN/SmvOArHYw4UT8SU5VwMQaENd93Ur
RxeL3nHtQC1YZ2NhfjEcxbujAGP7qxpd1oUF7dQOwrE8vwjbepNrY72J6nmdr9GUdWHj1NYWp+Ge
X9r1bzLCvhMxuK5ZZCkYE17WFCUCFI2PrC+FVthHPexWLn+yQsqNSG3BwbREV7nxYxwFzZcqDpx1
OwRZIpUEDYdZOuDtzLXbG+p1ghzqzNive6XSEPWcsEB6HLi+WhfW/dzW4gMAkHJlh5FGqY5pfADI
y8d+K7oInl2U3bSlWqw7FkKF/3qc5sQhpXnPLBDa9uTXYzne2pkpzrTNc4r5GyunrJGKe05EhzBD
dzW2+U8HLUJ2M3fC+B4pU1MSDTPd6Wq5RweRPwW91x/sbI6LvR4FkwLPFKSAj8vnZwwXqN7bJph6
aPTkx6LTL/ItuU1du5vn2nogz9w1z9z1iQnGkJb7BAR3V445gG7Doq4rFI+ET7sZi3VbeVluNY5K
l6exw1JHrNqBs2iLYEgyR1b1R1lalRlVCLm6d/2QhGPSaMPboItW1p5kLVUKhXe2Ji3wnSXRUJRI
nHJrLg/rbl1ap9NeA/5L9J3fTuTNhVpAYGRsrcOSmbq0Tvetk8DjtghrGMfy1i4j9z4y5unTunuX
p4FEK5yg7Lh3bdI3cUj0HMzLdSIMU9a/Om5oxPnI9LvEgD+pcdge9DIK7tfduzQJdKYYFJswdx82
1edAr4hua6dst+7i0nJdEo1I1AI7gURVSU3r7PshMNcp48zneedFPb2xFWLJJnZ2CraAgwNx52ac
O+tx1a3L+i+jj3RdTdjZeTAb/Rx30aYsg3O6u6XfvTE3yuqvce4V0jE6NJBB334xYNo96XOnXFW1
Uq0zTJiy9kuJxWw3g+f6I9jdi9IiT1NY1joEBAnrrxcPggOnQhSW68ed/d3Usm9Ovs7kacqar4F/
UhJ6xMZ3tp2rMGuzC+I31HWf25o0WF2MBZWdsskr80E5zKMeLgHQqrHOwwMt93XDDMCnW0chmbzA
8bYjyeQau8Q5uekpQcGz0+xFp+9IhASMmrK3VutsT3zSyIC1RpIZC222Bz8zFLPb1kqUdkCos6zY
W7rlDCBGSaDarBsa0qgGucI3cU1y06B46p5Dm4Jg63jlAYqsCVM6u9YCZXZ9qi/109BO81Gd+2nd
B4QsBstHbYwdl25rKtmF7ZXGriIxaruqYWQJ2NQrem6m1PIJi24wtusPkO2T/+bszJbkxLkt/ERE
oInhFsgka3Z5qHL5hrDd3RIIMUjMT39W/lfdHNsVwWU7oilSaNjae+31HXz4NR/yry/vARMBY27k
R7mJ+9MYopF4CbriHVes38Q9ex+2rQ02YguHGL+XC4qrhp5UUL4cG5fd6Yv+B7TJ0yHMp9k4nYIT
X1dQEhhnj81If7em5TytsB0foxzQE3jQOmU+KqOHz8def7eiOw9tpBsFXUVEVl0gcVH5uDJ77Ibi
7w5gZOIWqeEJns+qLc+AvdYn0KfeM2363XfdrVXgukExDfBdhbU6D1yHJh60Q76TXPzd03fRsmvg
/QsnXox7GH1YYpD4msA/ZunC9rovA7EMOKl9mPeFq14h72bP89h1hwJxthd+WQZrgq4KAui7t/IZ
FJziLWbgVByZMmyv+6L+6M+dr3A6gszcwkRjmd4CUyJuPvb83enrO4bLFWdBHs3LKE8l7qAyhbGo
/Hjs+bsVywpFQg4CRw7as3irObGfQVWWz8eevluugxx6PtAS1xScSp9oWEcf1NRth5Yri3fLtQ15
XAKwCmItbfukmp1L5ATyz7F33y3XAJwLQRYV5i18qE+xWb170xX2w7Gn75YrsMtMV4qH+VVRn/XS
Y9nmaXJwzu+W69Rg+3XX86kTLDMBnJ2o8NdjU3Kv5gIdYKkrcJ0hCAECD9hSqgAHd8AKHhqavZpr
kqPe/O56uFbdy9r1b7FhP/786F9H42yv5dLFlUChtyIfbNm+wmV4q/JY+zXJY6uORbVwP/nv+Q2q
fD17FXJFM5DmwHIYmfAKPpd//gm/3onZXtOFzJyFUDIIc+kzjatW3PgO2M2qmA6FHyzardnQK0CD
Aqs+74HFSiZlchcfvMoBSfPfseELa+ZxDaN84FGlM3hvBww21RFgG8eGh/73DwCCFdWDjRD2hRP8
9jsf9PF4NAcHf7dqNYM8JJLYcTq4mKZjpL/S2XvPFv53X3a3aB0bwStZEG2vMwFOpYNiDxaqhxJG
QBH+d1x6PcAVAECpfNg8A1KRF2Rys+82EUd4zP+/5rK9oAvWrUFtAOnOS9DT5MWByzrcOhosT17U
6eI2IuAuwN2/f5HrBDx3tboKMCLP+F/jDtUmMrJh+AJHTvJVznAtvxQ86m4q6Od+LgU4TBC0g7r2
5ynym01gr9Iwc+VtwK3h2Jjr6YsAEgWIz7IHFZdsi/f1z3/kNx9zLz3rzcgmsy1R3rRoEcxQylhV
Km1RsGMTfS8/A8ALN9oZserSTO4LXUXznQ/TMbU328vPIoBajJQUy6hXj71YHDpotu/Hhma3wbh1
9YLONVFOR7GdRViGrw4GPYfufSzc7TARwWntQ8uSK7TwwZSxWXUIPGEHlcmx19/tMMiC0LqDaUq+
wQfjTUAF9DVq2PTl2NN3O0xdwVwcXnK49i9b+WOqjL5xRXRMoMTC3RZTwC8FAniFXFeh5QDKISTB
CcAAIjq2Qe5FaCsN7RK3OJ08g7b9klkKe2dgrg8Nzl6EJvsw1sUIPWerAY5HfbqDE8axR+8u3TEM
D8bQb0Re9J0Btba/BbshODZl9gI0pppFToUncrQozyg4kP6zE1v/zpS5buG/2HuD3Xqq3Qb6mJrD
HBBbcTMDPfM3HazzUybac4M+DbApP6mRFPDIMcdy1SzYLTP0xcPTe+tFHnnzBqoxj5ZkXub5WMkK
0KD/nler5sFmWSWQC9eIPiJ/FW9jTYx/Ova9d+sMzu1QZkQYNB/5lZQxEFCZ1x2rXrO9SqznPV/o
VWrF/DZI1Nz+tGR5z2zq+l1/8b33IrEa0LTVtXg453BxT5ZRLzwxfcgPJXHYXie2jRagjAVdA1UY
dU8wDNwS0dH526GB3+vEIpRR+RRFQe5aQHgV8EFEOXXszraXiZkNt8G5CgHoXleSw1+xzgd4ix18
+jWg+FdiLljLurMRD3J4YXeAibO/Ch2/59f1u6+6W8XlwPqWDYTno6n7k6kltG5sOnbb3GvDuqXl
6wAznFys42PB/C5xnXpPkfS/OsOvJuRurTY9Im4FtHY+dbxuLyh6DrdDACBHQreu/wg/p2FIhOJd
l5RUe0USBaUds2sFBBjwptN9Aup02yVhuGwPADU0XrJ1XvFkgI+bEz1FlTqUx2Jit+xrZAyM129I
UAaQrVUVDGFxHzzWIMnE7ngV0P9D+wU+fD/bM469F83dsRffy77QlxpPm0BmFch2mseqH3PTiPfS
qv8rMf7iE+5lX4Hf9CvfEJNNDPigU7RqI99g4uZkGsE4tE8A2SYfSl/3Eh3VQqrbqWxwu3VX2Fgy
CDn6p4CM4IB70FMv2RT28ydKB3846bkXM0CAcplPdluXHz7u5ZlHQZYeEfYlpPHM97Axvj2kSmT7
8jUg0kjPgwKXz7EC6d0QmBUmDbP87z/vYNd7/C/Gil7//V/bAPDbjQKAMcg3mCd6wJGrKEz5tsV/
BWHLP6+oabz8+S/9Zk/YF7P5WMGTUVmRT7qpzgFI19/igYCZe+zxuy0HZoohoh2K3KIXjDcCNvvI
0x1sZGf7anYTdQ7kTIoTfMZETfVA2sdo9HH7PPT2ey2hBawzhjIUQVUbgtq6LCppqTiYd+W7j1y2
mEBxBV57a8efBIs6QUrqWF8S47uDRF9zunILRB7IQiZmk59iEv08Niy7j1qHA/NjiwzLFAl318BY
H0vSj45F4Hv/OeSKKQmtDeCnpoYnOnjinwUUmbdj7747SEQJ/PwmQnzSidMfs8Z7ZxJCsfdaZH67
ze22f7Shjgb5hwAF57C+Z3qe3nRNrT41qlBxQiCn/QwJePRolnrld0hiNMOrEQ2MVxf0vn+qN9o8
VkHU2Qy5i/mDsVL52bZq4J2VXCMvRc3RoVDrj/MjkJNiS6diaqsMhYO2yQYL26B3pv//yqS/2oZ2
gwV1cRmAeiWwzVUhxMiB3P5RLeU8gVZnDW/kJmvgjmEW9oLK0HYPGUyLPrWSmGOaWLZXUaK7S5a8
QKs29T0QxDGNB+yFx2baXkS5yGKDSIyGuWbW2xJSm5GkRJUH+R9sr6Ns2RRD0YvKihs4z4Fxn09V
ZMPzoam8l1LGepJgfPgi3yJY+BnYD98CYlkdq8zjLf97Bq2wAUTQdc1y+JX8OXcWKU7UP/xjLhVs
r6YM5WiHaV4EQiQeJjjBka0xqj84OLs9qoO2vFyDIcgLhaAXbErZvKmu0IdK3GzvN7eGI4rPbsDY
G9nfMCWGNAyG5lh4sRdTdsDu+MvgsHnXK4qKKJndtv3B5km211KCUFYjFIo4bo4D5B3wE01AeJHZ
n2fl9YD5xZ6xFz1GDtySocG04c63PF1UA8dkis5neavFGPzz579y/Yy/+Cv/T/q4DlvvZtRzR9pP
n5ZJKQaHaKLeqxf/JuGxFz/CJVJstcYxYW343bZLDedQv/XXdEPnYLoWSvwd+m37QwtkMNE2jvDs
2A/bHR91VDHEkqvIu8r9qIr4uzUHTRjZXuQ2eqSOom4WOVSwxRNMm5scJX3/2Irbi9xizg1iVoQz
20jUfcQluYxK6NOhcdmL3JQzy9Q0hOXRGE+Ps6rspzgqqpc/P/03k3Yvb2M8qNZGlgyikq5eU6XK
dsnQNzK89TDyXo4lAPcyN5hRjSpuJX4DAsuk6MtPfOvEsYmzF7rVXIqtkhPLi6otTrIq1wvp+MGz
Zi90K+piISNpeF4EFTmbyW/RUOkf3Kz3MrcODtWtV9c8HyZn+mTZPHuZiD5aTt4L3QJkiwdP4vld
7NmHVfhQg4M0906Y9Ju9aG9sBjchR5SseO7ZKYAgif/trgzSP8/M3z18d9/Hm8NZxuKgmcutuiO6
LBNm2+Cdkt019fyLbXSvYJtaMO6bCSlp37VmS22rXZDCx2iFNxiNOn52dLRf1USHH3/+Ob9L5Oxl
bUUBCtpGIgbJPkEWoFydcMmKDpB/rqmph7GNjL7eV4Z6PJOlCLoKPphIEGas8JlLNuSYyMmJhk7J
1rS6/ThGvbnTReXXCaLFcL5FNx3K4X9+3d/sC3unNFWp7Uo7ZPnckGFJAshuvviQJPzoennMLZzt
1XKuDrfY+DN2BdDJs544nnpNs7xzHP9m/uwN02jFvXYTG8u3mU4Xy0bzLNCeeWzP32vl6jkK4Rzk
0xxeJ30Gn/nhtulteSwM8tl/I9C5Y9L2LcfTp3pLWE3LB+YdFNqzvVaOjVAOBWHDcnipsBumY/oc
bfF7/TbBb1bW7hyfKtRLLLy186aLDXI3je5em83WOkFrzNhm3A/cMbYV25umOTinuNEwkvdbi6kP
FLj5EU1sPTSF6F47F8ihqJYipHmk4Ct24kqARNcNtXvPhvzXc5Tu5XPatNj3r7NojuPqAqhAkSlI
Kw6+/q7sZka/D6VjPuqFUZQqHoQZPsYxJS3dO6J5pW2QzwQuflbhcFoLX2S16Y9V4Gl83Zf+lQes
3SJdgCJ8LnC8pyiBwZLT8ENlbLonitZeHboNyNqctbp5q4DrS8KCtV/+vHX+7qPuFu8aKc1N65M8
sNX0BVn76kEv5j0y1K/jcxrT/w7M1ETIh7SO5LLroVdfetd8CSUvvsEdo/eSwXnFmHhO+p991U9T
LuFsekhjS+Pdyi4ZFWs1zQRyyRnVDjiApigaDzfHhm133s+CGz5XA8n50FZ5X4sz2t6OxVl0L6tb
BxlF9dKRXNtx/szLSpwnKobToVffi+psG9I4NHj1WoblX35LVoPubpg0HHv8bh1vgjcLCCA4DZDy
fxkqN6I9ldLvx55+3cf/tdLUGE0dIhA/Bw25PhvkDFA01McM5OleUcdwvJMwiPzclRBjJsD4OnAl
N3FwB90L6uo1gqMVGf18rkmRhYua4bISH5N00L2iLhRWOqiXSA4ZQPmjU4FA3eZooolGu7UMjJVo
p7YgsNZb+tsZzKTckco/lKmhe6e0UFS4hTYzPqzXhV+sZfXPTZeTemdW/vqcp9FuvYZeLbvSYJsr
DUwrE9+L6yWZPCibElu56g0Z2mA5tsD2AjvFnSfhGIWTbGXrDfww1kfZT+9ppn6tr6N7fd1WVgT8
KM/PEZ8v8z2jVfgUbHyFrT4Tk0yLMWz6k48mFJr1/4tVD628vYxNT0ZPXdP4eQlU3qPPNnk/jMoe
ilDpXsO2heEU+RLW6/BSk0+tA3mgXtf52OTaa9jG0ki4hZUwdg9He+qF+gHw3vbO1PrNCbqnioq+
h+fzhnVR8Gn66dbNfBZD/R6r4XdP353PfRMxR42kuTXcTwAMbNM4aN6TUQEfdl0B//9uSfdYUQ+F
dQP3Vpor8Dgt1ABTu4oEvk9VPSZQWc39aZHgsdz4K6x0U7HoablqTLw6WzcabJ9G+DFDWgvDsb+i
emNDUvIVyQcxhzFNV9uY6VT0TVAkINGWUPmJLSjvt7gdywSa+lBk8dAXfupCdDqlyNaNcRr0UTgC
HNeXVRoNmq6pXCp/zl1VtUNata5dc8EmNl5iiWjsNM5ijBIBQN4IG+Kxac8rMxCrrOvm21u0pE72
ztauG1NdoZrzwUqAuC+iREbgpMYN7DNNAxEkpVdRejduCm62Sk6bQsWy1+OHEmCRVx9R3vCtGwGm
xoPFpFI6zt6Smmrz9U828W1JnZnKKTHwFyw/xqXzy8RfScBzjevvnMwQu7xBzQofp2Doa5YUvh7W
23DdMEGBq0N7yqeiIXAi08NW9hcRen5xxzpvo6lBEWd7EOCpVdnqb2vxvWm6q2oCW/xCk0XHUQxq
krb6Ozzh9d/4cFFxihm15AehxVA8sqgOcKaJatFJ7w0eSYzvc9zPC9fXt+OATGC6wMjZv8B+n/U3
BJahLV7Rt1FKwsE0CHMC8h0wRr6mHiiHYVpJj3ykwuPxBwP01A2AkFZcVpiiS+AD2VK8bJT704Ol
tEJRFtnAUtwyz41FWrbS5xlwQ81fZTdXzUl6XRXDY6wkw6PTkP+m/hpP+jQglniSswb7iwwbWy/b
tkVToueiGE5wK7PbeZA9/Uq0CvpbOXNYrVHXm8elK9QL3rCEnguukvVbx5f1pVTDd4Gg9Lv24H+U
9d2KFdWt1H5u2nH9aIaav8yrG6oTXTnEKiOrTJt0deXBypnAJS6pTUCzMQy85xh2s5d6wG0CSY64
t2k/0PUjhZaEXopyQMbEiWAWl1o1Dc2IFcgKwZGsdEmp1hJ15LUNuktArHoADLpuPnPYNcenuFfD
K7SSpszWNaiGrxXrivLM5rBZz31EIvqxKsxEz0tXFdVZo46JSev8ufkYUSnIDQPZagE9sbYuW6LI
h65eeEuZcfROe4lxi6tOccTsemntsNQ3LBCYkpi7soQP9UCKOI2wv6OU7um1S2oVIkvZVw6kqWWI
qz4teUc4hCD1TDMPN/9HtY0u+jg3fXXbR1Gs/1rtRMNzGxq/uuMKwBGEg8qh8GWDfyokEn/QPhBP
pGNmOYUbvu4lGs34IPka4HtuS9Wf7Mq76XnaOB3fhMDQpNpCwptQYsf1vlmp9zaGeoMhBJzlgycQ
nUuTtLC0ahMzd62Pt4ezxaMaQMzMxIx1fo6jsZkfajvEfoaPWUQn4lT4V9E29fi24sZbZFC6ReGZ
xLa7D+MRuUgoI7zvaIAgQarkUiOrVZZdnNGOxPrke2q6B+0JpV/PwP//zrRWx09Xnq+xie3YFZ4p
e3RPrNy6TwJDqDIe+bUHp1OoTO/WcVvrdAqWBTZTxGM/Rosljh6d/rqbtCRQp6ubY3+eFUb+udjK
mV8YkLjuLuDdi9LeyZTT+t2XPb5LA2PQOYskyAFVEoj26rrZziGNTnz0OPCLzRKYWxgwS41PFqEj
aIS9xnIfjYSg+lPQaXvowcP+ES3RONyVkJVPr9VIm/GhMmW13NQeEbO7ng5hSRLeNhZp4EhBUOpv
RW3SJRwmkwZDEbxGAknLk+cb+5df6DkbPWQ+8P2v0pjh1NRFnC3lMOQh7cBtH+BPH2ztt6uEIKlG
1qfK6n+UD4VgAswCVP+R+FrAY+/MFvR8NujHysppwhUy6uLUN2OZrnqyCW5j4hlpCi9rZsialzgY
f6yDaOB3Mr9a4MtoEmIxP84k6lM4UDWZRFU2rdWMcDDyxAlTRkkMBVe4ZptQ3lXKm+Z0tIH3BEop
5NEu2jCsc4uu78T5XME5CBKCBBL28WLJnEoAcXEEWHkK7cgycNu+4ARTt4ttaerDVVEmUsYP29IM
MgHygmQC1doJLnPep3lU3yknxXfQhOhzUAcgrE9el7Q+jhs1U+zovipTbtz6sXeDewO0abzrKup/
rTvl3ljYFaktyy31edh+tNbgB9ZefGFk+dos4ccR1NHEhNakPFBBBicYmmBS0tsa2ijI8JcQJsJV
9QXmDeETmdpvnimRsl0NCA7VPH9cDBoAgthzmSrgxdJ3BYpTQ3zRE1KhoobkgLHiua3qZ1brJY0k
H3KvHV76cvsmrE9PC7oA8wb+komnB3cbVB5meGfKv72hEIlu5HMV8O92CJ4AorqL42A426V52rYl
HpJt8sufMMOh20mMOv5SxVwiSwQfmW2aTsL00aV2AC1XHeo1rO/rdJs38zdWdkDSTdufbbvBI82P
zC2CE3uqlb331wiHFTAVbxzA2G/F2N0wujzVxi4pqX3+GMx13vPtWaPD4AYHhX8fBmo7T4LaxB+j
+eO4rNOb1XpNKm+IUqyx8aFgGCeF6CNpSl2c2wA3GV+NYYpgQ70WZl0/Nihz34Yepm8Jj+isL9o6
8SUcv6fJrvnQ0W+bDDBos0pEXLukZea8tnACYjBXzFnH1kfixQytTYWTCeR4Qyopod9gqTT+UCP7
Ac8slkKs4nK/C1+hdawujngwWgGY/qJAT01YyLdLsHadTkIO12gsNAzPQN9UGQM4AuQCJp0rn8Ki
WsMkiiP5piUOtCFwQ6K6xsYnzJFTJFubKaPo4+Cr6jvvXf+wBR7NJuOfeSj7R04RTA5DfSsQqKUk
0N3JDyofWC6DEIlO/NWhyH2xjVqSujc3uBmL+2KeH0vlfdaK8gsWz4lIEZ7WeSgTU5AtWYRPU92r
WzsUnwupp5QB055qsrikBqMQVYqqvJ19Hzv3yL7yZvzOYGGTdpAd1slMlv6EmsHwHb2cJmsjr5TJ
OJfuEmrstN4a+Y8wGwufGFEcB8U2v25QumeTah3YOCxOhlLaLt3Wca7SlVL3dwndRZn5o2vLdK5D
lQE00SQDrACxtzTim+RLJPMFFbMayhzJeC5Gb+hTS7z6Qm00pasqloQRIZIFYUFKt+kb7pIDh8aI
REHSohm9hvSFRhbUluVOVI43mdFjs6XxFFYptdgSyULk7Qge0/KIduEygSgxyHxAQrPxqt+EJRlF
syC7LQui8rktbKqa8hs8l3QCzxMJG8OQZEs4ss89vMvScgViCH+EhtulYwUdYavP+Tm2ur8TZnyc
1vhLudWPvTG3I2hHlyAuh+oFvabxPeJB3j438MfAIRfNw1cgmOc19RdmRqyWDsLQaX7upF6rjBQ9
DgfBuhiWvFFFTgYptfJ+2lx8bgZLHuqqESoBmyiIUjYvvE2418S4acQM8YXBXpOUA2yOLYbivgBR
66u0C0l7RP4fRRxVCZt9777ZopMqwzsEQP2Dx4xTCZ/cfFJ+9HWU7ratB0AtagRpGrHfEzzn+an3
1rxzxjzB6uFtYNAtx52JEzdtYZ+g7TNKJ1/j8tKUPA1F6DA1hEOU5Pu3sQx7ctm48cKkX/z2FrcT
aiClFes/Jcxm8qUwTZ9pu8oTMDl94tFmZedJsxLBK3o60yiS+lxy3qWj5o89SmiJJ1WdhLTXZxv2
4QtFURA4KzBHe5hqJXXB8X/hppvUa4OxM93g36iydFmBE3RMfaG3i6WYpzClZAIdeKb5u2alpWlJ
ZPux2CpkSATuYEk3xSbOigVGAjdWhPrDppfxFI9LkdUNfOz6tWzfWm7G+26ORsCitATNYeuyhkzu
bOsKQRC6CM4ESbsvDe3cBbtGc4pd15w0zuuTp5byoyYxeSaIKRAqrl6TemEY35RLa76ANQ6hGti5
oJ7WXXkz8sF+wB1teuCE4FyMtqgZAEFtWMr1hCGeyoh/muzQ/z0P8GztdUsvVLPaT4qmC29KBOL3
MJBlabn0/kdnZp0zTdAgM2LiE2gxYVPe9X3iFkESAi9Gm5RN1/7lE1xp4236LJZYZJWtOuR0mvoW
2s0KXauNfKkLWHuiu69V/mkMiRckQaWrn07O7SeUIc29nSdEx6FztzRsWkwxqYYkjoh3E29MZXO1
eLesGKqbhrThCRnaSH+wcz9WJ92EQYgdO1ygA4J9WrFyqTJ40xYvs6jaKMGyHN7iVQEIyyPSPkCa
Un6Zi8H/KpjE2ClbNy+MOYKLtGc9BP8BQZWU1q9B09hsiq/RtTN1sCVhMwQ3vnTBXT/J7puQKPTj
noO4CbfK6FTE8OdyBh70Htz17ru1EcOlcGOT0KYyw8PC4JCawF7KS4domHSqBm/D6VSZAvedgISo
ARS4P7Elxv1ldtPtsjbRI7IB5PsViZMAfNljMks9Aytk5e20kFYktgnsCw6dqEuDwEFiCZ9MGSZN
jL5EMw9tvqAz9AZbXPSpUqF+JTWdAXPwHgoHEX5i+QYa/UKwAxbdHGbaxdgxeb80ZxzFc5dW5fjo
QTeZIQiP/0bXbd+eMCtd9agtQ9/UtZ8pnXskDCBSD3Hk0vgR8+QHWjpnoOTjD906Yt6u1XISwRi3
SbV22OFUuFWfARO82wwAnnJoX0eGJEKyTL7fwC+s6tiJcE2fSci66W2qRbOcwT/maGfTBHigdkvn
ufQ/LLXBThzQvhwzPfsCfUrzQL91sV2/zp6cdLK2bexhYyvAWpxLiZtJ4cnPSpQr0iDMgw5/6qR3
jlgQb4nbhHtU1KkxmyOO2yDyIcJPQglj4mRCAujMVw9ceEjQupei31wWVgWgMAKSg7uV1ghjKBN/
tQhE0q4umpPCzvKoJ6rxfRwDZa0gMrxEvFhvCzQYvkyoLp0U49OdsOoFCqTorlNIGGnsCQnax/QG
czkkcuB102ctjLpveDhrDFFJ5cW0WuY4R6qHaTNDFtC1yRyX/Fz5JkCvls9lUszeeBqMbR57FJlS
BMn6xQa0O1v8d4r0S5XNwPFeD0OLLINPzTekSadvEBzaPOiNzJibzWnFhpmybpA3yLHhercij4rU
CwTB3Xr1kBP2uYITRBaqQH8qi67XCaTzqkuV371MICkkbJq2NoF1a3AGpm879xo78kRcl40kYCcD
r96baRxpMmBHeRLRqBIohzHDXT1XCdwQmc4INtnM0YLcFNyKf6AdFRcESvGN7nBxxAOfucYrwcfe
ZogAxYmM5QvurfRs9Rg+B2H0FDadfPW25uvIK9Rfap0JEziYR9XFZ9DGqhv4RNVDUi+ApCYV7IsR
9vEyRRsGLjvcJ9GdGliVViHIZy2dsQvO8C5F5q55gPuLSWhYTekwQuy46HJFF/mof0yCtKkDG+DO
owM9a48X56BCx0c/FN2bdBUC6gX0ltKTItuIGk8wd3TPjXHiQ4cz+Aswg7D96tl86SkSFdtcXEKr
ysfKKoMedRg3LfX0eePETziUZtjDeX1bAmz/2vXlqUHweY3GdLKVLjiRBjf2AbUE7P46w7VJ4LJV
PtddaFOgk9VpUeSvIJBBPjSYIiXtL9VC44QyhGBkq6cT7FX/2WA++z3CpeI24KCnca3rpBN+c0I1
wT4RG+aVFktqQ/O29t501V73Z0EoS+tWlIk3rvOprtiUFQN+ll+xNUdmntzoeP2wIuTKrVPYdFl7
F3L+czXzmLdl9OSHM36B7D6MpXgMOS6Ks5iQNgq8NxkLP+dxhawqLAIfpz4wSIwgxZ1oK/PCo2jC
iUb046CH9fPcsEfCrgGUqEgK92Zzgkrpa+CVCCkj/Y1N0ZCSIfxRVu2UUcDEH7mvZ6wS55LKbePX
GlZip3BFB1apaTqvrUhndCDla9PoVLZwtVVLBCdRttUPiE/wTXE4AES/+eaENACirlbgLgFLQHyc
wYPBvy/PxbpEqbHoO+vgWn3Ni5KkNZa+Vp7f3/pzVGbgBzYJ4ocVmpXqzfYSmaZFi5Nr+FM3aYSl
VfOZLN1r3IYtIoa+SidJa2gCZXOebG1PjS6+1b6GqDjgpwlOk4+SAtXoTeTZAjvzXPBgPKlpQgSn
dJU0NTBtzEZnTy5xBiB9dCn7miSKVG9V0YlzGMwLS0VceK8BPgJS1ZP6DPPgmxGfO4k9SIAx5YMz
4QX2g641qaNlf4Y7+ccIZW9XSZNsalobnOF1dDuCmfbBj3Wc1o2PLUlM6IBaVNvfOPDj7/q4Fycl
JK5HrYXR2uxQNiwIdanQ/XhfeXrskgDuP18R7XxDzKpvHavWx46NXhp463qHbif1gfS9w/k3bPhx
yBS3NvFmwR6RZNUPo2Svdo7qp4HJcLnmipvlaw89wP+Rd2ZNkhpbnv8qbXpHjQPOMta3H4CIjCX3
VVUvWFVWJjuOs8Onn19ImkU1fe3O6HVMMpmVMiMqAnD3c/7biWarSfjgpX1L5tscTihhQpQe09el
yPG/eIXmUg1YeeYZsLqvi9k+1UnAuTwhVjaAvDLvXqbMGLhayJvART2MRQEKnkwPdrb1ar8UZW/9
SPOtiwzl29apkfNoRUUCthcmFrVO6OYiULf1nM/ZtWP0Vkj3V8fc2Y4lyJlbfr1MIcmOg+0xZJig
8kY8TWZQfF+TZvLenOBSXoRzJf1b1Yj1uBZeOlGmcAB+Hepqsk7g6JMXYUm6LGBEn3uDaaob5uXR
c6hlldnGjphoRy9w3KurRq+LOb8cFHjSkNeZMLviKfG8qnm0CYpc9kuatsk9I4Tbq9Eo6JHtvqTV
HOtJ2zf5JrtT4iO6ZiHIe9MczTEMoIqyhwUrYgNSN9c32nG68Wq1xNDFve5UejLzbWifGnPknK3K
deyuegwYRVgu1pJ86RNHdDsgUPiVatAvCF0sOppLlRUuhWDSmqYSUA9mb0kcjvjy7gh5IqIzhNOZ
954H2PqjH5j7fl5yo9/idGXucZgZ2zh9inLjEGaNuPPez/PupQ+C9DAmlXosbbWps+/1xV3KqcTC
cGWmj4PR5c+jSmn+nWB1nv26dp86a1bbVTpdqos094j2ZTWCiWpXz8zFJVreoaNbAue+dgdxV1yi
5/edmyjg92FRK3l96OyPXuYU5Q1nty4PVkuK8bG2cnHg+eL0aiaUSEVeT3cVeMG7EkNxjS2xhdGq
BMYFJrT7PiNa15LBB/RLWTi6jVUw4aEqirhWMmkONrsFICla8QN/rXya6WTs40iuq31luK66t2RP
lIwakxWj+yW5mB0q0T9Igh2eC+xhj91SW0ucttwhOP6u+zHI0TRi2m7LuGfsuneoS+GBESlHPnVO
2hSfc6PIP6F0ZI5OQiJaHyZc+ipKvNlmcO0CB6GLOp2p1Nrkt3xUTXZTMgPYiYMu1yyTzOiac2OU
xSnQuryuyIE0d0xRaceQKWCJe++5/RRV5tDat63hdEO8Zk3QRq2R/bAhPcrIFknR7pjKnj0G0rVx
S+tyPdDIWiIcpQXgM3YBGfoVh1sIV1N+psKCFcmCdo7Btbc5TuZy+RzXznvCBGmt+wIy7iRFVhmf
tQA/3mVB32GSzov8ysOIfSrpcvVFyOS/mg1c4/WaD+sctfYihne15q6Vhn5RzN2tMW7KOLqba9oP
pdxktpsb0vL2dd1aJ/Zqbzq1KRl0YSDmrolWsipltLi2d8/NkCVci6kpRCofJy4hGn4X14V8ZO5M
V7LRZQKEQWwO8Jo1qMPo6qmJSmoxhEl6TvLiPDiJa/4wwZTdvVrH1L/kbhKy+i4hPcoz5Im2HwwD
BCjOBquq7ptqgyJcOHuu3MYd1sv3yPZyazxi/hyTvbPoSruJXKaZvyIpXd/Iia9v/Gn292O9TS8I
EgCwew7v8+rJXkXY+PI5NJqkYdSPM1nfG0rGxxau7Lmdxjo4Vnk70d4L0zMfO9n1N8Yq2zpmzWYf
3IPtt7nwpXeQrmGQ9NgsTWQZpXM3LsX6UC3w7FlNdxkadUErYdW2nR+NMgFrAtvPaipUAJu4FoX3
Goh+vKP4t++hhZIyzPJiLMgCnQL9ZrdL7kddsDVJ5ALhXoqNdOo/hFgmY2+LnDGnwWAFD1kxblce
nQGDtzP8SnU1l7duICEQxKb35ixXm11z8YH2MyHayCxkZRwH4Ykc2lb3VgnE0pbGW+NOFvdOEYfK
bN7RT65hk+vxfu2EB2q/ja75nkuVfw0AfK+HZPKMKCD8wjm3jbWg7ge3LqIFCAlKsfCtV/q4vtut
VSGfB8Ptjysd8HrluUXwaquZtpbspPa4pltdfxTEchL73HQXshdW4GAu5kaPtW4lhbAv0+dc212Y
CMPMdpt7iUFuJ5j5cJqT/ol4re1bwH+TcEvlaIc2vu4fa5mZzdUw8NTuJsrUxxYUgl6tzLtwNUp8
3qtctDil7GFsAasPJNayTxc7oq4rM6qKFRs2okGVH5pJrk/znAbf66KkfG+seXiiDs2eRFJxIZJx
aTAkQsS+16hG8rDkOOjh400/2JECSHcnHSiXKk3UMZnx9IdOtap7Ovrt3MnNO8+VTVYd409KacWV
tpMtUm0lPvBCyXRvzW1WMrFhrZpIIiT/kdXN8G6p1tIXer0Zjxto6odukiLZiRpIet8LOliQ5pqz
V/WlyVHrLOKxajTAtfDaro3h01UZNYHLdlHbBkfTBmOfgFTnwRSmRhK8Acyl6Tkt2T+Ao5SRHtDT
aXSf+Sxo7HVafY5uob+XauMIgA1cfkwayjKSZjs/WPk6+9ccnrAZYqhhA+1c2NSxw3w0jFredLPK
xlPXicKJMqNmxE4/rHBHonCLlxaGzuKJRvl4RcSn2HbKrPofEuTz3ag9uz4H5D8n8dpn4MZG3rCH
A7Cm2ZVpE0wcBRWkdsSaFU6cNtBhlJFb/lJXTv1taKbWPG11Uvr7pPLVD5j6yQu3Magiu/StH5f2
I4iQ4NdT1KpkvjOHISmjXuIMjSDS2evNZHh1a/QXe135Y32VjAbHsiOTlkzkzQUENiC7qbY8vKRx
as51uesIgrN3SwMAtqM6r78s0Mwhu4sDq93X7d6X5cxOWyzNLZuwcTZnA0bXn5bv4MaBioQzbgCT
ZtI+MXaUJ0b3psElnSfXvOpEj596loaXAsZVvf+cEz0gj2yytgyFawyosUVevHjzaL52hjFW755G
yYEhYdt6YIsyaeJt6TF/j3Xr32x9Os2x0MlwK7Ng+r6BHWzRmjer2KtupkNslmqAIJ4l+ecbw3wi
PGTCuF5Gc6H9BUfaD824nueOl96BXQHbY1sr/ENTVKq5Lvn4K7tiwYroi4udzTeSnIKm4cmgL18W
Rk7MBtMrJ+rMhj6bmKKPwjdownTvLHVoLIGQ+8YPmh9jIoEDTDJunNjZ6ukZ8ni292ZWTtP+kq2T
xsbmjShk7KZ9Jco43a4SLKvv6WQ2Y1i6QWftpoHiLSKosqkeKpH38BJlDvJnFIASPNZlAyZTacS9
3IqbvhT5devUyNzN0k3WsBfYzI791vYD9Iimbt+m2dY7P2uqV9aHaT5P/moprpPf+fFC+21F0rIU
ghLajDe/2URwGGaTEKncp6IJE2x53eOybs5ANVrO7ado6zXY81d0v7G5MRk7Kyo4K11rB1mGl87e
jlR6VYekBOQeCh5ZOHsBAz1G4Bfqvbdna9n1PAlTCJbLdAxzhsnaOengqjgzXC7r4G0VRbu3re+p
SG15U2maNtrPdtgu0JS7jLcesPs5aGDBosW2ymFXpRAeV+aatHcz3uwXP8kuWSDD4HwpaU/7fY8q
ZIp11UoVj3Qh5htJdUP/INQ6e+dMzw62ZEBaR+6NIV3pvRvt1C/Q4w3/p3X9+ofhZcq8hQXw5/1q
4ENVVKT4p0JwAQ4mUpUa/y0vKSNQnBCMeqpWTpeYIW0Ojb6P3iNyUw6a2xoi3IAPyY0hksgA05u1
MNg47crQT07VOF+UtYxfEYLOh6BUmcfX2xRaAsuqp+MsaqeK1rX2LsTc6lvvWVFPNif8QEW3Ue1x
ha7svBTdFg7m5te7ZistP+acvPARlb5nLqZ+zpsMytuwLX3bGTkf2lV5loEJT+OrNlLyCvXSva6u
Zecx40y67eindfvbknqOilJzybaIG85WyiB2d6FEr605IsoEUZk5jSnl3sxwpAdPeGZ7l8vGnw4r
O3iwM4ZciYgToL3xm8L3Qxdr5w+wmDmJPEpyAICi0/1lVpDTx9a4tMP12BT5XbF50gjnzqL5ndlu
Y7aoZjtz7vM8S5rFISxcAGPkfMHjjDq9jMbWM/Mor3A6hGrZgK+UTa16CprCBJhep1qfrH6kHaT1
ZNv1t3apQjAk4gpVy6NdC8PBn1j11Y0zrdV6lZKX2vw2FHB5R9hDDhUPPdIagsSKZuf7yWReJm1M
Vbw5lRC3E9eCeO7EKoLQ9PUwvYwjmQNNmAdkVXFsFG52zyiRFC1eOgzPJE2Jh9a3y/vSz+ZvXCrK
YoltYDz645qVVAqt+w0RoY1MwZXDii+6b90dXGjAGLHVTj6qzl3NaF6yTEaABt5XEaQr9GjZLCy7
0tiue2fS16ssoE/cccp3yiqtr51VrU+mVxfNq+ig7Q59kPCWYIxed5hNRoh/+mNRYTROuG273hwb
95yajVju/NzsPkfZre9+qaYEhdOlTzfYC9L9qCxrQW5nllU8eLYVJ2adNjuDsJlPXzjw3m7vtEbI
QWt+QTq48RnrwmV8+ZiMacQQReewFgnzuVyvvPJt+dksM5NkJtcwW8YxGxx6dk8eSWgT82DHJVqP
9j4Zer+4sVje7q4KrPSNmTRKP/tjAoLeMJRRxqXp2GcqMG0+IpWhyg2TVWafc9Kq29TDxBFvXco5
12zVmzk5toqydamNXdNl65OHdmDiS6R0J2mqinrnMAozjS17k17UuvnGjqDtTDGuTzZdODcukKfg
nMpCAT8qgaRdlRyHwSi/mJCWSzj2uhTAV/NIRMxQ6GXXZSakzsxqPOemGSy7YvDtGzfT1VvXWhT1
Zg9Nb5lesiH4W2GF5g0vciRpWZ6Sol/tY2H0WQK7o5PkgNBlo2rzhAUNncJJvuOvUODIAY9z5HSb
tE+lunwL2vzqsV4M90EHJZijtLk/ZlLEqrByGPZ+8o9tgWiM1KdBcxlAV3cMVO9nznDb60C5Frs8
lMZY3lByDfN+Iqnb50MG4t1OZP7cdioBv1iMDmDP7I09507e7KvAqRAstBiIdvDU/ls2pR00vedp
SjFyPjWEqKy+Gq05vlbtBVJC9l03hybbmoxhKC3QZNH7ebcPxNR1+2w0vDy24RJSdCt2xcE3uN0z
/gO0pVnRd5frTpv/XPmZflpHhtk/JNJmWfsuw7PCwsF1F2bISZrYDXT+Qd02MHvN1lz+QWaU676b
0WqDGFrrjj0CVD/zywJEuDecr1SuDjRWkkti7/xKvCaUXTnwoRhsENbWqvbb4C23DQPXi6ifrP7b
jB7yLRltUYNv2EPsMGjSifSkmRChrKQc4jJvqFHWRY2QX7SQ7ESzsF88YwA0Tst2vLmMyC6u6JXS
nnHf8M17mLlNnbKmG5cYjseBfKxaxzwIascilqtxSYHfKv2ZjZn3OLk0o0gRfFLQ62bjbQ274+Jv
VpUFkUwK52gwHUCfg3J1oyDFM7UbtAKFmzFc13Hvp9aHUVbL09ZnPXqmTqgtHlGfflTOVKtIu5Kp
h7bMANDGbUkYUBsYY48IduuBUkSV32UIiS+X3q3eS6Psvyatx0IyJ4n4ikiUMyK3ptr1vrt85n3X
T1ReLYEs/ZqomzKpbCsyRm2IOGCY0rS3LU/pXToZikKNosXdA3At/T6fgqqhyd+89mo2F71Ar9pd
gF1fNd5t4vdJfp3lA7uS1dRygTZ02hSOuqxLhpbO26MiBim/Hf2mtSCSHGvZm2URDJzQl1K7lmPq
RAMBH+q1Rj26/Au77D/TlP9kjUpGKfhGwcUM0S5U2GjWvzt+03/8PafAT16L1diWZTFhKQax1Zc4
pum6XpT9L5xXv7vN/wvB+s/BojjmGai55uaVm1CwHo2UVXo1BEgBQkabZTqubYe6lBZ4/U4z3b4L
XTldnNcMJd1ntFj1jvO98Y6LNNy/Zzb7OY4UFjFXHqpbNhFk0XlWrbEo/tWcjn/iXXF/clRR/Ful
L0FMdOPUvxX1rL8vQOZb6Ay6JQ9HaOCmv3Xrfo4nTTPtlU1gb1diXtLzalSsO6eznv7eu8u/mreE
ac9E/HXblbViwpT2ZB5NU+V/z4fxc/hp0ORmajG5+motWnNnDqLZMwBM/D1Tz88pp1UXKNOv+OxK
BDWRj67jWUzhKbJ/YfH/J2vy55RT4zJisfPm9QrC/rtZTeGom4e/d9l/Wu70GbZiHup2xVL8UgTB
jknS6m8+MD+t9VaPI9LYCwFYuhVzOS2x42uov5XEYf2cb7qgqpCtWWxXTP8rzirV3V5vzt8bUWP9
nG5abm2VU2CsV7rv8h9u21V3na2yP4cj/Pv78t/SD3X/x5bU/+d/8Od31a5djm7npz/+57Oq+fc/
Lq/5n7/z11f859WHuv1Wf/Q//9JfXsP7/vn3xt+Gb3/5A/w2CPnD+NGtjx/9WA2/vz+f8PKb/7c/
/LeP39/leW0//vHLOyXAcHk3Nq/mlz9/dPzxj19sHtp//9/f/s+fXT7/P34Js3H49n/8/se3fvjH
L4H1q7Ac1wlMh4lLQl4e8/nj8hPf/9WTvmm5kKWmQxAPm0OD/SD7xy+W/6ttYWdkzJUpAuonXtSr
8fcfub+6GFv4x/XB/Uze7398rr/cmP91o/6tGet7lTdDz/f4ryc+M93tJ1tpmjQJTIu0Lgj5fFIS
KCa3Awjv3ND1gXGi3cnSpvcDgSrgHMJ5vwQyY4RmmNu1GF5y4L5Xw5RvmQPQSXvWDpxAw9KXe49p
pAgppJc9DHihKuzh3nQRNxniwQeza+PMrIIvC8Nuvs7YIx59I2BzCR1HBGYkbIazI7Rv/adtBsZD
NgJMdl13hTz105I+pq0nWooSbBshALiLw8kc/DBFiujFqOTbk5ys9FX7VrKC/KNOojDMEgdtKqtJ
OO366HZyze/RHeZUPbau4Ig7L2h3ZDgUTdS76OfjserLDkWj3zyX8AAPOBC2e6dR88lGmwxxVXVI
znUV2pvb3GToPL5ObrqepOME19Zs5QeAhTmq2tlAbdozbkDkrvqejH2zZ7DHFGkmFF2VIlM3THJa
zvQQ2Q5MgigYcIDUk9mN9mrAdDHghkNkvo1XUi/WAXlUOBIUEDOB/LVz3DTUPlxAiR7xsEqJt7ly
c/dLlRvqUKapc714CzYNTak+ePJJ65kJA0k6Rs5obgwfXbuo8wNE0o68aVx7eU8uBENlreutUyJX
86phhYY1nOfW99ClS00vgGBhurJdI4hrf9JvQ2XKk0a8gHZxHrzjBYHuwpYS9Aies7BTTOKOGFTr
xYSV2XvbCI2nyu1hswNaQhcMdOcY1Hs4vYr+saXSR0I0kV2q+0D1CCEytkSjZMgQFheeH1OfdTEc
aiNNI4NJF/RX/hCrqXTOGej+mwe+FE+O+YaYeDqvonRuZtw+b8k0NrG5kYlPtC5pCF2rUQgimomm
jLFXDheAojojjqF23wqVu2EwZ87Bc4EheCgDz0HT6k1ZSNs8g0chcgU+lpRDxCb5yYyUiy9Dja6c
H0PW0P7N6UrJNqscLN6/zFpxaHZatDU3SMyNs42EpALPHjvkt2tX93GuZ9M6MPIBJXVawOzAwSSP
cOlNu9+kSPi8CQQvWIW278Z1gVxGHAtfMVSWhydQFkBQhEXNGANrcZMSqv8KEuQhCqjqqT2MaSqu
q06az3ngGpyRjT/v3AF2KAToc8Rjh+LRm0I8BNawN3Qhhsig1TJ4pU5Pblm6yKYzqU4zsO++Sf2L
lkw4xoOVIhewLHILTfv3ZTdr8waaYHhLg6K9ya3eN/iSatSRFMz68JhWfGUTpVMfUP81OzE7xY0x
zhlKk7k5V5PpBLGCboCF4RaRo8tEhj1Ziz4AwZoNkBCZ8WIKu7kBhusGdHXmoyOVxaakmc6TNQ6t
mN0E89GVkzzaSSs+vTVIHpi8Wnfx2g7WMx7NAaMiehIRZ2L1vV2CdQyoKUm6O7L/BJYVtH0S2rm1
SsZwjss79Tdz9Xwgq7AfjOo+KzA1jvjmp7DIZ+wuS997I8Iqqe42iwnyysUbBvp2Uc9lKfaEeVTH
1q1dGY7FTCxsW1SeCQtULDP7cCq+Dv7F+KmDuTnhCt5Opu2jAhnyhZVaIGG85+Fary3taWQQamuL
uHSBF0IEGkGsOV1g6jGTH/opz842VO/9AFF2k7gayVDVKFuEyThZ1+tUmgLlalnsmtb356ugr71j
YjDCNOxJIb2VifCuTciiOqpq4R57RA5xnUq1Q/dGc2kR6vJA4wxrH6CEOQpjAoIoGj8/+4SaXte+
0b1pRoOtrEckC2GerI+qt16YfZE/uUG9fGl9V5MLM6eYL6VhHaZkmf/ozP4/LkmEpCj45zXJjap+
qImMiT/qm0sR8/sr/qhKbPNXtJeeyblKW2pdpof9UZRYlBeXsiKwTYHcwb9UHn8WJY7/qxMIKg9h
y0vU7SVG48+ixJG/kk5jmbh5/6hl/P+XokRI8VdrtmdSKHm27fFBhOVdwMO/9k081c6YZ04eF0F3
bfjkyO6cfh0eivIiOZwnoUFD2pQj3PFDs/DELi/HKUJDONyVjlkXB7ZuEz3+mPtQOOT1WgfX9ey3
IVVA6v70w+7kxZ+Dz9DsgYkDLyVut1/kq8nI+kh17Rn9bfJbYdoo/4KkeNymxom9xrmhYGJoa4lx
wuz9Mexq49Nq5+VGuOsTowd/JJYz2fvcXNoZufaAmgwBwcRy01TypyxPizBzrPHlEol0CwuJ1DjF
p3EvcyDnWKSAJXFhgubtfT0bSEMmFGjP4xA0GbCfLRHprSWfsKqfJyW+ZoyrQsdgF2BPWTqjWgh0
skLhTsEFrlJMSWhWY4zwySpEn9saRJ2r1pvJ0q+IMIzuyrLW5LEl7nzbTYtMRhhejrkmX3IW8+gk
yPoR0iLCS+9QeL2QhWq9+elIYeH2zA2fA8EP0VOHKVttxbfVTTRiLwA87wpu1jc0XChDOyx9O3o8
766aMAuGHiFqWCKW5I76p/3ul90c1k4NRMnpeBgkGfhpAzN06tAeviDm9a0DqkcgZWQYy3OAMfOh
d5ibC7AoxbspYfbdlZuDSUb3p2Rw7KjpSqvYVSb+mHAc5/GbrMk+znpDnib01EYoNfoCYNRip/12
es8kto9iBEzJu675WiYSaj4tQctl57mMYzfkeRpKeYZzMe6GsnXH4wy7ffagdrrYs52X5PLhRxcl
btp3I/haibHXstzHNbhXqUrXsG2mAL+7LL5aaGEjlDcRtaZ1Q8wAOQQeyt7rvgjywzKh1ylKd47g
FMvoD0NzU7thit/1gLjLDy2zkpRI5RgmfR7shw4jmDOiZu/r8bwo/y11BxVX4EcwCojLyBvZG3M+
7mUH167XG7dEd5IHjrtTHoLxSwZngD4jhl9mchDhoUh4ws4tkMczw8nvIa00OHeS4NWE27rm8YoZ
dIP+ovSwbWx4ZJXfQGbgjo1ls31Jl82Kc8XTkG0rniLHlrF2sC+6wUwVYLn7CT6aEffSiZfWzI9t
WlzPQ3IKyoe5YqbLmkDqmsM2QltIGTfJMJx87aQ7F93nabAuLHwZPMls7a7wGetwGCuUGdBbB7lU
r2KYIgyY+CeM1nsi8mS86OfXEDaUKgbYPYjS0jTDFKNguHrmsbP9GzG6p2Jwrr00e5N4UPYJ5G+n
cJtBj9HlvdTcpWcNJ7Wf8+GxMvxPdKnOeZ6pDFeneCcSI8KTnkcA1xm2h/WtDew7AF4cbkX54Tvq
y1rlF0a05cf1ku88W0SVTr8XdYBsOLMYTRQE8oxsZTnWo/uBuo0SlRsCVjzF2Wxsd93SOkeJNh8N
4MpHFOYHrjO9X7rZ/dRy/FoH1u0yi+2VLsANzUWqp84XNZIR6l2r0HnUs/4+EQJSstSuGMJ6nOgw
6tRUc+yW9EKzJNejJYMxRhl2u+HqwIC4yosMqoATZ1jCVL0gGkSeZI19S4zGVA53RHjEg0CZB7t1
jWolmfiScpc61RWyKiQZo/XAcPDtwdgMP8rn9GPEv366TAg6GLRJV5UJXUUFSlhAm3rYPjHef7MT
gUdH6UPVVkRReK2/Gy01qpscHscMG1bAq2zdrYqJLiifBg/HExKyhdiJprQhOmoP5bN2BILHsnjg
ycGKseH9dHDEHhVP+26ZtfPA+EhSOOqh9U9D1bWvrVEl7JwZey9C9ynwd3VbDKFvVZqnyschs3iV
QIHYdQsjKirEuiyWvVKZOFYOQo9hWyqe/xUps0Ikr0gBc7+laZagDaicnZU18uCpIAsTfwNi8xTB
YY5RWxl5kgIZRFUrTJUJGgUTJ/uumpaEk5ACdyo965ZxXO21cXEpZ4zzeASzd67HwL4Yp9n1Wsqq
a1VaXZx2ztiSRWzYj3nmXea1zrkjY+am5V/ddfPu9DIGe5MQxhtoOsjlqqWP2STaie63eT3i1WEb
dDuc1dhfcBbctK57TzGvdp3J7ybVtJ1xV1d3+LQcOuqk6yJbLWVcMXUSCgN232eAWGylBR7nBpBr
wOLX6QFRGzzjKTN7dV+lqEREsSb3W88Gl9vNzuVpssYBo7WrrnNNzYn97a6elmrXOXV7N7Z6X05G
bCOBMauK888wYimtdLdmk71bdblcJ5Yu9s14kZ0UvSbMYzi5fZU+Ji4HEV1xvqTfc3/FJYfF/tB7
QXcll97DFiEntAJrgXqjzaz7wObRWzOcMb53z7CB9mRXznAcF8N5KqCD0Jl8TkKo69aYFNsA3aYn
dB2Nxa2Htu1Kq9I9SJ68R1RBzD+QxvZETt8YbsuQXadNYwCfWNYhcIv6GpOEed+4dXEiWmA8VhUX
HixA3xU4HO+ZbMBn72vSTnwNRdkk057kZ/aNwrnJveA5aFb1xRI6O0AZ8zyO1itp8oDoquVAy4sV
I7wjL2aA5DCWPVqIpdUPGm6XrP8ifUWj9TnmnDzWpdVd1JzcokDU+yywqhDJIdCM6z5OC4i8wwZ/
YO5IfuUOtY2wXiIhL2QTqwytcQtvedJoZSLt9P0NntZrwmrosc12jYij/Kb7qn32Ftk/lOhmzq4g
GH21mu2IOI0iShTzjS3HeucTNn7q4LUO3CUSVZA3rWj1Lf86uQzYac3lpEyvuCblxeBUc4OjC0Fy
VOtWvffzRTZZrvgixfzSKg9xBwxqZxPMKrpLdGvQ3Hu0Hrt88NSO5t17medgvmsok++yqnkRfo4H
1fZi9PB9aHDQPxprku/MdFIHZQYKhWBZPMEUL2casn5H4gvztSxfk4syk1D2RdsODNvA8pCg3nl7
NoKkeYLUNnZyLWWDus+1zq1gBinzEsr5zEpC3YMQu/pWEg6cx6oLvm0g87+J2cxvfGvzZ/r+DG7d
rrZv84QmDidez94P1/7oLhurD2X3a11L5x6+FvlIJntM6d7LygAL8DGvOgufjbFbMvMh0GIdwrbP
KDjXLP0yu9n0OdnoWhnHYsZ1VyNiJ6u4vN3GWh82f5k/W4J6HydMgudSo3VOSFzdkY5S/6i9EWsL
ZvJPbP0fIBkIVmcXz/tYQyeu5XBtprP7ONgE/Xls/dHa2zThwuhkhKQzSXEU0Q2uzoRUtBqUcYMp
sjZit5LeM/IBbngxswuadkW77jQynlDr75uevnuHV0OzoRpFcUykv5zBOu0TyOTtko/dwcHOxnWa
LhvUsO2x19i3W6et99JtJZ8IcLsZtv6TRYKWDWtPtkd5zgSDQQbOye2Wt+USBtRxlg+SzVlVtvs6
aEKXeP7a+9kfvhfelB6XdEmuC0/1ETN/VKwvdCrl4/jSBqraO37+xXP9/07deSw5jqxZ+olQBg33
LQRlMMjQkbGBhciE1hpP3x/r1tjNzOm+1bWbMatNpWKQIBzu5z/nO3Oga3LYiHH0o1g8RTzMK1Pd
W7p6sOwR8bWib5jsYr2tp8HHnXRTAJfnE1S7x3KIHnD+eHYVn3jgcRrRzTsnQgAK85vRGe8ienIn
62teOybvaAKrHYRa+LmGNDXNZXcphTrsGmd9Bwdwm+TwsBAWuk1NLmljstH0oAkkXsOUQzE7Nt26
E3Rm75dFu43rNdmXHbAjcD1b4tdRIHiYePZQftVd98peZB+iQj5xHIkCJVOcZ6Xn/nMwbvnqoh+U
RSv9fFq1M5P3MMCLmMNXXdKXKi5Cd0lkt1nADO0Se0z9hFyc2xvzh+EokBqmsnQFG1u3s3J+lFX7
xNDTeosmfYIFZUBVZb8VpkPKYgoa1Vo2KpuOEodIoDp4dLMu/KGl9aGJI7kPOVyQZTWKBywf4Z40
rACkEuGbz8b80Gfd1fAbysNQT9EmSxOFdS0EtbGWtTfrYRjkzpTs8FMeFHqdMKaG9W7E/n4ToYMi
m1ujl6nthxYv+GvT2bUyowtaqySABgnophkM5OBr8HAm09+xfRDguvvpXdW09FQoinFmQX4p+6Z9
gCwQbgkbsuFasvzgLCZ4KJjw/CGe6+RhfKT28qbmM3db2ReHiECVYITvts58GTohd9VkPuYxSQdz
lbsWDGZlIAabxr4Im9gP23Qmwymfe1YVidv4RmsX+BPmaLvWwgfeRtEQ1FZssFXGEUBLA8toNeCK
IEKzq2X5oTR2z6esJAAfS3HDfCQ8C7F8w/pR7FQWaQehNG6NgCe/Escna2m7XdIZ/YZTlIMVy6hA
y9neahtxYCnaumkJEexmjgJ+q8t2ly/1k4kg7oFUxfTX9RtB3dVTjoXiTUanRPQa6rM9CV5pHI9l
tkzE69jDh2nce7kM73nUj5vFbG60iX+4q69yZwhbjUsC38PFNB80Q8UlLZ+sJuVJB4OfrUqzqxx2
bMh37LLlZrL5c7pWbHMjWzZEHJ6J1mhun07ZPmqm4agM/cRJlMiPnek8G9loODDfMq07zE660TMn
BgaVlpsoXtl9y/yxjBQQQteOnSLctWMXuiYJeb8ryz4gHnlIphQ5nAybr9Ld4zdkkzf4g+PtSsLA
nU1+eFb+va7H1L/25SFd0BiByFi7texAFwEkgydVXhbq/HYZOvwuLkiBLLCu2Grb6z4fkrtirbkx
HXbMa9BF5bKHoGaTPwQsBjDua46NSzGFboyZySh9/CLIzJaa7qaG1DftI69trSmeURhvDW/Rp33Z
Ju1v1DeZwIz6ifH5qlgw2yH1tZep6jdayKO4fs3scSYl8paldbVb9WoHswWRZyQPUdpfVV+8KY4+
8lc4KOvF8JRVDRHNML+NZ1qSJ668/WLM4sOsjda3NREHYy+lOy0hVptWxCzDMIzAuKx7o+ZmnIxk
JBhiJMSUQYRXrGbbEVc/A5b2FXNf7SukyDciFBWUEwt/naNp3C+rdWgL2/ZLp1r2iaphyV44pspm
erDzuA6wiTIwb1kKcapl0fCgtpK2N9znrtJMH9aUnqxR3CHhL35W4lQup1gPlLTEsacRnLCCzJSM
HbS+39n033mZvaAgsWPTyafs4qoqCCVCdIQwML5Gtn1TUcaoYotml626k07kfZ1rA2sdTAuIag0j
8HL00qI75v0zvLLMH2GAXHSELJa6tSX3Vx3z0LK9JpaprzbLyhSnUHDwFNVRK0iIKrHCbqZrOahQ
AS49QvbW3ehEHO/nA7FLESxp1vqz0lzGuDsX9XSO8oFTH49NQRAdgv7khaS84LA0ETUN85/a3XEE
3VXIwQ7wh7I/kcZjYuinGAHHtS0C+4xaiEYvDGr6WANlgvVtR7Bd+u0yL/eaFZ5z3EfuIndxJ2og
QDA49GYpSefqpF+V9EcP4sRLGxUaxZrFvrRWZAqFd1NzwHLDSP4osxUxKC8/x3jibJHyWSW9qRwI
stiHwqA1oemUT00lYY1BHrdaFV892QwAEuAmWCQWJqfWarixrXVBapDVHpJ+PoerKn058XXglJGd
2Ldfj6DGA695J8SwWbKwPznrqiB+RPieGbegSqQ1CTX9EbTVacp5YFfWZ4jF10qVe7IX8a7pk3uL
fKzLweu+Jbd+xIy6X4roTlTl1TdZHIhybyIretavSa6izzaUkBt+u1agv0i8u2bdlgG2oYlzG3V+
XbSQPnmxk8XcxHr6MNNS7a92cWnE8pGL+rsVV6UX9rZK3pjZQlo3UI00nqEW1mMd6Ne83lbFfBNp
zq5Ty0NjTu+i4BGwLtO4XaJ5DGKIlmgYQ+Fn1C1u6GGfKcl0Kleu2jdDU8qtSWaQ4fEbNa8K++Y0
8ucJFGF9ESZestTCJ7aWDcLSsPxgeld6OOlKPFDT+5KHR9uZdTooiA4LGSbY59gPERhdt0W1OL4h
ICkmwpCbYYzecyMHMAehUTebA+xdWm2IijCg0O/nsHM8WnZKaJHRXZdkPA6F8g3WwZttywsCtOm3
4HKwfQ4bDM8+OK3exV/qKWl/p/TjM2rDRG0sScy5JKXOiJablTCUy0yVx89KfW22lOd+JLXnvMCx
+NGGDawvx8jdMC4u4E4TyFZOfgHjdY2R5c02NhFRViiTqMGDqy7dtiKQv7G7SG5YGzg5cJiM24U4
UHtUk/7EOCpxtaz5Puv9c9R2BJD196XIOlBvgkOQqSMHJg5YHBsJT0Em5+nc+BjT6W1bxDlP5jfD
kh/DwjGTfPA9vM3FGx3mcMUM72aKxt5VyDi6uYNOGTbL6JUMDJeKZ5ZIrX0fgQpdtZYsOFRQIolR
UBl8vfO0f8hRUPCQ6xX8CebzSp9iGFQb8gkaAnBoYLBtyfC6dt48KZP6lplp4YZzYjzmBgzAvJR+
PdiOa2TpbVMpD9VqvvV9+enAZIs02Xi2AbNVWwhOZOgsXu2ALhsN58uBMwDMry5cMiybdirODPtz
f47sxEeaxvyulXcKfxH5Vg/9OiMuxLe5tK6xabhhHiVSileW6eJO5gx0hK7dwGhJ5zPOBqqzKhHf
eJG4cN753jTKlxlWjqsnVnFlMAyeQwCV0XfaebQGmRRo9i+ZbvJoNzhvc+TR6+aHqUyYIOMqRDWD
6FaEbNwjlfkrkimnRJY7Sdg4wv+wCk3zaimNTZyGvdfRjwKpVTYoucoPgBV7pUFtrOcriOYSziCN
nOE9EuTI9NUggkK+xTTiM64Ht1Xi3TD3x7zjlls1nJ1qPzVexYP9nFVVuMPLwq+RBNgUJDB9p4iX
DQgp6J0oU6Td4CRYCwQiZ87u0SIIMrPemCQDltZ+jof2yNnqg0PztE3Um3Eet7FsL0lkPs0ZdYMj
LAMeJOFhZsfc5eidyadWp4fYGoFUcbma90SXL6IY3kbiqc9F39L046zOAWNrEFUm5vAmTj2TxQfn
+ZDBS4fk2Vim4XdOCU1x3eJlfrZ086Pvtecs7eIdgySfT0vsVianSvWdCJZeA5qKrgANvV3e+haW
QJHqr5wQienMuuVDlRMu4lXm98RTPL77/mQbh86uP2seeb7Us/kgGF/h7dCtvdlMoBOBCO1sbTpP
CHjv6cr2rinau2VQEOLzRzEZd6JWXi2D+T0ZzyrQVXCsTY1UCjz4K1b75hSO4Bir4U1U1eiJcVDJ
R4AndWLMwHFCJrKFx7CZV9G4gszzER39OOfyaBrypoSRRDvj+q1alYnOM0zXlcMzsHAK0u6UAn+H
SDqDIWjjTWtbZ5x+KZDE7G4eeoYwJmCoIXqsQuLqg3mZ0+jClm4ORnrWLSqyd1h9zz27Irckqgoi
sjZ5yFytQlNf7ARbCVJZODZlonH2mbS7cUhWXjx2SWZeGW2db4UJDJtSQhSsZebHnYMPAw6hp4pO
3sfIEB4g0+pcqQ0zT8ai/2gyfEo+WxDKP/rfrWi/uNfO9XfEmPb79/70Xv/+J/9fNK1hm/2fB8Ru
O5Tfk5/nwwZ//l/jYZjHf7C2m5S3G3961rCm/Ws+rGnmHyq2NZtHndQRhv5tWrP+UE0cYBJZTWNm
a9q4Lv/PfPgPVUUMlTS5Eg6/GuH+0Xz4SgD/tw8am7ahYmCg29CEdmWA3vt1Okw9thqb2lTs12S2
XSN6UtpsCbC0zewel+fJFGzF05ts3Ndqke0dMjsckuvbRaZ/U+T+q0H5r5+EkbgONQ7/uPmb0XRg
dAxBJin2dTbtceaEUFHN5Jsla8396eL85dz72an3m/n7Xy/FZ6gbpu6YGAb54H/ugWi61FDjYij2
vRrib0EJnvUbRqjGzmhjbVOHQHxAVea3iha13ppUC77UPN2sOlY0behk8J9/oF9p/H/+PA7vnOvK
lF7VfzeAO1KpFmKS4IuqSQaRJV+JySZBy0wqtiGOwbCK/V61n/7zy17f5m/X/peXvfau/FSHodiZ
oXEUyPcT+QlIJoxvtawzPOwKd//5lf6ba/vzKzm/GX0HbYnzrNXyfRxPHyT86K8beaqtzlee/O27
Uq/flH+/L77F2KKEav/5YXJ5fy88C1vZqh3BtT3DJnZnDsfmyQxzv8F3VrfWM1vHbSE1dop7KMdB
lB1qXARBb4pXnWD1tiDwY5GRFrUWDMTkAYrs+2mb98nC2baEfkygzzWhctdRA3lyqXzYkBXHJ127
DGUDuVsxP3B3nxsi6m6Vaq8hF58rWOHx4cgZj08Z6a9NZ3dPqSISj6jeHNDQjWLCQ4DFPfzGAjHe
sWq7lgT5kUI28BHnbzG66cFkhNVzy8QH9+JYftM75XYZ0uqwGPGjukBMtNLxhb21Zy6Jc52YP2gw
P8AFRvEJ1M1JzuYWICWTbvzK+I+wVczZgTzORuAl22F8B1k2g0drI25EQG9PnMSv3qhiCiroqQ/S
qI8cF7Iz0f2gNXqxwULauUPcuGZL1A8U3aZL+u/YFL8ajachU4ltD42Z+2v1BiX+JlYH7O6wqSYV
GR1ASWvMgUjqJyLjr1rJIdHmURmp26r7tPXroVVJwh2myGo/VHVNtLyrEZvkrrsyGs3kdVz6M5Cp
7xld515r2dVWLDNOwmrxGESyzbeZWZjDsKvLBF1/Mp4ibd7yRflQwlhxuwZa3pBftwT4XxtccX2z
XbsVU+YAEqfAJ8jsHhAjqZpXtQ/V7dhxv1D0DL+i49RtCvOhJQiL2aO57SLAPQK7UMAIl51tF0J/
WaEvmPyByn52NL4XcmEMoyaFeMbj0EGMx8RQqaT/cfERCIYbIWvWnJUgFh86GuWIf0CSaTzMAm2B
++BZ0a/ZG1u+ZOn0xEl8xsXLXmEpLAa3RueV4xAIiVGsdubdapDCt/HDprTcNeoclM0+dZrPOQ0W
hhlDBs2D0asCwTp2YsgGcWwgVPQHpYg0FyvFkZxpBHWFpmox3QMLu5tjOFJD55yLTtwJvKMgHhRf
HXudu6YIVs7WK+ePZU4YJ875DjzBsx2pjyCxDqzOIHcJUjZDMKeEwNtjpz3ostxH81cU6ze5Pntk
YrfA1OqBxi0F7aP8UM3Vt8Z2L8L2pBuzu+RvEGAhsPVIc8ou0h4iFnR02QBONDNBxugwT2fnddau
KwD7wSY80BfmLegpIJ4EB11p1S8zy6tQie1y+0XVhUSgrcExRbHooHySXFNOwgJqSMDZzG6Hqy4M
0dKOb6NhG4n7iAIDo10DdfXVHvlofsOaOPS8u2y4GZpzVo/QA2Y6ON4ssbyb8Xs9fClL5w3Q8xDh
nfSrV9Qg1y6R9rTSzFDMyBh8bfVLSRvzXM+eVMD9g/qMvlI2y238Y14diEibuv8ilOyj7qyFcuz1
cSPqw1zclwZQFwxF0+iOMJrRg5nIcoLub8vWCgzF8Wc8RQo+9ZgmFt2wA0W+xsNbPmO+YQqkA5zK
sBS88PHKbr6fzWsHF5ms6bamATxEvCXe68YQHioKCuJ8vy4PjCMqXT2aaOphBum2MQ8Jso2S14eU
kzxhY1eOxaYCKjRU6KrNp4Uwuhh4irotVRU+IN6NKOKzPiKxlXzCk2R+NwTXz5LZvZ9M9qbtZ0/H
DFKgzzUmCiO3qWxQL9KNUej3GJFQ1h9qRo84e3y7vubrdH82Yk6RWDA4XTOvdsvwtQCwMazBKmm8
ozoAWs1hgaGkJTpMXdur9eUo9PekPeKggw+luINUb1DOdo0KUZSxBTbakx7n31qs4lCEAku9WRjn
WCrbdMbhBadgBa9pCdWVnqmuVXZxQpWYcgG5Ypn2/TVrNqkZNSB6oK/DxuSYaFrvK9onyEHWFCa8
YE3Nc6q/aaQ3i0LjXznpVXafJvGtbN+R2KKSpvjo06rERtqoj/215QS+KTqjpaKtXNPt4S1lm1u9
UC3sV5bBgizxEVx/7MbK5ZYNLhcMVQgHUr6jmGk/UV24qbTkrWyvaGQYT7BjDKZZeQcqKxKvahTh
4uqZGhucXsFN4AoHyDawaKyLpm3m4po7jH40gF0nNPkDvpOH2YzkMdRIoFZ5VlCugoF9fFxC8cPQ
x0ur+aa0twrDMj9Be6lUxZ17wayuiP1Ryb+HKwtQ2oLPtaYjsWdsm622AyJ0pwOvovbpBsdcHvRq
tP3PGxhTxaz526YCepUpDdsBDiy134ODidZZcJmlsusbxZ+SpaFGY4fBs3y4dhsFWYxhY2C6QL6W
4DI7FExYlVDVo7SnZquZSXFc5gY9oAdIT5PGQA0OPpBuo3UwIhL0Spm+L72ugQuAUv0Vro1p+4LV
Bw7kczE6xiNusRcStXEguW+1+qvOBUyplH0BjJD0ce6hMzQogbch/HlYOvrJTPdyUZIfmj45F3tY
i3c+Haf5ttbnVhmZzldeRfDdLUDaUi4Cdw3y9w2wCy2JXiIDHTzCmhDLW0Zi3qipN5PptG6qNUG9
ype1zBD9Ih6nJATccXomQetV47C3nT78qACX42gaHzQNKYTu3+YiCl6mXzT7EjdtelqIL3vqKFhD
1poxJpLbR7yk1UuyVJupbE5919/qhpPd9bZAG1yK18kKAcNPgCGJA+KcnyntWGWQCpbWCL6vOo14
L9bqQxcgMNN8uIRO/TQZsYkroKUsI3XUyUuBZ8bXKA0rvL6cdQl1A5AoLPUpbgMLJiXhfxkenbZs
XEtIJXE5Sa9eUTU8d8dc3dBV+pYSqAZ4SzUhORLF8pQJeULq3aEc1OWu6rWXSkfIGVr1gHajnJR2
5fsqoluHnD85A/nlUCVE4qGAH9kg4oHku07S2ZYUZVJt5bSIAxsv80r3h8ndoocVESsySwhrk2z0
PfoFgFujPXf5WCO6gTKGkZTK+pZ18GZeLfxk2qFUTVoJkixYiuINJ/MzMvdrpKAsdPgIXbFAqjJ6
butM15tthHboa2xaT0D2c9pQCAOQW2vfQt3CwC9njSuAvTDiSq7KXS6n4bOHvfBQGvIFz6nigqdj
o22+RlKXLsjaS9ZrN7N19Y7l4zvMa8alXY2kUuHhwyZyXsFdmAXbEFDWrp7RVIz/jalmzuRAw+Pb
6wRzlb70+855mfOWHYYxvgpMQuUb4X57IftfNXiZlkweyCNrDt4SnfofoQDLH004G0FMByJ7KNnI
7o7yCMD5nPA+s87miaY7xfQ91wEcDGX8sDJw46vQoFmmfGNU6z1VD2m2xf3zmcFSk4GTRpiIh/q9
VOkDmuszoBu3p4yBbEQW7dJGAbtHmRPvasBW2L2VE+uDtwwGUif0lttWG+YXZ9YO/ag7l0xboD03
2urXKwUoA+wJJccBElRlFYHdWPY1AJVDGd4Mi9jNOUcFxTxpivVqQokAcJFYgMRM0jP6ODW+MN/0
Pm1PHJDYNQ1LoJBQCrBWYYo8mW1ZetcH2iq3A11OU7cKX+c24sbed+SdwurQyfp0DZFVPC9zsHMS
WAX3vrSY8m9oAsLxNJofxrBVoCx7oNtG7aOiu0Cbqb7BEgmCTJ+roJw1PMHUEk3ghLQXALw40Nyx
qh8qJtNZHu9lcmnWBSKEcezW5qK3xYmAxFS/NOPRXhYvYxdh6u9iuqiA3XIxbqRFtKZL3jNyJgW0
MWv4HCbstWyzt2ujPDbcsOXQ3UQCMJoODTnSP5K1PIDcQsGPzej6ZAQ3btf2rms0t4kNL537Akac
XDG6q03QZeZGlYUryAHLJIPxyBkpfx2m7wz8jB5cU9LmXsSQQWHlGtXhGAGvz0o7aOyJ5ArVYG0l
t9c9Fdton2AiI759A62YMofUoeqnOPZJvjPN50Jz/DAxNyam32tIRGlQsZ08Dewrqnpdt/ny6LBE
DOk5rc0jwTAXhHEeJx+G+D7MN+lVO88brKD1mNTgx9Pbdj4pIduwuXECmlZyz9GUC4YXf61XcZo7
HqjknInhFN9hGRssmLjCyFzdtqV2NNvY+/O5+Y8UQRJp/Pe7yPeLHPi/Ew3/Pwq5migc/7Ne6L0X
H9VX8v6zYnj9G38phqrzBxkm27qmSZhKXcMhfymGqv6HAcVT2gQ60IuuAdi/EiVoibaw+T3TonuC
8AgC5F+Koab+QQhFdSTWfVvajuP8E8VQ/zVjDggcch0tXNIw4EEaaJBslH5SjRilpdCMxn5HIiHa
h45dEsLoOs8pVuvY4JG9lJMV7R0Y/CQP+DWHkoE7OtHEwxymHOSHKWfyF+lslq3uU2lyBdMUG1Ea
faLJxTeFXC9bxuHs6XyGnY+rQ2PI0Jr530AgdD6Tn/Z0f74VwovEToTOU1xa19//6a0MoxyKpIm7
XSPHhBhLB3Zdq6q9MdGbgF0CuleyZCD4Futo8K5fAb3atGPazp1lrMl2XlTtFtGluhWFsTMpMt/V
eMu+kWEjRRMSCGyNJNn9ueZC8Wm/TZ06fYrZSrYVnKE9qa/5Th2q5G9AEr8LnNdr5CA2cZn4Chn6
Nd70yxtrKwb0EfCk1kkL6OFz8a4uTBlq+hB2TPoBMupqu4U1nHCc6+JNOtqoYJFmH2x7SrZDGg21
/9NX/PIv/e1n1fX//rAtU/B9Mck8mWjhv6Wkc5VO0TnWOgKgvEIrcUZEYd2d8IXqRBgATwOXibf/
+EUtyxbSoGXC0rTfpcBeH4beUWrSrVzob0mP/9xNVnakntY39oXR8bCDaY2x45+/rk3oykJk1oT5
+2mBLnUrKldetyEo6gKeJeGJey+dW74datW9US/3NxorlJXfhE9GBrgmpFRNw0EUZL7w62W3ccBD
WcynHbPbQ2VmXUuHVqQeqAvsvzicGJ9OG2rfJtoYQBSqOCFHvX5sWzO+gfHEcaPoiXMYZEeH7TR0
9pMioFFWCchid00TjNw1fDDOd8qaiCfom6kHY3x+SATgdR7Hn50dz0RlyQuzkaY1YMXiTsY3BM1J
S9nLAGKzn8ZmP7fwzJI0Lh9DU6yBQYcARgWn2mZ25JBxwm9Xs7HJChMLn9ERQe+dq+XKLEbrRidc
+cgYL2bFqIWFJOYIPMRrXQeEkYxDXKzX/zeiijakSiyJH9HQgRZmzduK9YwspZW/c9eZgVFLasja
duz3vU17DG64cXpT9KyzfKGaLadjgg73tGqW7xpdd7XLBzibuKXRLLGJz8lZjqhpoI36sxyi/lGp
DQP4eEmNgZxQeFOmFwssUTcsZj0ABukcQIrlRxVb7+IVzEJm3DG2/lU5jbqBNdbuupiul6DWr9Hy
sH3B7fhqNjbkrAgNrnTDpC7usJJQBIa29JiTBD5WrVFBlzSoJRYdd64Rtzb7ID1mPBhPHQeXxWEm
yKfQadS4UEsKp3jpy++dntcnE6zXFhih4a2cXFyn6CCqm2V/7hIiQm5BEwd78CrtM2+1qpDSBs06
REzJvzi1mI8hVNOjLGC4dvO80G7RKiAF7AyzrhlNQR+hjg6xlj1W0ZX2Kzsbn1iIy5C6GONN6xOd
YyWCi5PogbQiJ1hb5QLas9/10JtPxAm2INmtS2mRiy3NcTlgNIE2VXVYROOPJbNvoEd9Ye+INzLK
z4bBwrumThaMSgeDmiLSe0pPCjw8/WeHvYF37Qh/0KcHKFBNtKkRax0eAa2bLVn5KHQZPaT81oXy
AxyNVGudyqHG4FInRHbk2gufyxxvnMIkB0br1hAi85lEJLNwuTNT3USmH+YLqK8O++fQP9rEAEXg
cDGAthcVULqo5h5cTXmVp+US7iM8tkivqwDxWesoXlkaeZbemCSvqPZzVtX4mFPkB+LSaISdMp1b
xtEnWJKD79QchoeoXrZGm1Y2sTMtvZRQqzY6dNSzPbWUhcXlF3Pv2NezOAwyVogzFZnKW6lDVx6z
lUF4yWyvrdWr3Lgs351ugfo6ZG8JIUimHZc+7PdmV6keQ7WXRm3OXaM86/Q3+LMcBz/kOP9IGLE5
pGXTP1Aug5IVl58kLOVOLXgg7drcYctcLzL+PuZkL4bBIWRmGbF+QqxCcNOctt4ZA2ajkJbiRqTY
A7rksJRh6w51tsnr8pJqNOlpQjEIqxXr/GDXgmJAmKrEtkbbV5bV2uh6mr82o0wWz+bexAZsg093
wX+WEl+3wIatR73ij8Zk5PhgOTXTnoDbjFWv8oqljHc0uMz3cVhyIB0EM37KnIjSDzlIIw5iaSIk
DnFTHtqBueGNZpjrCxVBtteZycc4t+pltERBtLAzSDMNvXXop/jIJJa8qdYIoAdJpFKlk8vbUcPr
1CU5MAURRudyYJIyRvNhLq2nUo/mC06YGx1c3aYzlQXfQzMfTKf86MdXUwmFN2jmMVswk7pk4ZIf
UaY8doVhbNkb2FvcQ2vgYJvG+oINLWrqcz2h6axNZT0a9RwG5kArIAGRW+FUXAGRxxt9xIer8dT6
xFCFrcegoUlIgM5jGGYlxO0hXxpPU4mJPvLFdTYhm7+daK2IM7zW9LeZWCMI81GrbGvHUA+JYRqR
Z7ILw31SNZzLmFL1Lpnq9B6m1vyk1mF1o+L72V1b2bwcFyjuTOfIukbaDvWVw2iJEVksDAxItzKM
MYo44FJWL/Q/k6Ikax8QlUHMLWlyxrch23uzVcGYkBHYxyM3/RAGIoVpMlVLd6ONJqTstTBv1ypc
tp2uHYgvvBTL8Cj7kUnwUuJWh4PrrgVZL/iLCURFDbNrxFQmteiMwYehenY59VwOpYWgUE3feJaQ
qmgWernQHQCulMtJocURY5N+qTlYh136nAzxXdErYKxEW8S3guLKbYHDZRfTAzXQYHCfdmrjhUqf
b5aG5xYA/u6l7ByqXAaFq0Qemi2LpYwdzceh9plnNA0lRtLdC1Up7tmwPqGRY7ChPnJL97N1p68S
36JDq8TYtwI+d8NEph3rfaXX8iYdm2ILOWV0HRGiYsc2cHPeHMHy5DBn+nNUlPsJImW6fJMpbafo
sJvaaH4kk7B8ew2xDmomgnXdH8GU/hjC5C6Dh4pvMEdZyE0X2y/134YyfBQAPrw+J1KwCC2jE47l
aBk+pjoE3CpRJYfuYMqecGwuPvRqBIgxNtPeUBL7ENuNdWS5nY71oA3YyneN9YPEAdk5uxkfC56m
ftozlJi0KEQEQBNasQRjvJ0QgzrjDm6r/QoYovKV1OZ8Elsqlat9eptTHEbhm3BHhV/K5hGi+kK5
Di59ZVsKrdwlMQXmsUJbl1BeK9py6PGk3GdMj43JM3zkFN7laAtSOOIuyQdSJdQLQJTVaZ2SlYbQ
4MTTG6BEPagpEvNXw3lKsvaxr3pfr9t33NjsSNb1q57IJqwCB2oE8MfRrVPTVF0A99MLKw2dj+zW
qWhbGlgR2L1Gy/kHshXNitKT3Ro5O7mGtmuOjHZgPoIgquHIFPRtvat52G9ClYBjKPG9N5P9bGjZ
Nz5cj9Cy/Zyr5Oeue6QWAAv7r1z3nGZJWVqn/mSGyXvE7soD2m15UaLeZ7ZFhn1WycHk3dm2FLrT
1fmlt+nloYfl3GnYjqbWbreJXf8YI1rw6tb0ADcdlLA+qmqKwEzC2WaTlQueovq+g4jSQcBJRfKq
quVdaxI6QbtgROZMpks2vtgYk/zWI8BoSiz4DCJgsySCknr5WOxqE2Ne3Tgqe86pfxHjcjJ1cTC5
07eoe3Q75iS+dbpC/IQaJafvsxuZGZTN2ZV8Szv50MmueZ1zHIuV861V6pe0K7H2t528g867ZQqs
MODWnjUoJgSgLa8dE/OpUmcqHEYSUKuMJ26huLyywBFvO/Aolb5gtR+cGF+4TUCcXBvVaIh8NZIU
5bmPKy3IK8MMvtiO4+bXCclUy68h1mE0qG1QIWTBqVSPCmQp4JClvoXiu1cFve4pzgo/y2vm7Kj/
0aFFKdvZS3YmEj0ex2U27yyaUcK2T7dUhz9IdvSEdR3zvubi7wcwVcRg1r1dTJck/HAyprXcAZus
ysL/Yu+8lltHsi79KvMCqEAm/C09RZGSjqTjbhA6puC9x9PPB1VPtYRfJKfqbiIm+qqrupWES7P3
Wt9CAurj0lNdYm5tjgGGjYloHIPhQSlxenDIIJq2RouPg32JtxGnrEIBXKv3Uk03LKzHuK+mxHft
prEDcMT5T51K65PnsiHqwiS8j1AKIx7P7n0Mfiwsy6RKg5eCG7PydL7CYnAeGw4c67Qtgx0J9Fhs
bcH3W5arvITZCZlAuNti+LN3/AMBccACSPvxt7HS19WysgE/t2Z7Gn3CYxESsy3MN2mHQC29F914
pGQSbOgTlzdNSGZF5tchPsgeG4B522Mx3XY4qx+l0jq8mKIh0w+ZZt/jlcMZQdUX181Whcm0NHzh
bTIHd7UeVjq/qtaWvNnKyTfpU2LQ2pv9sEbcyKamS51HdhQd1UZz1QgyIFKnpCfU5VH2DdNYss2h
dCFyJgJ9MRI8vA+lSTAt7e3IGhZ+o8ElL3rxmeoDwmeVtIQ6WRuVSjkUb14fxF9FmRwCpzN3wZQm
jFmJLmTc/CqdZm+hLZg8mMQKuj8QgK/0YlSXrLz6ShWkQHk9OQMJGoNSKxE0DPqe0Bw1UbZhFpNO
Feb32kAN2DHzm3I8mG313JfZtkOKu1TaZxAfB/QmN61hskZa/hNabnuTJxNzK8MbYdjogDEy9N3Y
LULNV4gLwNuyIDdFwf0EQmkB8wsdFBz/ZRiWpEelRXLXvsLH/fZUhZ/cjmkP0Ujr49aiFy2dHTnt
PzOVoJsWh5CrPXZO8Rl0IXaJmzBOQ1qQcF3rTzIkS69/wW3AtytRGMgeVoctHqu4Z7c24BhFVz1x
/FDMLl32nIanfmbuJK5K3ERkNMBt3NVOsucwC/r7ubASIjJNj62vfe8Gz21U4oRv9b3ZlAQ7MfMk
5V5x2q0In/jIJGrVL+TCZftg0F7wc5xM/QbnTby28+9mr4qdrX3LQzJ825IEGBSiaraTvJ2/KqKE
vrRJap5cz93rYMAxw0cEeYb5Iwz3R6Y/WsXQiPW95Xo2+YOOgQYeJzaHjbqpF15jIQi3ZcTE4FCz
Gum8NH6U/xkkdN+xiR8tp+LgU6obw7L657iCJaFnuHXAWRBt4ABYstF7KLIAASF9zt+we28Nx7Ue
FKY2auEmiN6hQA1Qiyy/7QbP/2UTKkAfhaBSXCjeLclvKxczxE3SZj059iZyDp+S9MoinnMdS/a+
fdLXyyyZVDqW+qCqOr5hXbXvCJ4C6ERr1OgUsXQ9HoU2pt02tDR3VTfP1ViZOzeRHFZKJaKYHVvf
AEgFfM6DTdprJ9qvcawpO4Gv9jHpvxaW7sD99runwmSn4DYYrSIijh5yrc3ZF/v1Rg3NCGIXdsIo
7FV7aUV4+5B5qocuVYZl2Lh3mt+xSRTAd7CPJMY+yapbGkr6A59+uSIjwEGOrxDybPj1vsPEeCxA
FWw0y/8eQs1/TJwu3A9jMD4k9iQ18rHbvxjuYCMdbwlU4+jVDWujVOTPgAKEYdbUzOpgqww0ol0f
AjKuyI7UUJmn3eQ7TB9VFeiGVAa6jEBJWDLomldW5+0w8XtoAapj0g8ekitR3lujORBLg1hISOJF
KOWEJy/QnYN0ZbQTZr/v3ELc6oYF7swa84dAmSLCMBJhIVVN0r5gQ7QvtSrwYac43IUZGhyQizTa
F5y/N1FVfEdehmEcvO7B1QbvVjM8HEpG3vwekCT/lDlOtY5eMXs+etjEoohUvy2AxcCnJehlkmPT
AvJE+NzrMjCXUgxsBWQm7K9Q6lNW0MiI7kONlBqOLvkXmY3q05BMWZukP8YnTSrJfSDN5MVJUwQ6
kJcXo6bo9wFh2oThsNkDZoNGIko1RSOpNyEQjbzuio6Q8pinuMetypEcPFDP7dwhb9VNVkDuWBFj
xsYjA1Ehm0TuG9e1V3ES/LDK2lrxPranUJNfLK20XhLO+Qvo+vpvVYWcjOotbgEZsN9GENeme3Yd
Am9rkHase/EUj6cS2hJTWKqCsUMmUTeLXCOSeKlyO77LRJEOmQICYOTIMQG9/CNU6K8GeSwCl+TS
x49OClZTNjhHIrqcWd5/IV7DO2p2qG2URj75PmHRGX3WL65W38TUJdfc/s8esabrhF605eoO8La2
OSQq+e9xzumd/bqxb4bCjfdJWxcbS+/CLWSTamfKEZBNRcSfQ5DAGFafG+k4J3a0w0MpnJAerBJ9
ajn/bVqLpzLFoG8Lx7eOsTccorTUaSt26X46joMFH/U7XlL872aAuQk/rHfv+JFzIpsNz441LBFt
Gj94ihlOmug7J3D/Na4bYWkvrOiklFLbCmJWThDcEeJJ5keIin4hsYZry6IdoqNf19VOC5r0vmxj
5ZMCEPEL60Dx2KXSJaoyoEiNk97ztm2H1H9hqmGCPkMJ/V8IdisbQBOMdUwj0R1nd5w7tq3/7ju1
e9RLrbrxdIHj3VHodtLCX+oB9ghFKdVbVbHdT13nWrciikhrMQyDg7JLH41ZtiZdAZYPHKNjMo4C
Yg8++0VqWxQlWW0wMJH9i49UJ3tv1DH8c27AiuSFXfI9cNnpt6knbpTRjz5HrVc/v1b0CZyon4ux
U/YdXhHYXX5Oy7iisCGy5mT0auOv0iLMVtQEjIOiq8oGP077DaNLcND1YdxwXjrWdpJ/a8ZanMy8
TQKcCYaLCSsxvtgZbXm9UxSsMeSEwnHIv5mWax85UAPUE/inbwVQ7ZI8auRiizypx5+lHlGPJxSe
DJmxtw8dpOr7oh/ahdME6boQObWf2hXHIvDSgw/ElXpTqH+HmxcfWz9MUVZq+iTYS7ufSRS6G4Eg
CbFql3+LBs9+cBV72EUil7cjBn0YBm7dnhzwEf5iLBNKs6N0id2tx6x+dmoMSjGYPQLYQ7VDg4GY
AVWd7/xWFI4QbL5wrdnwSoZG734OxFotOnNIoevj6PK9gbaJYub3YA91YNvKj54+sYcVRjMO1F+1
UzEIfIQaLiCseiQaE0ZnEZJIOz8UeZeuilDN7hF4RcccwD6Lu4x+9Djbl0GV2A95JeS+q0z5QxSq
BwVTGOtBl+OmN1JxMlIW4cHp829Kwn9VAQrR3amb01Db0KmSvH6um8C9rTLjLsQd/6zFSX2bqMSm
E/ikZmA2jdh+wMoekKHbpFuDRC9/QSEv25MRRMaEmyabIO9QJuIYpxDMUf+5IVgNLn4xIo4NGt07
dpqeLKG46Y9JxXK7JSx4hCaLdGtC/IxbI9AaPOYELbRhZ/2sCVpzFo1V59/ywZ1Ul3VYGwvFIjZL
bVPrwbUcBLNRnebfQH/a677U7Bf09BL3NUeGreunKFeNpDU3JL4YpxQm8bPeUyFfAaHSFgp6233j
D2S8Sp1EVF0MO9OkOsK6znZeQ2KzML1Q/QvD/f+73lfQzjp9xvNd78cy+F+3L2n0vu3N/+Wvtrct
/rAt0FzCQpei0/fGjvBX29ty/jCkZiM50U1oim98Ms4fpK7YNNkoqqimih3m76638YcjVY3DmzRU
YkKwlPyTrvfMKqHbBt4MY/Lq4JJBKT5reuepa0rWwX4tytZ4cEwowLVJzjsBXuSgvrkrHzRKZ2aJ
v8aigY/jQ6cx7cwapUEfk7dFfX5toZFBM6OkR3pbyc4lg/0+CqX4S6OBwOJjcPVH10an0ha00fGf
6DMbiNXzKaRWTjoW3MJV2+kUeJMo4VBICOLlS5sZXV4vzbJMSpnoKB1dzi5NDyxyU5Dzr3WMjvdC
qcof9BabJ6uTAjFO7LoAUOwMUVxYVtb6nw8OUM4SDC1pis+eYa8AQWHP3K/xfRLXalU2JrtRTdHW
BtkRjmZ1r8rQ3oexG/68PPRMM/F63TiaVHryQqpc+PvGrCSsSTEsAsiA6CRHNqLRTsub4EqHXbzv
/1rTMBwz0HoYJu8O5fT3w1jxEBOrU/fIyPFzZOwYb+0uI8I9KeQjhTd7HdW42rECD9G9WXEmRJw7
oEVuKcL94ysWksY3aAV0FbaYOX4ADtRhn2AyKLDNckYn+7IDtXAl72B6Nf/r9PnrgjWVb19w4ahf
ZqN4klYawXj9mqrj+JnaFpZ7vQKTtCiJJKTL0VWQPmva0ObC1GzvifZGLa7c9pmw4fWu6/wE5hta
g9Dk3991ZB+oR2p+hNNwALWpR37WhmY4yM4LKZC3bKzAsn765/dXt5iKcJHwPs8tYzb1eyUf42FN
NlK/9hzvtxicq6rnD24vj448VtyB/3MQB1A0CdRGu+5yDkTRJNdlJvoXrwr9VpN5f/LgMMW/v39l
o+ccoadXRaOA1yQebUfXjG/+8Q1DCmPhLXT4Bm17eopvtD7SJMwY1m2/7iOqmhX7uGUpE+fK3P3B
u0DViOnNtpCckDfwfhRYBq2hC5eud2VrawGBFmVxE2TPg6mpK6Ovla1pwXy6fG3TX519BpoEeiF0
jQlGneuYYCTVbVBW3MFuSDbk+BGT1zLb4NjUrszgc2nR9LbzJujC5nvjWU3O1Lf3MaYwi1SafCHK
xmhECU7RXmw708OVPZYqYBaMbem2F21EiSJuUyqqYKh+iyqv7nxibYpVCv2239uZiK6pfT64D4j0
UedPGRCmmH8UYzhogSe1el1S777hwJ1uON04N8gL/CsP+nUCe3/PeZA6a5mjq+iD1NmTrlu1rbKe
yowNx4MIqy0ry1OgtHjovVujA9JqhNY6yX04jm7xT2dXk6HR+knmVgy8k0Lw7UNoG1cMtMDpV1uA
dDjEJLQUKJhffq2m1fjdJZrCQKfF+6RpumFPCsV3o9CSt+ogr9cjSGSieYsBSIpQAZ953VazlfXl
4eSrPun9gKxbDndTmghf+FLfD+i5uE9rJczWyaDDAIl7umhgX6UB89SvXW3p2778lSsZpQLkbHBD
RGwhsFORsmLN6lRfAz7L27iRbPK9G6nS28azZDa38NYR1NDZJQqUSC2x8sAnE05MaZgDhEQKSO09
pKdYQ23GfNxPZ5YgqFCfwxAVwSbo8ta8tYyq/UVVmDjHEbjqw9j77nA7jk7iTDbGAK8Q6qFVk9i+
t6ljWwoUN1oj1tTE4LSXJdGt6JANO1xZaRZoK7OVoX9PBEU2HMY0M23Ov6YLadMZuGog/v5PgWCC
89Mw9oAYmwGhj95qYI7A1z+iaAgfI9vtoV1gswDbr1hOAgYzhAGQxMRy4s8DkejRNGyZFnK7yGjE
e2JCPVeEgkJn6aCMlkEENCWLctxmUzPQbsziJXZJQViSsZSqS4JCwsfML1x/6RpW+ELKITFDpRsM
vysvCUklJ6f4NxniEkcVE626Uyhu+3uX5LrbcAqlXSSA+g3ginJcTU1t6qKRHVG9iRqsLifZjF52
KLAYZbfUGlFHLUgGciDQeAVAxlPmlbq6alqjpOnitLJd0hPMeUkaFouVZeQc98hnbqI9OMtK3UtX
Sb+bWg17Bm8eFjZIVc4PREPC31MQiKx1RplvU2quSv8eeDtOEwgydY2Umt2D5YZrcm9D+xPZ5G14
Y9VSebCVyARZRR5lvdDAsbUrG2YonYuSfQYkslolaxgBVrupy4KaDW0+5yU3nSbelgAzKJ3HNmTu
lqqpctNGBUg99PlNvUxr4R71tB3cAy5P1VkWY6zcEEFMFG/WhXq4cfTazQ5aS2brSjLVNGh0YEgQ
SqKVN1TkjXyhcTefhhgrxI2NiGSglxyV9SGz9OYuQYoz1QHw9ax6BJEYRnswS3bskRSeer28C1ri
5vq4qECiIUP4k3V/+MIE56dbiBgV5+8UQlORu/AtkVVq5saPQE9tkWDAk0EDG/yE+hvSNE6H+oX2
iiGW47SVXsCkLv+M+eodiDg5jQqz52/0eYHnzQ99CouWTyGR5lVhPvbaZDUqbDscVjLj0a5LvYa2
N/YAk6l0U/TFCq81OlaAPFdo6BkVvdJarapmAlwoBuYQPUmWkjYEVHpdjeER27jo8WQW8L97GRfK
qYbZ1vy0PLIUn6vecZSFYzb5c25mZv/V99LqoW8xb9He05gfEl8LeH9zd3Q3CtmlMR+fT6vDJWGF
99c01L3WgDmCkUST4xb1gvtFqzRQM2xmMGkVqt4/vk6W/6jE8H+nmv9/DbUxna3PFxEwN6XvCwj8
z/+jm9f0P6zpwM+eWFooiv7WzVvaHwZHBPgbOufbv0oL/9HNG/wr6BxiWndYkF4BGP9HN2//IQz4
G2yuKTn8g2So96cUhT9r8R/UwO+XMy03AINrpXKsiY9tVLFRIhrlgrBvfLHQHyNJRcyQG0s7vbkl
H1QQ3h+z/zvgbE8SRalMTb1Xjixr+VIm9j1Vb6KY3Wbdhua+S7Obpmn/0S7hv4Pp76+OzptRMYUp
x8yoboSLVdBO7mk33Tvdld3OucvR3o9glw0P2zMV0m7ax3GCfXY6MevJNog2gVs9ogN++Hc3Ts5G
qroCXaWLYKlCLFYm+Ne8muLtaFTWS5DTMiA4khJ7jkHh8ojvDwz/vXuzbbQ1uoOSD6N3MpjKmkT/
UQrrF/qPbFOEyCXGr5eHeb+V++8wsy0c9nnSxwPhn+okGldVXZMvaSu/HXSW7M47a3d5mDNPai53
J3fIGH0NM/xINnSL6pKuJEgs7U7Pk08WXf7gymnuzG2b7/Ap0rDjdZXgZBO8YHfeKWiRxDTaTaXB
H752rjpz1yYvzduNr2fZKO1qyz2S6nuvpM2BOC0M4uwFW9W7cqA6d8tmk4NvqVFfDqlydKhI3NoE
2W96m22QpaLzlJTAigiGmx065pXvdXZy+ftdmBt3wrIQatiGzA6qGcDU65dg33/yG+6dUTlkeGyi
Sv2W6Pqnq1/wuRs5myP0sYzJGeYidSt01jJCVtik5FpEdQvAXpruv3wtZjOFzzbcg1rL9yuiL73n
U/bKd1mervXa/qTk5ZWy07lnNpsmkCS0GDkH56iiMUahfTQNc19aNlIXJN2mdDbExTxf/qTO3brZ
BCEbMfkEpHP0AXqkEl/n4FmQ/cDErWzhXHkLz31Ps/mBtZRSiVDso2JwuMPUu0yLYE9TdeG7/r2J
1/bfzXfzME5NNHherdY+6p7qmavc8PrbwTPjP/PWpW0LR39TunF0ZbRpwfvvgfLvV30ezlmn8FUT
M3SOMUz6iUuT4wOmPIC/Mtcr/NaXn9GZ92Fed4lGDaEjWXenvi4O5BPdBISj2EH4rIftJxuwfUeE
wuWhxPSOfXRJs/kiS4oxUQVj2f2wQRy6QccYAG1UftqxfUehBhGU2Hsk9/mJetCqEl7R3ZWxp3fu
o7Fn+4q+GaXZt5l/QnW7mAiF2NAXoZqfetp3hjOuvTTpF7GOVsZXPNIwis3lkc98BMZs/jBTL+48
cBAnOiHoRz7lBJFL83j175/ZoRmzeWMwU+BEHINPufisNxhY/CECNtw/RQhs0MreN1q3me7p5cs5
NwXPfXkEZiW4dWMFI27yw87w7Kco4mVGtmGAshRJZMi/WTnAAW6D1i72V8Y99z3MJpOmo3Sr2413
0prhq6X+bjXtCDfWB9/ZbXuuetkAmUIFW6/KCGX5SDCfqchDr3rrBLnQGI9XPpnpyX30Ks0mHAIP
Y082qXdKkLgTfKOYywZ7/5W/fu4rmfeysrb3Za7ayhFV4y3pnBsza4gq2KAtNyZxVWwYhB52d1Bo
T6HUllAlL9/iM2+SPk0Rb8rL1Mn0IgdCedRpoCPYByj/U9PdJ615aMwDbQkM7JdHOvMsp5bn25GS
OHM6cJicKkqUhm2EEH/IDjhJP1/++zM34d+Tpz59jG8uBQJvBOTeUY4+SCEik8B94hhT7z2lO7Vm
ib+//k7JZUAnOYhbQxKqgx4NHDo+tA5XTuywfbZdeVM9ouNOIqywqXl/+ced+4Lmjdhocl+g7ppo
Gv3XEC9i3wC9SqIbIpj6VYK0Cs0tOR+h0n0zZGxcueln1sk5JtEoG801eLlOPqpPMAk28Vsw6BaV
jT256NZXru7M16HP5iM9KTQK9x3DMOe0dv4svWzj1camt24IbSGgReYoQ5pmrcv6XvZIgXHqIopX
DkY/vFz5FdNoH3yj825lrXkEyaDdPGEODLF8gEoZkN8U0Q8RFJvaS+5bQi6QZaGI68plHcGxmAqa
yZVp8syyqs9mK0dLbEOn5XTyih+18WsIfvjpZuqjAdMI0t3lq5RnFtR5ddsG6koFllE07beeYhhF
ahlFjzQxdoAWNmCPlqiLNugNV/0vs3LuRFafCsAcBMWnKz0q7+pOAHxpKnK2lGOVbltxO2rRlbP8
mQlFm/75m69QEZieSuHx87x+12bHOgJg639z1KfCSGhs4iqOrrzc8swNnwonb8eCwpQIEzPFSZKn
swiskryw6AX95Spxob1LO34R6ROlNBiCWfGcw7Qj9zQHH9N3y6oCqKNh1u2GOyXqqcMX4RNUaOpw
DqAsAw02CLr8YFjxqitHbDWkX2QCErZHpA/sla6+Mvufu4zZzKgIXppCt/1TN2YPTq18wwgKbtr7
k0Be0o/h6lyd7mcti78nSW02SaoFfSUlEt4JQeuucuUe9wzFyHRNWz9DuNx9JrhpqRx5SAlRy2QS
/KrJ1wCAfvn1PTNTaLMtmdN0FnF0jG+76KBD0gE1v7iGEZgW4w8mgCmx/e37gJBQ6RFCeyfPFH9G
EMZUtFN87QUqtT4YcFxgjk38jqCjK8vnmUVNm018QsEAlfRsUJDlfXb1+rlzYQJVwMUu367psXx0
RdMk8OZrwr8Fn1xtvVPqOEsZeOu4TzcWoYddkFz5YMWZNUKbTVsY/gvTqz3v1Gb2sW1pI4A93XR2
/qDL/A4G5VKjsSMq68+q6kk8hMXXxtAX7QOOl6+y/9RE2goW9eUrPvcxzDZatpI5Zh3HbPkmTxwE
KHds8S5owaNVpLukhC3d9Fcu/czdnfftMmSCJI/gRsZyfCvCCjeKu+0z8ckbrywJ59b916nrzQN0
EMmXvhTOEQRgq+RHbwhfkoaE7whHjptsUaEculg8GuGPy/fvzPz7yg55M6Ao9crPOs76OuF7C+Kb
Qb/WgFWdZlmOxXM2Tg4LBQ+q7RrXlv8zC+9cHjWOrsy0POPYKsJPTRY+Unl8TttuBzPN2VQlvgtT
ge8e/kbps+2i5KhhnDS858uXfOaVmcuHurGNBoDqzlG6Dcj2n/QwbydHo680W4vYg8XQjP9yqNkM
Q483cb225HGSeVKmW+clgN+YG8MnT4HWCI3kymdwbjcrZzMLLDTFzFygtyxCx3wclln/o5ekW31H
ZgddMFjihVkl6eexOulO9BVEE01L+UCKx+8sNo+2H/0sKrEicNKDlpIp9b+rWb3uS968YNLvZVDW
JgUe27vDLrGCZpaCs3Tvpw+UCKeHy0/1zNT6emPejGPxMGMd3+rRa/pPpaJ+9RDi9sHh8l8/987M
ppkesKfmYZA/qrpycKpma9rRIWduUxJxP7rWPa3SyyOdWfHEbENEK5UMFETyRxdT3Lou4mrbpvQK
L//1M1OYmK7vzV2C2O8pjj+6R5+TVRQEj27g06uR2Y2LEeLyGGeexOvC8WYMuqEEQTeTzwpzcOqh
mOktJIi87Fcu4twsKaarezPCEHSWPdJgOoYq2UxdDaPA/dwZ4oCbF2ZI+eDBPV+qU/4PusD15cua
SYP+3guJ6XrfjJrIaCjVvFOOBDFs3dolyK0vVgF1sMSqujWt0t+VpSrsDhOdaLiyxFBQ/llHRF/i
t71y7WdW3zn7Bu/biIOocY8tBQxnEQqRn4DLZQfTzxJzPcZR/sWhD5xuLl/1mRdfnd1qIkYNoXYE
HGtGGi0Lw96BFjyZKZxtXKIbIm63KiqNy4NpZ3Zkr7f+zS3W4i6N2jB0j15LOhydg5MTwKKoJMTN
PG3uKQsfGlP/TSDO0lPsF8wq0YryWb0OFSi85njjjeBxvHIjzJfYtN2lH6GtGTQKXTDE2aPnUE+R
E+XKOtHyfU3ia5S7AGxrEtSBuSwcQ/nWV0B4L1/R697ggx3ZawXnzRW56AEbM9fcI8SCbutZ3dcc
DsKN01HpxMac7ke11teJHevoDZgVVzDNb0UBTSujNoeI38DIBkmIXAzCT4lR50ShtRyHVUh46Afy
Q5eQXOSFRbdrm7i9Ido3WOpQVvHbhsNN4o1k5KHKCBaEgUJ3jLprZeGZHvfvD2KuDXPJelNjhBFH
CSCo0BKS0/A2sksBcYM5FAlwGMbLALylG4SbqzPkmS2LOltUKyQShlNF9tHLJFx5iL19T+9tZMcE
AljrvX0XWMerR5BzX4D2/rP3g6LK2ti2j4ibb1GplDgom33TFt8Uz9sETvNwtSJw7srk+6F0DXpS
RlvuGGkJvEbrqxwJ1q0cAh2HB01xdw5kKQK4r3xuZ67s9bm+eTdZaRQ6+uxO4mhjdvYX4eZbEXBs
nS6shKthDeaVrfO5aWu2fvqANctxuhIsfy+lMlVaCHy/cSQKdRFeuZ4zg8wpaK2pyZLPxjn2ib2b
Fuc+C3a50q9AYz61jtxf/qbP3DZ1+udvbpsZykqrBMNUcrixPGAWCvHjOiCT0NxpsbGuQnHtiHpu
rOlS34yFYE00flnYxyokjwcGa3AYy/u6szb4ftMt1CV1WaZ3FYlC2fDSWcWp7DydyLPefGr13lwa
+UOf6AnYfXupwxm/fAvOvaizM2CiRwRaTKsCYUw/G3XYBI3Ab9xtWJ6ihYEWn4309uoX/9oI+WAW
VWevDwkaHqgRtiweldmlBsRq0SYVDHKYR6MaVAu7rAlYUBUTeNWUfux/jYyKsFAEUnQeKje8rYzg
a20VWFyJtQK7O6rtuDSgO2wtvbyLwcStpmokIMckw/OrFO0n+HHqjiAmG8Nj8Ks0YtLBeRJEuC6w
b5DVPD5KnWwuz+0iYB/ZNwdy8BrfGAShJERVlVeQFYPb1AB+wDw8oVQgw2kEHoEh3lWECdQNollp
4yqvNYLGI5neCpGES9WyP19+VB9/FDhR379BI+31xLVD80hUXLwCULGN8uoJyfSu9YZ91SafLo/z
8ZuKQeD9OFFTFaPemMYR6zg3KbaVZWwiowzB0a58yAFoqMtuD/DOu/ZxTNPi/3wrpDP7OMIKrSFV
e3lsyPzdet5Yfkl7lWAFh3TOUXdLcuN5641m0YNYSIInMPQ2wNvm39xaDFqzlSE186wnVjc4VaUF
O1o5CEAGSagtIZsiD7ly9Jh2Wv/jKhlltiiYwtVaPXCDU6IoCFmlPchTbkOIWhW1YZfkViqkzl9+
iOfGmn3Xft6TWGpZ6E7IQRkDajudB/OIoLb19Y/5zPXMvmXS7+wO+QcsIo42ou6bbU966WpQ/WtF
ww9nJ82wZq+8VpIWG3daeIqi4bmoINTR7+/xNTs2q3edAriQYtsFV/rG54abvfntGCm+2RnhSYoa
ipebMUbsrDm5rcrcgilSQyPuun6tFO7z5ef04cfGFc7e/DQZYsd2x/AEzfJnkg8dCb5bv47W+FJf
Y85pJwf/7p2Yy/vUAnRQYsKO8iiMAwLKJ7lo++K5yrDDg3HlY/7w2MsVzQ5XMf5CWXRldKp6Ao7x
HJDUHMbelfXq46Ilf362ZyyRK8MgL7lhGP4Jfxl68rL9Tn6i4w+FUzPFDlO+jZR3AIvVKRJVeXAo
akvCFqA3cg+UuDJg4RQAJcf6FWdfbPuGg9jlJ/rxmRZ07OwXeh6tlswg88FxCco1nGypNcXnQcmq
hSmiH3Xg7Ix6MLec079q8ppt6MPVgfsym8I0y/LG1mqiE6rfIymYC0hmAPZj+mzxJ6MNXy5f3blh
ZnMYPF5SDfQuAhOBfccpPHfJVBzv5cCRLOk3aZ7+y7d1NoO1bdblMSzGE4rr+yCMwVNk42cX5R4R
pTLYXr6ec09rnvQlkYXKSpCRFZNzAcnDb0GQ29Z3U2jh5wG40m1ntk8BvksyiYaa9q0WX3mXpy/i
g/VgLkKEuAXOrA+ik6PaxEel2dcYIn/jPly+tBkA+z+nOnwxs+ksdrA/FDGzp+6DL0nJ6XVOAQD2
howUj05Fk9QEG6mbNJFb/KfrofA3Rj2uUJo/ix5pmk3+VV2jFadDFPcb37mLW11bcCAbmyc3s58v
/9CP6zH80NkkyPHWjzLPi06BY28B1e8ayICL0S+3pKsu6xZm2hCvBv172z+axRpe4kbk9ebK6GeW
SnP652925sQY9IEf8BjUMN9YDsIdl1OTB94y0B/U7k7Jf2TJ565k54kQuqGuGtfDIXbkl1rUP7Xa
u/K8zr0O0z9/8zticlMHPTP5gmtCgMo6ucHaYyyKen/5Qs+sbuZsXqL3S2ChBV4E38JasZ5Ha9J5
NCtvkok2EQdwFdXwlWLxuYuZTUdsatoyKW0G88V3SNIbssrxoAT5lVXmY+EM78xsIhoGy6zdxEhP
MDye24lGJzBHWqNzR1w9OiFiHWAp0ei1dpljPdS5tyfk5/7yrfy4F8/os8mpCscEoJSXnjoAXiPx
vrGr3XuR3vzW2qxY9y6RDFUTLFF1kI9Ule5yEJLg7ZrjuIjBkBRr1SbWmkzq+wFGCmCOWLmFOQsa
qN62JJZlXfHj8o89M2XP7aqNbyW5mqfpSVPlVrPUmrYFUOei2Xhttfh30lnMcLO9msiVdEgsmZyc
wWGqIMoptLdhaR4DMe4uX8mZL3WukgysqBn0WCQnbLkLGWpfPLeG1FKie78mVnqtn38wKc8lkhmV
4QQtUHbCEnkKe4dgHch5WIGaAMFpesjL8NBG6b4X5q4skkeNDLfERXP3lNTQkMKNrR9qu/x2+YrP
fEZzBn2YqU1fgD8/KV0w3obgfGD9U+OHUdb8ujzEuZs6m3bK2nNqD0XWKU/cdF/rabG0HFc/ZnZw
q1vjl8ujnHkJ58JILHNm1Mk6OZUO4b6i/TY4473T86USZnQn/p1gkbdwNu/EYUp0txWlpymbW02J
YzWIpUnSFeTmW9eslyptbVGDrLrW6T2zg59LJK1QYBP0jOQEeoZltN7A2N8lunsgh37pwOnR1Oja
1vLcWLNpB0Bbi0I3Y6xMqejGexMBPVwZin9jGMHKzfRdOBXI6wrzBySSb2yZ7vLR8jk746zGTrGl
3387qN7jaDTfI5jyq8vP99wabswOg63qGmKoh+SEoLxOxG2jZccWXHdfv0RElNq2fAjGfp35NrLt
kQJOe3u1p3dmZZuLKInoTAepRtmpM8u9TiiYk02R8snSUupvmpOD+veJsvx++VJfu9sfTBFz6aRd
y0h6qcnS4zprPWvCTcxXuhxKPV8hSLqxOFilnbmvq63M3WfclzdBRup83xDsmibf4FY+GRZxeY3e
qwt0Mb/L+pct8e8aIKo0RIJbN5iUN5Fzn+TXrNhn3p25DDMK6EeItM1PwADgVen1DfjUaJFF5S5K
+50ojOXV1f/MnDJXZFZ+qYvQ6XJOCUgA+++RQWa7v7j6zX2sZuKM9b85u44euXkl+IsEUIGUdJUm
x432ri+E7fWnTFE5/PpX8mkfPRoBezJsGOKQbDab3dVVitMyc2LDI+KNldf0rRj2FFDZHqy12TGm
QM5Ti4HqEI1qgfE0uJlcM9xFHWD0i7fdFDTdsgHFzxRgELHLXsqLpWsHUHFuy3JcCG1mXKWKZgyj
dmTQWMsvTWV/I3m2rWSzz6Aw5oWpdnTCpRM7t0mKMym6uuAN+rgvBqSweEEudIQ0o0vBTZ8fehb8
ALncSouLEoj5YtdJtKAjPC+yzJzao4q2xXuvWAgX58I5FdxoQCkAlKpNfqlStMc39GnSXNNf+o/O
qT+SEGylZpr7esrBBkbPVVku9XnM+A4VtjiGIOi1nDS/AFG4tSxzGhbHg6dvTCDtQ8JzV2Vn8G/f
dx4zm6siFwPJ+64iGI4FyDAF5Soxm/NolJsRIHdUSe+PMnPWzWn0T08JK3ecykEd+dJlgVd2BYjh
+RZ57a0ogdoSI6T6vvZKV2GFI8nSpqvgek2OdIAWQ604/pUk2krwpSWbiYFU5CAkKKwo5DgPeml/
QKBj4hfWoKnLyO7+as0cBBU9aNE8DFEGyS8krDrQq+HFgCyt32X2MkR4bhKKvwjAmCdB7C8ukVb/
ssPgGKLuMPIFlzFnxMpjKNI65ta9gRupgeSrnT4loHql33LIq0REP00lZ9COLqSx51ImKm6wKlFJ
yUwiwFBdfsgkOZbSXXV1BYIC40/rhHgfI67rSvew+Hadc/h/cQafLNoMMyFdAovuR8AIwO4u1m1e
2r4+VX3Iu8zDYAVmtbXjNKipN/VTXjl/UEJ8ssXw3jNZb+/bysw+qsjBKkh6s2rxOxJebkrYumvw
l65cWtppw25cKypqkDfQWooTmCL4F/fVgIehrN0NMLm1va2K8tkJIf0SRe0GjJHXmgWrMWELp2Bu
ZorPKLumN8wuyC+g3wYKZ3CEr4EJOiwz//7S/QX13JrcdP4+7aGWQ3617cb04oI45T+oN7gT4gTN
WFkv8CTWADWNf8Uuh6hj74LwvzYdXHnjlcU/WscwwUZko7LGA+MU5sPStGcOv4ohdIoySxy0j1yg
kfnbsaCpCN1DBqEGo1uqsd6GV4DQaQoiPk0crJeFy5s+vThBDOscxaUaxA4a6t9rkJBO0UNdGAeJ
jE8W6s96voTCmXELKpQQYqsglgM9H0DE4zUev0fU5zbdInbxNeo8MCremqXaydw6Ki5oHFODE2SY
LgWBOv0EFhsleUsTA1js/X0DmhtCCVikObodOIYwHdSbNIvvQVp00mJzvXibzdybhvKIcXvQJtng
xLo4uQMFmbj5pTnxlYvqj1uYl4CPa8v89aXJqOjAAdzgZhx04pKz8lyi4b1PtFMKCHIvl6AaM+ul
QgQlhbCo07fRBby0Lz3XLvBdB2gkfPn2VwGCA5fCKAcDGWZgmVC5yn1RobOiN8imW8KFz0RMKkQQ
rHiBkFGUXorGWiU53kbgwkeBvVqlXVeAYWHhWTd3xaioQO5YkQsVCXgCy8Tz4YSMt+GCUzYE+LDK
ofFjp9sJNpd21dUO9ZOdF4hI88zw0J24+ZpVKJ6C2aA9IBCQvoAw6RFszvtY08G8baF1jdlLb/Xp
Yzf8sIrNi2yQ97SVjSZV6D1D9iKHCnnrVt7XpqA4ggZU9pPIL5pa7OF7ReNtKqrnXrZ7YixkX+fs
WvEDJIemTJWYxcUZrRUKkIdKiB6cNw4Y/wp3IVCfcQV/g59PPrvQjKxxEqO4JE1EV3rYxKDan2Ic
Xr3qiajA0V7Z27AJqvX9dZuzPxX0ZDBdUGRvCoTSycmBI3Wjj9oUEO/Q8siDckSzi61IWzvBr0r7
HhLMPw+fK1pBDGUE1mvhZ8ysrgqKih3R8dIZiwuvSQ6iKnB+XIOEgV8pfrLMyPkpeSO3JITahHD6
7hElLEiZgR9mxSnkCIQw1uClulQm+QgK6MPc/1m3f5Wl1skhemGmGi2ySyuTMfdhZGPoNbULmngB
qVRAbzqdLHiCuQQPUUOhGFRKFq/Ki0zsxv45gsC6PTs1R9NLh67k1wzaTQ6kqKFYKragAYugEhgA
UfytI7ZRHiw7B+ovAlusPCQQNAVI3iybASgiyCqanW6OPtpPcIc5Sau98CIJ0gtE11/6qnQ7qBcg
7DvimQC96lZA1yOIQHflgVPMzhf2+PZiUhUK7GQ0a1DBqC5gNz5FRuxDSnBbxsUBtr4wxIzXVhGl
NMVbAITw1UXEYJM3ku4F/Vm+UaKLDgyjK0Je79vF3DiKw8zBlQ0SL7RCaI27Elq0o+B+M3rtmpTh
YTmtPBMcE+X5BjGwFrovsriIApnsQ+/mxHkH/Ct1PYfUR2uIHxgTtrmK2VC9WgB2GxsoKGp72VWP
A6US1gKBSqjA8Qpidl1emQtu47afAr/j/8eWZlZULnR8kBIWJtAQ46arml2OvkFTI1Cggg7PEqvC
7aW2VGBH4+Il3o54ZBpsACsmKEXFM6MNPZEgB1xYSwsT4pJSH8eFB8NNM51YsP5/araRRDVEPYzz
UMs/0B54IJZ+goziy2Li+O/d/s9ViCGm/f7k5YORog9AUONstOXGBkX+tgMfG4BSdY6WhG0GqSFQ
8Sa+kKZcDSaBkIPzRKBDY4ElbZR6uXDb3Fxb/A7FjOsRxPAyjIxzKnXuV5pxSXn5FlfvLdrRPeFi
b++fl9t5eoykWDKkKlARiSBRAKa+1vSDKvFaDl46TUYvnItNXxh+wtlmbPPvoPbbDH2KRHG6hOq4
fcthfCU8kE1CaWtBQJPQZg2dzDe0OSEtyyFLavixa0HZKjgxGkXA4bmHscp+4GBtutryiZktOKc5
w1ICiJSHnR1bEiKeJPAQ0j1gwTcZdMrAD9AtUTvMDaK8Jcooh+Jmy/QzNbRwbUWZ8ZzHXbyuG5se
heW0C7m+yURumLAzPf4+mXBpOKwMEixoRAg6KBKwG4Th0gvypt+DZsTkdT59HAXiXIdqmA4CIetB
BzmjlbDvDpJj961xZo1UjmOBEMcdrFI/J2kKKZ36BaIU/4G74Ei7hcTy3AQUHwJ2xDQx9QIjWPQP
aEqerCJcuUv8dTPH1lHch9F2MQ+KTkd3p/XgShdMpc3jaErDTzkFgiVgcunczm2z4iEah1TQHzMh
rRjg5AK37lsZVMmBjQfl9cYKhx10WnDLuOa3kehbFIh9CRhBErF1uqRDP7ddiu8Ax5g+tGNNz60o
D1lPfZbIaz+2FyBy7xvE3IIq3iFJxroh8UDPRiJfGVDuZTtCxxOd25aTPVKER/fHuV1vgGErLiDn
CUGXUEbPXeuUoAm1rHoTpzlEhVnxC409zTMEWUEFndQj0on2b9nkycbi2QA2XIHQ8/7PmJuu4iNS
9AdDySbFpoLnbkoEEDQSAUDenFmD0q4VLkTPt1NvFqjR//8cD5AiBH21wEAm8aOy+K+s6Umz0bvh
xNWzOaYfZew+akG6hSqbXzYN86oiBtIqP+s2JBnL8EnXllJuM2fSVpwKuMFsCRYq48zaIfL1SPuj
j2wL1r37izrN6YZDVJ8Ked1FSBIK81yOYi9YA2BQf+zkU1j8Zrb+EbbDeTFhNHMq/4m+ytHJSFdY
Z/Ct1p47GAcmxoVn7oxxqPFW2xoj+uZyC92d6WNZ1+ue9t+IJdecNlBW29xfrbmToAJqqVNLoKxb
6ww5e+lBk92fUFUMunSebveQ6wMPHkkg6NaVK8fUH4Yc1L01p9/ujz+3W4pPYa4LzmCw35/dwt70
OcU9IAHDRMtvwfDs5ciG9bJ+H+MiXbCPmxEzzoLiY9wu6EwCcZ5zUrCnktF3g7s/Qa3wBOFPqF9x
dpioDu7Pbs7UFTfj2KI0Qq20zyIGsTVlzRWZsm9xvdQodbsWg8koHqTXXPSMJtI+V4AoQR9vxTVr
bcN5cLBWlzGOsQ7agXHDdH17f0ozl4CKWmUuHjwZqt/nkvbPwi7XKRyDTtwHN6u+dmmrwFWgu9yx
TzCEAy23VVEa36f2Q3SfNwvbMjeH6ch9CmugHwJgBscAbOpy4mF2FGbjg/2RAoa7MMZMC6yh4koh
LRUaYcyw96hg7nWo6Bps3VT9o5namd/qH1n4aBR41Odpp7+Y8Ih+ZxXnhronR3bgnp5grxVa/nWI
PJsnqKGEa1Zb71mhexO706pm5c+hLyB/rbelF5fdS4lyQldNGrShByqr+xt+u3xhGSoPpwVlhj4L
0AsEZUQd+uHQnodMwJYLBliwnIi87eQItbJN16G7Ny1RSCex7i7cXX+rFTf8uYpbBXjRMCqrQZdo
2FXbTq++CWBJnJ6gi67xkhC38aDLEigMG2gajTk7Dmlp3O0bZjOyHfvmh1P3m7izPEqyVZ6Hhxbr
FBhxvyFuKwB7yV9H7YtsVFCd+H/jYiAHB/Oq4ZzHptOPGoTToMq+zoIGguXtqUuaFKqGtUSTIdCE
ybbD285BP8ZgiYWLY84pqNjYFDBqdO039tkMHLZrxBuI3r8he+E1JEfRWdf9sID0ZOgkD4JDVO6L
dqI4O9OhTRCyFh27I4jvS9SA7b5cI0CGU6WnMqh3pYBIqGE8UGicZmgevT/wjENXAa4xBCFLZks0
xunJNkGsqEtxZBV9yov+Dw2S9RcJmyB19f9bS6OwTQCnBclGTJ7tWrRQBAh+DSAc62xzK0DN6C0G
2zOzUsGuTZsbwTAC7KIPHLVgAmbDhIJ6n+J+PNtFYL5Cs7j3hi5ZktGYCWZU6GtKoqDQa6i3k2po
1hQtHfuKdnJ1f5fmMg8qlhWS3KNBoQ50Lns9gOou80a3LP24vdZga0zd6qpBPbPTmfTH5NlsRuuC
lrXBg5TifuEnTJZ4w5WoilpBKWQJqQd6nvoKkGkhntFYh9FhvyX6C3ErOH4a819Okx1LUKlBgGJh
5JkLR4W/tprJCpBJ4OXUAXNHUvBnBkF9pRpclpkhS3d/gnPDKK4HbX6WocUuWjc1JJZzA+9SYxuF
1iFdQhHO7qKhHIGizwcIItCzQBYAijU7zsONUwVgDTNeerMPfb1j70lENk23ZZDYdQ4aNZc829yh
UFxMWdShbPORniEBH/tNiy6qhG9EmmzRyFDnULB3qieipaeWFdupuK4D5qrrp5y+mlG0jnrjo8C7
psqWykTTyb9lUUr8BZ2QFMkXNMvGHTtA/OMRQiAbbfKwjfUCeeUflj28LeYrZ4jvEAcpq08aw6iT
3D73QfqsBxAdTxu9g8K1KM6d5ebr1IawckbbYy4i325/UCv41lu2M2mu16tIE2gEFSw+un31nuvF
sM6EvZKD8Z26DiAXrfwNPaT/khBq7a1ZvGm4Zg91V/dewwK5pqa2dFvMLJwKoo0CnWRxbLEzb8FW
bwvTt9E+5tbZdZRyXSRkAPdFvU9Te+GWmBtQiflSIyxR1LEZtFkbA9ZgAhnHywOKoUCUDTIC1CUb
fzaZU6LjuEQK+P6RnHnFqQA5Bt0j4NYs45gAEM3zZK113S6kULkNreWLaeadoWLkkE1Moewq+yPp
2t7TaZZQLzGJ/K8ckyVNxNutEZahonoh2hX2TlfA+ArqDRdmX50/kDNFZzxUeEnxkhvomnsx2dms
+a5psze7N89j2z+idAhRBzQwWFWwsKxzfkhFAKP7HBSvQIOcw4S8wpceAqGvwYWFfgJta47aNhbs
EGrhuRj6NQR0n4tmuOC19EVrmu7QTy8IiyTQD4du7NnUaeEFNN80EVTk8/DPkEff8xwoNL1uvUW/
O+P4VKJVzQDnhkZDQF9bUq1Gboae1OxijZQD1LxcgcRscRxABn3faueGU7w8DyEAWaYYzkCAjPi+
8id+4ppmz2Mfb005nkygZO+PNXcwFZ8O1lCu0xhjaUW/s8fp3phoYIrgKUX3Luz3v0aIhdLuXGis
4ozHYuKFczvr3Gbu66C/Ywmrzjmk4JzhKERYBuiPzeh18fE0cyOr8OKGUlAbsJyeOdH+lHH8niYR
GD7GzVdTUCqiuLF44URDMh5DYgZgAKss7kdWab3c3505z6K4TWmKtIyF2x+dWtjXkfQaeEogQIqi
DUUz1sJxmtsXFYOrMR5BED01j3Z4akR3biG1bohwBwYySFoXW1mbGDa80CVdytkRlViJpCJgEXfg
mPXkpyvba8DKY1ug17fRdkVggya4RYqIXKGj+fv+Wv7Fkd2IFkzlWBUjZdBJa43jJJrejPuhpT5K
N14vIMdXPmUGAOHo510nVZd6ljx3wzfR/6BMfkjy0Q+FryEXDYJjKbdpqEE8DeH59v5vmzNU5RTm
feL0TsTZsRTNJQwRVKRNAKAthYt5vD/EzEFXMbyxNExT5L1xtMX7OKUWdfFuAV4Kfg+/jOQRlJwP
5bDQKzUzHxWoCxipDqqSxIYUSvtiZ9Y7iYOzYQcnBFVLnGBzmREVrkumTl2ZUXosQdrj6ehgDmn2
WIl2RemwJ1b0LUqGi+nqtR+Z46ovhoXdmh1ZOZY26nEypAE7VgdagtOtG84iGs4Q21hXFkLD2vrl
ItjoOnQq22Rh1BlfoNJ9llQDasXWzWNH7fcAaoSNictPW3pbzH1++vdPd2qdRaSE9OFwLM2uwDWQ
W1B4ZuDtkQuppNlVU25tfUQ+BFUl4xi4aBpN+m4Th+ERZCLXsIoTP8KDHhDogyHpqtLrXVrzBf82
DXDj4KtIXGi5ao7L0TZuA2V95BZakVDvbhYydDO2rqJTamC0EpRqIVDSZHgM1O7VlcM1yLOHYWkC
M0Oo5J8k7y0O5ofxCATIXh96ULWlXbq1k0h4HfqI9vddxEzcoXJ/tmaV6iNimiMc3bEQ7HWICLyh
OFUN+Yb3yvfMXBhpOii3dkR5uMWkkaFAU+TRHTc8LCCJeEE33jW3O4S3S/z4MxatgnwRgnJh5sw4
RpIDH8e6bwy0c2hKbxYsem6AaR0/HZke3Pt9hlLaMRDBJuknAaj0kDr06f52zOy6iu91oI6QD7zu
j0HXQzzQ+Q24z+/EqPdcqxZLGNOFe2MnVICvC9YDkzmmcZS2sUvz/IASg+cIPM9iHbkiIJpS62C2
7OoEzSEIy43Q9KlOWy3cFDOWoOJ+XfTfOygFsWPauC9dzTcE+2+5cQCFCNtbzB3ObZXie7LGtOkI
ot5j0Fs70iK0Zv2PaqmLe+7rSjTTZlC+DkRnH/XQfCjZ+NzRepm8fc4OlLhFRCMbm8A2jhVSKmbh
fKs63XcN+trGq/uWNuMg/3rsT4Yc2rkmLWAGjxGTpad3eYLWD+tr99bfEPDTx4PUHKE93BjHpm+P
aP7eNTKFRvCCJ5lZehW3GzMnS/sh74/UYNEmrKzqqIWSr6IeiN37qzM3hHLMM2vsCzTU4vqodhlU
ziExe+VJuZSjmFl8Fe/q4o3VgoRlPGpR+5FVaOYyFmOkmdOlYk25kQVDhzj1lFdgbsmtfcLFN5eA
SQXCS7kPfG2/8I6cMVIVckog3As5QowEVfVV7VQIIST7KOwQPPZL+Py5jVAO8RixFMTtA27a2H3u
B20bolq36CJurhXUP6dRP9mpFrol7VBcveQCvIt1djSyaF01+inRww7KNgsLNTeMMonIAa5PKzXt
otXNZQAcIoYzb2vnOFL6JrRy4bVz8y7HbBSX1IyRTrWsl1cRsSTywhzKxihQvkOSzvSgmAL+dCNs
pZdohrMws7+KK//cJRhTcVSFiSQozTL0xpGNJUpQGVUrmVexV9nNvpMjoC3n1hp+oAvfbQ4DSEvz
0Qbr7B+NB37vhl6RCY/zfVGfSdZgHzaDfmTxq27vdVxCcgAB4Uunl14DsCBUrcGwtcnEq11vnJgf
8UeZ/emL8EkTKMj2L8x+6pbISm9jVTE35YUG82ay6Xl+FSJ+KEck9vVdJ6Bk6r4IOrA1L+nBAgpa
gxLougARX6ydZH7O9f5gjXbt33dFN30FfoUSNwmGlrIRKsJXSMUy4mnIC30vuSy+4qpNU01wE7sN
ykLj4loboL5HTaFeuY4pT8xd8NYzv1/NO3OXh5rm2Ok10pALdkC7mAfWUihx0z3g108n7tMBJsHg
ulmeZteCMgjoGr96Gn70mr66v/Zzn58836fPs6bS8XqxNLQPZn7QvOj1N/SSL2zs3McV59M6tByQ
V9SgqWM9tiVb1Ub/my/VSW6nW7A0itNpWzcK8gG/HScz5OamAt4rb/Yaifyi+waNLI/WG81ZQtbN
OB81X4oLGcSR1ahdbNt+GpvxkHJnX4jgoa66raQ6iLzs9/u7Mjs1xekYo2ZUgCZCoC31tS70B/GR
gYQliqHWdsn158QFv9pSE+SM8/7r+T7ZQKs3Lm2dQbuYkLXpRbPKbO7B8WAtZbW0ercfytgt5ZTr
pEmatsIofVCcoVTqlfUZI7TxOYaIo8W+MYCxTULAjrRwLt1brwDTVBOljJpoMkJ28VIVtheOzzXd
CuGXneGNWMtsRJ5hKQ91M1DAUEo0ZQQxmNZC2Ebh5Gti0T2DELpuAgIOTsj7NjFjfioBQ2qYESsT
itlE49mI890ISARwJr7VBe96AMrgZCGpNjcZxSdEDYcoFcGxZVC0zHVI1YJyhXcnnS1wC8z4hX9K
S4KnVJoYAOUHP68qPwwqj/dP9xdq7uuKW9AcyGk1JfYiq6I1ZH43JG8DUEI36699XwlCSMzQrB8S
7RKiCg12R1vzEvDGoMN8wSffhtbCmpTTL0y31zpiaJcAWumF9mykzM9sIIuekF4awxe4tTjb02za
mcrDCYJ7gDdYVKKacQgqG0MAyqkhh3jYpaHpNWlLvw3Ga0LRazRZBK30hSTT3E4pLiHJzKJoIni5
Pu93jGqrgv1cPJLTdt+I29RsbZd0QVPyVrsMYCj2JiuzHGOpmDVzRNQsLdhrhqwVWCEtTD/SENKW
Xf8gpjGIveC95oZQLn4K4XfLrhrtokvQ/EV5sRVWiN4w+V2a3+9b8tw1o2Zfq6Q0I80i/MLqTSSf
idNudP6Av0z+GXYV6dZ20R3PjjaZwad7JmsrTAeg0otVDK+811eQ5RgKfRc31pbS/rHMwm1F2Gag
zdI+zViYSpPAeFkmIAJyLz0IXr26sahXDn3jN1Y7bu4v4pydKe6A5ZbeBZDcu4xx0/hV129Hq1t6
Rs+umeIK4qRz4iDTnSkQaIy3aNz3Tu0n/QsaMhAH2Im5of1C1mpusdTXgGvKoBgq52IUdEOD0psu
MS1awoLNzkU57pFAX9YYCnyfZCc7NR4p5uXS8DGO6lOcBIfWlqYHve8TnkD3N2fm0lSzpYSOHXCt
Q3I1mg7M6KYLiRgwcQOxGYmVljs9avoh0oJmtsSbM2MOKkOCpjtJZ5lNch0CoCNpDV3htqb97mvz
UZxCUhSkIH2dXAMnXUk7PUPje43VwpMQAZssjYUbei5aUzOoElpBRQD6gqse19Y+dg3yQtMi/2Un
VrC2MalBdhcesm2F/rqR91f0XGy/NkfFTTiBUcmhZNF1gPIqbkGvQ49zb+wlA9p0tFf6Eq3A3FZN
//7JHyFc6y09q+KrozPuUQEC/cWn9Yz3/osx+fTtknMj4WCsu+LcpsDPOE2CgM06fJEPz/zbe/Fp
AKSYQVphGfG1brRoJS2oaSXdW9kVka/VL1/bCcUhRCOkQkAeFF9JVw0HmcsRKU7wSicx7gm7RKtu
1F3rgS7BgeY2RHEQGgOLLK+t9OpAGAPbzPQlwPnMdqgJ1XSkVdBzkl4Hs1uh0PmTtcg0RB0Z1+BH
Wn9puVSaAz3WIaMOxME1qqpLQq5NkqL2V6xHXGew30W7nXnXqLlVvUgc3bVYei3rxkVfi30IBUB4
vTOs3CrdIu26JgU3Pemaq/szm9zLjVhKzbgmFlQ9R6anV7ANH3Tc3LQFScP3EMLblZ4s+Jy5PVLP
fdL0vZkh4myDuAeBXaGtW9NwHkfCXrIxDxdc6IyRqQpRIXipk7HjyVXj4EvIjHZDABxcCNrmPq4E
A66Ta2kKqNxVgIPW03j9QuJq4Yf/LZHd2gUlFqBmykhtaukDJIaPxVTT0HKkB0Lb3qFx/jWtR4hy
/1dwsUrkhoO/+jTGb3FLkk3rvIHdwoeMTHWSHTKn983iL6PVrV+kOAit4QLkRmnwIBztkevVg5OM
lifA+LtuWkpq3wmZQEOF4fwIkWz0exmYawryi50htGMZyMATRbs2cv7OIOfrQcQkgFLP8MdxEr7S
jWg1huY+k9TwqlBqe0hsAwehSYMuzGDuKCkeh5rgnLTRigglX7RhMqi9xSn5HtLx5HTj2xCTK+Mp
NIKWmIduxyP/CO4ERjDmcS2dK9j/D25SomaPgDEtkAdhAwiOqn211N57+zj9o7mj25SXfa0FD9wd
ckhVN+YKotaosaFzc13LBfTbbYP/R2anHtvMYY4bPBDRdRtTJGA67CCBcd/Abkek/9A1JC3tM97q
zjXJQi9qRYPiTgzgMLfkwqH6C5r914T/oWsggLVLRjvzCgD6ugkonvGbpPkzoDRiB09xAZp5HdJI
ch/maLtf5/GBVJ7B9kEJs6BvtAumv4n6URZ4pMeolEeenf5nRgAjlQc5oCa7L+NuN/2n8ZCjl6OP
/9R27Fcy3iza1W07/ofsIYQMsLRJT6/g5P1JrGqHG3StE8dz3Tdg1p9ZXbw6S0JAM4H8P4QPGXdl
xXvDukZGtau0btX/rjCvxHgYy+5HERcrE0wMINRdSh7O2YHi+coEItwFhFuu6Br1TDG0Ho/pbmyX
UHS3ob+m4SqOrMuZG9utZiHmzJPvmlHnh8ptdyWpxQ+X9PYmB/X1ujN6fT06wX+ZqIArqEFFDcSH
b+csXniCzR1axR+hHp4wKl3rKrnuQkonOvd9kvoh1vlrqti4QCcb+hQ5QuaIRQWw2FetGXzSo3ek
fUTfWsa7YyypB5O9f3hnbFIlehgBuUpobGIcQl6g9LUfIEtPWvlcWMG7SZDTkMM6tr7mKlTehxqI
eNvmwrhCl90fkgA8lrQ7y84wNvenM+O6nWnLPi0bYU0aWHVsXN3O2OX9ex6OezY19CQrC7yl/ONr
wyhRkK1BjK/XU+OK+tvvUE83WaXtzUYc7Dhd1b27l3W38NCaOVXO5NM/zSgHzdQQ8dC4QtDZ8Gwe
WqB01cjOcOJwIWk98440/pFBq8u6yKUjr9JmD3otrKuNpj4fxJ2GL4sBwm+Z7Rc95PZ02/ZH273S
NP3v/lLOHCZVHK1pBxKBqL64NsbwE3zqmygxNlZAIQY48nTBLG6Hxv+wPgC6aKW9VgM8ocfbHEkM
CGEFG21oPAB/2dZNstX92cztluIa4JIg92FyjuyJ9dEMzrYPe+HlBV2irZ5r2yeKlx3TJilHaDCd
TGFwP81eqmqtW3BwYUcjD0z/bBel0Y88fXcy1zPG/JGJ4vX+7OY6QYjigXmYgDWHVN0pQMfDKtDP
hWV7QbqWzi8KeC85FsOZ94Nnoc9TIp+iN60PVa43xt2DNVBI37X9hhXmEmndzX21DFVVUkPHlyEH
0p1EFYOqRuN7W5cZaiCsemQcVOItgpAFG7p9Sixd1WHUTN64jgh7fL5eZ5H7KNHpCiYYAC8vNRjV
vZgPvyJNbqKRHIN4/HZ/0W+aFIadXN0nB2CVVZ7mFMOaEx2gQACTD/ov016CEt50mfj+tLafvt8W
pstl1rQn0rAzSfau1Vx4XzLPTYKXRvTncCmTPTeTyQV8Gikjru7IxGlPzBGrMiqvYnRPAdLl9xfq
tjGAQeX/Px+Z4GrjiTYc2zzbmW3vbCvopK9Zqr/m9fiaaHG4sCWzpqA4ZdBWTBpblXHMUugIG74O
/W4AYzcZ631Joo3NnP8MRB9xnqJwuihyMh2zf8JgbJXycA26Mo9HNMccK7TQeZIHXgOkIjf5EcSD
kLXT0PFkOY82ivjx0B4qLf1KlICBFafjCD0c9Zb3x9wK0zebueTBqZ0c0lFDGq/QK9SUnt2G2lOd
0OihIfW4hOy5HcZaukpCUNhWhqbrvDq1ob2xqTjRIcL8K+znsHfRfCnYxL5UeTJeINaasyPFycU0
TMB+1YtTFNOf4AJGzw5zW6h6xHRr9dZFr/PH+xY7d/SU28KEtKwO1IU4cfRgVuAV9VrH5MgT5s26
dkW6S0n/IcrFTuzpuzfsRw0qbe66Yhyi/OQOoZdHWyKKtZWdy6aH1uVbnf+CSMEuy79SOLR0NbRM
Bwst61oqT4TkZzQkGHtzlPFWBv1SKnLOONR40gIeKUvzQJ5iEb3Got7rIJgMS3MFCsENKLEetbY6
d4H9wOJh4S09Oatba6g4MdmNSWPJTp4ANIz8yoHoTGZSP4MUfb+/bxYzfvIfdjGajbHJ7PRkl9rv
QoAMnqF/RVbgI7w/wOSmbs1BcV8sIGMR1XkGJqjG3DUVXaV8dDf3Pz5zfNRgkuWpI6GNg4832Z8i
cb+PI0Q7wC3vI9HxXzj25cIsbgPjYGCKVxItMuuMhuJECpE3HjWT9Cc4fn6mPRk/ah6sraFGltVK
2TGoYndra4PjBS4RK5PHj3nDfMsYbAkKWbkEO5g50Sq9GHwTdAHqOjshaIfW+7jVtXJV8GoVd/aP
gfF3hyRfI9HTHcV78GFEz4TmZqdCLzdBFbwZtNjrIMmNXP3t/l7OGLtKHxYadjzo4Ew7VQX3ckkA
1orLFcnI90Uv8RdPcsMYVVYwO3HBnIJHxylCQ1zqBB7lmyEN/Xr4H2dXsiQnrkW/iAhmxBZyriSr
ykN52Cg8gkACgQAJvv6d9MrNK4oIr7rb3dEkQrq6wxk+j/AM8ysgHa8SEvaFnZHASvDkvghSp4CA
Djve/4VdiaRQL1p/gmECVzzBSewKneKfPEh3hkOe4r+0giDJDUAG7Mg5f2DNN8Nf2i0a3et9Xx91
EM7aX8mNPYDL2jJsxjlkCWzpfH4s0Vqp2gpu5wQW7zCIY4nrlcfRd44MApTlVMJYDpKBoJB13dWf
N/Kgtai4FCcb0e8QYQTyjGVuNhitkQTTUP9ZBBG8+DGyBDd4F4Z648T/gZy89gkXmZeRHYlLU+Ee
6/vhlEsSwB5J6KsHw3DIvvi3yCkYGptOvHMlZ7ucAvATwIDzqdPRkPWlgh6B0zhnTqtftkWmg4mi
/tx3jIudqii9xB7kdIbZjY/a5xRYJOg8PNByGJ190CmWNKULhSLhDVhOHzYWhS+mXWlqfw9BqWkj
4KzE5aUgkesH4chno65+7FS7vG72JGwgfY09+/ZxWwmdSwWhydQi78ZSXZ0CtbZGv71+Cfv5lk/K
OXc5+DdvP2ctci6FgoaAFhIOEd21GeXOaOfcWsHZ7iQYXihl0NYg9q2ZIS/JqwfPNDTpoOcO/Dvq
jyoETC93/k2S1Vkaas6zbKsSQLOrBWE2UrEHP+qeHdt8QIK9kWWt3HZLmSBT4koKcktep9h8cGsn
K2T14e2FXImPS10gqqEcCZHu9qplnzCvBv3zGiE/3bSlfLU9h6iyvKnh5ND70u6u6GPutAZTmOfJ
/atMUZyitj0P0k43Y/Ha0xb1xdz69WTARb5SMe5iI09D4O/sVh29AeWnzTNcNym1N0aJK8dpqcdn
qqYbQiiKXmUVZJPl4UTNz1Ncvv+nbxMt0vi6LbtK96K7lpYFNYobn9SZ5MHJLr6//YC11Vrcv0M7
gH9J8AAbFsHUCvYMtvGArbLpKbLavWOmx80vsyKf7CzV98bWh8/TZOFtquZQOtbOHz9FsAsuR3pk
7ikv812uvEx5sGfrHWBOAX2cg8ikERs38vmV1pOzlOfjlaxaXiA86TJzu0cInnPx0WtPZSQzfxBp
W81nRsSDDKdfzhbLavWpi4u1ECBSBkGukOZI6ByrL0HEX6jvXWAL9FVa4lr6/NDGXhaKm+vkp4AE
Gxt05XQvhfyseLTRiETpGec8iUkEImLxWLTkkAdyIxKvRPyl2FcDqVdviOmUybKFlaTqhqiC0KxD
4tQvCR93PthCMO1ptuLt2gMXq6lH0biKVyaDndUAH3d1qHGjJTmF/uwAmNIm9GUlE16qftlWJ6ht
uMlaaMlGPXK7uW4glJKx7tnviJWYTevelbJ2SZ+STIa+LgXeqc7h4WTKF+1GkMUom5Q67cOsdNZy
TCRJhayLmerL2+d/rQu0FPfibm7FaiY6621ybYrqEjZmp2GyXXONhItkPC7gB0GiJyW7aA8Jqy2Y
+eqjF5EafHy/qZ12zGC4+T1W9hct4xOxhp0PT45OFV+HEjJ7oq4/jLS5SEzH337nlZi35Fk1kHKz
mTI8s/yw5AntJi+FXN37uaMPnWih59A3wSfW8ZdmKh/ffuZaPvt/BCgz+FBOC3kW+SH6TiatvXYX
RfDqUaBCWtCkTeYOdZwNCSzlbjx17aAsortbugUriMfBggjh8kHGlPXF57oLnCSk9H3lsKe3X2/l
GlwynxpgqWAxcV/Szj7ZTbvrohzli3f8t//9/Xz+VZcIt1UFYYHI4tg6GDXv5rH/KMy4EcBWYuSS
+RTBnRO8fSozWfWHyo8uENprko6IHybeYsCthJKl/pStB4C2eC8zVb800TwkfctQwvNrFbXHANtw
k4i5kiouxaWiJoBjW+03WRvZu87pn6goPv3bd1hkci7cm0sazXUG3vBX4Vc5FCPVpdpUblo5mUvi
U0FA2Aeeqc4k7U+j1z11vv0dngofJtYeyjEEHdK5ELUFy1w5Hkuz2smAaAUBHZnZmry3um7PfPbQ
sOlqa/abbbUQ1778Ioergob+CXWZb3ifeNGLhNJRF4x9AljBfgQ7+kTtYv9vX2hx4qvS8IFbDuyr
OVS2YmB8nMaG4GxbbzxgZc2WVKdORmQqYeCY2Y2PJk3+DsI7bSJodII1IKrg3dvvsbITljQn6Skr
DkIjMyQwO+LX8W6s+kxHNC1DDrcAqneaf2HKHjbq4rX3uv/5XyEGHiZ93ZWQuZvGDrZFkXOyrK5J
4iK6hG03Xt1m/vj2q6096R6F/npSFd6BRmpqMrBEAHUOH+67DoPjPtUW25bWWglqS+oTLCOAvVD5
kA0KoC+3BPi8Uny4ajL6OxJsQXTWHrMICVPY5KyZRZfBHhM+N3bGcy9pavtkgk9vr9fK3eIt0gQO
yQAz916X9UXvJ3wEtbZDbZf0oxDv3n7E2ku4//0k1ji3fez2KrP9h7xhp3os8xR6uT82rTzWKoAl
08nzNYdMGKjZ9w4hJAsgdMmR4dDiVzB44JbL6KB9OFgJTp9nTODgg3HxSLGRCKy94CIsaOlMeB2o
jgSFfRL8BWorF9hh3IZ+I6daCXJLDpTysHxzAy4yOl0/bfabqBk3252lXlzLOXgXbIkYrLzJkg/l
CxONNIhU1uU7Ypp9pOMvrW8dem3/fnszrJWp7iIU8NFheVFgN+SjuFj9/Dhp8gxDpak98BjG7EKE
56Alv3t3SOA1p9OJDN9HHyK8+KeNhGpFONxZEqYmBKPAHRyVxbLrDqU8z1F7sobxMLj6Xd7Nl0l4
5CArDNnycs8785XSdm8BJ5dapj7NXolxTn8La/fkWFffLsYbEX1zqJzpkJegeLHwZWO91r79/eD+
FdAo8bQcfTZk6OVAOKCGB/tBwZ0jN99q79BaOcC5sOfQaRRlbfkVsMe5GV4a+yVAe7ntzpubcO2Q
LUlYAIU6qomgQz9DxLaOT/ho8aGb+3Ngma+z2xjI5c/vpr5LantONlmMK5fVUiALurJoBruszUYM
r2F+srcinmozfZUQgh0c9mw15TftuxtX1VqbfqlnNcWzj6ZNLDP8tUmqPCoOzI5Adjv3bZ5YTnDo
0cTGBAHIcECDvrJxnJNWxjTBBkLgAa007UPq7tzhp6lisnFnr9U4SwGsgXpNReQ9j/aiI3HUpZPl
B8FunbUPCE1rqzmy8ZOxyPu3d96KJKHz58//2nkAefsMINA2A9w8PFETnVo9Hh2BmtlrnrAQ+y6O
vrSTd8ibQp4nb9KQIwl+uDEME+BM4HcZ1Y+sAslVJFUl9xNQwKd/+3FLRliEPkio0OIHHuWivaz8
7pFvnYLquudmvgcFaNPGSem3TgLEx29phTvAFA8xna9ulY70Xc3P4XCg1Mtce2vYvBZWlqSxqTBR
QLRpM+LwSSaFcE+xbX2omuZTbddHz3QH1RL3RwyDWBilzC/wsW5SiIBmVTA+FQots0Bovc/pdBN2
QPcO7ip7VGFqVeQJ0Fk07kTC2qLcaHyvBJelilcTALJkWWOXxfA3mkl9KMvi7Dli77fkXTnYYL5t
2W2tHOMlE81TlWXyXiOV0fqqtfsQhmFm7P5kEcjy19VPNkzvdb+B0Fh72iJqQqAzHp0aN2bk9OiE
Aw4+mmPOWxS39nDEdONSuqHc3WPr/u0dudZw+XPh/XVc6rIYOiPxSOnKfUH9o83Djxrp7t3tFm0n
nghLpkPBYb44QzufWzI+vv3slWt7yVKjce+VYizj6xyHBxPSR6FLyEvUl83gv7aeixzOscY6ZhGz
rkEe8WS2QuvcKoBzfSK/zkOEYqUaEtpYChWet5FWrT1zUdpBUAkYjbEjV1BhQD6Bsg7ib6DfE+Md
jaWALNSfym1h47X77U/g/esD0hF4fHgNkGvhFHteOEAeNzvRjA+lUY85zA9ib/g2Aa/Y1F8Kz9ub
gXx/+/utvOmS1hYUAo2x2UAvyhv2o8KBuDP2YU9yMTTuEl57L1PlfpRNvfHAlax/SXHzYglFLF3H
EKuavjhW8Sw8oGLirSv0Xp68Mu1dMtv0jMNXwW7lOtnWUXRpr8xexamUnyVw6rzyP8B5LyG/IIZR
J8JGylL5uDNK8JTfXtC197sflL8+JWmixnbg+3qlVUMOvTflRwG1LHiQz8PGmVvLE5aiYswDhNUJ
Jp51Xv7D6ouDKbw6m+LUoyTalX6ZTiH0KqpuH8vhMst4BxCVz4qjzUAoLGMC++aJcogJB83Gwt9z
6NfWfVEuWpHnliacOe6fEcgBEZzqqXETOLFjHs78tJz9eiMdWfvE3n9XuIO34TjJmmec2xAkG9/L
kX58++OtZTpLAHPvRp6CiwPP+qm1yMV3g6JM5VhHp2GChoJd8PboFII9t3U1H6zQJgdOxo3aYCWW
LgHMRWPPqHYqkcm+fJfHZbzPC3qempHuS5hYbGzQFZw0QGf/XT/CPGCNrEZkuQ0wgtDhkcEeO4aV
NIa3zqGPBE9IcCLqiHw/NO6VjAKWB1Wb1Bwd+yneM0uNOykN3XUCJKaNtb9/v//fQpDJ/+/vajRE
5GWDprYu+uEjwLgaIhJg2vdl896H8KXFrPHsdTNoHzzC/o7qaDozXz+bQn7Q0RbO4fXExF5CmsXA
K5gRoaEf5sEFuIYzGcvzUE0KCqnqAqiWDwehaevqfj1c2EuAM04xrF8mFw12Ez4NiBYJRPx3Xuj/
1hLyaCIOXsK2AWOMQxMsEjC7wAf61tBspldXvt9Y+vunf2Xpl/ggVUrVtWMkMoopDYDkaQ4XLQUj
su+uNZyh+gZHk+Kx6sXGTl9760WQ7GM9MUsono1h/gsW1h+9qDtIdwMFuZIP2Uuw9Ygpm5wnyTPH
ap9ci4hkUNNPNgdHm5JUz3wvVJFGQbzvXHqFdNUGEvn1A2wvDZNtEQ5ODiGlzDN3i7SZnCLRXlx8
zE1nxNfva3uJspb5OGvSl3Um5vE9s8BugKs7vM9Av2K5D+31ase3sMavc9p8e4ms7pk9trH2RFZw
vApAHl6f2gPIwXZx8obgGNVIunz3u5TTqW7UyTj2aeCbQuZrJ3GRhekmziFJS0Wmh/pHCSnZfeO2
dO8PQQdJM81hV6TrCOhNkYIIeybE4tA3A1qZte0tgBZv2gQPU+yl2vGOeVWXu2LeKl/WPvUiiGL0
7nA4j4jMWBV4pf2n0HOsJLf473je6pWvPGOJiK58MoGt02Dg41sfOiS4NdoOsC5JvdjagE2sLPES
Bl2Scs4pYU3mzkObzgoekAMpDiIK+p3DapMoHQP4DYTK25Hm9TTBXmKiNSDJsJzRSFam/l0Op7y5
YC88mOPkHmB6wjZSpD9tw1ci2pJr5zMriEWv6ozEbftgWxp0o2Eod6yJ6x3es31/X8gmUvugFXuw
r76zWeWnPLCsh+KulxdZLMRsInf2JR+axJv1rrHNcbLdncIwwdGXuHPAJZp2gPh9ou0dmwa9m6qH
tsmWHPgKFM5egq0D1dh6bsc6w+0cJ/C1PHp1cHbcZOJpCLGLBHiXiXy2xXSCSXGa9/V5GDo0Lj3/
4HD26+2PthYH/o/mp6gaBorNHpgGXjbWeGLjH/jVBNGI0vSfo/4T0gUcuaTO71cZtLI17aINPfG1
c7BI+Jw+D/PcSJFFufMB85xjbDXPAyUH+5/0C317CdYWceQJrRyRcVdDl9c9Qlj+uzLxTog+k9Pn
jXV8PXO1lwDsobUUCJNaZF492E/MKcyOeaK9EW9y0mlsYmRjUBWKe50WDmUPrGN5QkMHCOG2vrEW
RUrgNIe3f83aUVxEsJHUGEfMPc9MqX7dadjYz19J2aYRYMCbbf2VbNNeorRNzWEAV+ExPHLJbhCI
XtxJvar+hvv4neHjgY7VPvL7NLLZe0hhnVpZPbiduVWi8vaISAfXrfdT7ZybcvqnEsJewroHFrcQ
iRo4NnR5Q+4BEmnXf3t7XVdqCHuJcK61ik1vyzqrqAvrwOhYNO5To/OjNT+TFtdngGk3AkofQtbC
5RuvtHJI/s+YWYy0A+inxiy1PVYdGtZ0Nu8G3hTHmPpbbNyVTbOEfEJzwo4aKqus1WKPwVBalDBI
tvXFE+RhMx9dSQ+jxYEfpqEkke2UWd0WMK9s0d8vSxdOJf+29ZfgTgvdlqGKABRs7tnTODc3v/LS
YLI+5o4611vWISt1ur1EeQL8wyQkZVlWVvZDrOPh8+Aja1FTOZ/c3DxEIwB1NMxvXsVONGc/tN04
T/E8Vw+ycOZEk5ljuDueoQTWP02qPL29Rde+4uLoowdo+mF2WAYp4ySvIao7XLooSIcKjmjhFnt/
JbdYokIDWk45Mz1D2P5oh1GZ1GP4MEh2hNLuDKGWAVbQtti48FdeaQn/jKM4rOk0sCwHKn+mKNp9
y0WpTr/qzjkD2kC3ytSVgxbef8FfDZ5C5TwMqplldZdj5iJhLjl3TBxrZaWB+ga8dWiXbEdNex6V
wMmYKDxn5XjpffBD2v5iT+G3LmjKjR+0cliWQNCectJpkbMMZJTSaS9jYwpM6kK1sbJr1dSS5DgU
PgiW8FXJQvqeTezQjXqvSv27msdjzkqWxOVwt4s+D4bcinGjBbuWdCwJDTZKb7iikQa9z/y7MHMa
z8EX+bPv0Ko0aS66C3Orvd871zHiPAkqd1fhNnn7hKyUWUuyg8VjPrkCDx8NsKcIq+c6ghyv8yF2
34kYMqODySwqN7C8K5Npe0l5gMZfaDBFk1mk+3NoeeZhxKBzlvXXhtCEz8OF9d7j3F1ATobHnvQc
pH38qJi+46m3ugD38PpKzrykO5RVbyQ1SmacVI9B4e4V5Nq0wfaFanUG6PjnyvfTcPD3ELXZx1Xw
ELrx0+bgZO0IL6ISIj68t4IYIjnObwh9mMQLO5ZwZc5wFmu3XNbXcuolLaLqRqlczWTm1O4RWetM
E9qKz0Gkn2xaPpihO9W89tPWtX7mvlUgXFvX2GGXxtrN6M28vcFWTu0SW11FY1iP0ZRn91uhKsSh
nfxbtQVNW8u6lq7JGN71FMZ1eRZwcaoG9VzG1a6fioOy6D6CSe40zY9BrdOxcnYuqQ6qoKmNkZ/b
TdecxF+oR8oEbevNMc5K2FxCrifImkolQvwiOj7KYIADePfRGZsU49B/W9L7Uv8VmKOBD5Erqzzj
VfCRqu7GKvN+EwuwsjuXeOq8VnkDNo11tQIYRUui4kM7W5i0YhwziUkd8oFujEbXwkGwyH8wFh0a
BsvQa60xPrSPITJkx33C35XQ0eYjBrHWx6l9j4FuAuS/449pHmz0sFZu7SWIWnqmlZimWZBXVbuw
BRXb+XKffnmBTH3JL83Pt7/W2n5YNHeoj5SGMI6vpcmpm/xz5I2XIsRh2DoE/uvhbGkKAb8hOqq8
zTM2KDvxfWjb3ccib//8lZGdvURGt+gwjmHJ8mxo3WontDgW5jazodsrGHYXomyTKR9vMaTyWqY+
jhjNJrRuN0ritSJj6RjhQt3bjASfiTrux5CDAGvZ7+J4H0458Bif28HJZpG/s/KNlHEtbC6x1JWa
RuIM2rqWnjd9k3lpvWP4CUnRMgRQx3lp8rD/LSfxvmVQrOm6X0Ue/QqglAldIB7tm878nv2g2MhK
VuLnEnbtmNHJDcSgAfuQ31SRP+Xc32+ewJXNuYRaQ+o3F70s8HEbb3wcWg1nBotgjF7HLsJkHe43
dtHKHl0aUBQMh0B4eFDrXjxPyh9Ce+jq+H0BE5fInOFk/E4HMzpNdd6rBJiYT7WjYEdrC76DjFmU
xJ7YyHnWfssi6oRQkKn7XiHqGAiNklKZpJLz7u03XVtR97/BufDjkVlFa10dI/dlSZ941R1BWDhs
pg+rJ3IRUSYr0s7UBHlmGoL+cPQIrXYWv++GZKrMi5TOyTB0NSEdac/iYbN3tBIwl64UBW0CISUe
y6Bun8/DhypA3zS2+OeukDvIhzVJdM/a/mkdlzDtwYcmWpBreq0qcYao3TEo4EXnNSezxWlb+VJL
hLbrGsUQ9y3IKNEd/HV3fKIi8dv+oSf1xg23cnqXThR+3zNqgDK6stm3HmZv/Oawoj/1dUHSf1un
+9v9lQyEkIofRFtAwHRocJTyj6E/Ia91X6gxGzF47SXuf/7XI6RfKKf1PHrlpj5b2jrPpcqIqf4t
wi3NhzlUMWdGMeYD8PDKaPCx7u1rpeeNBfoDV3sl21/Cr2VUF9Vw//nge3zqXHv4VJMIatlOwqVO
REDvV34AhUqoBOcVoET6KVT1TgSwVrW5k+R5oxIGoZG9B0BHEmPUv0P5IDayuZV8a+lgUYyaWXVc
59nUQbxKc1iXQ+FB6ukTdfVxc562cnqX8G1bTwY0XySNvj1dvCj8PZLioYUNEBnUV2P/mvqN3bJ2
gXqL8kYVkdePuWddZzhl6ZBhBtmc/e4iIGEr5PuiAlQxGOaXWR7Hsj64Jk6n2fre5fRQWGrjwlmJ
8Us49xSoMKq7mF7hkJU2GlPewcXpfvvM/ek1vrKllhhu3gY+3I3vQb7haETytj810XCCi9twU12v
STpKFLiy58FnhubQse2x1eq6GRNZRSTlkJVRtnwcAxk+On2FqrvrPtatPR2EiZ2khQY3sJ3uN9qE
HySGHeU4PVSMQrvCzutwSFtYDKc5I0MS53TsEglyyc8mYN5BM2rtosarftSlYhUkgmX7PJQ1YAO1
CPsc0ive8JuB6PBZoTQqxibaiZEDuG/TzjtwqOWnPbGHbwWR8wG9AZY6WohHmFJbQ9JVTk8wlAk7
DMzuLtWiQhWZly+zIfW+6G2RNaE/QwTLdVMxkeZh6oAlCDg0LP3ijs/TmJZoVX8teI5ZCnNm2OYO
LC1pPu6sgogzQ1P0onzoKs49jqM78e5xrifxOdfxFphvreeyxN0Wkomod3onC2z74jjBWeT6FFb6
iSONLtR0CgrnOTb0Z666vQ/bzT+qK1s4zdc7TV64LM1dT3WmYiW/QXVk38TyiUSFTAUGcb0DBM7o
JUHBbxW3r6SyHjFfpxvB5vUXx5Pv4eGvWA5bZzTtPDwZHkkSNsKye1BF9QwYdpCAVn6J2yFPMErs
Id7hqXPleHlqRUp8jyKiMPt2wo3y6/UwgV9yj4d//RJWaN3ziFU347+MfTa1J9IfWt7yxGVO6jL1
PMf0axC0+8Hin+BNtTOW+6OS0QvkFz5uHGQ86//OMX7D4vLUUDVDIkPK2xiTrwrji12e2ydWGmBY
i0YdbGvYMnh7tdGGRy0u0dw41MxBXN5aGHcE2j9YPIBmG5hnLXl2ZhAegmqbzfJ6ZY3H3ePiX6tr
jxUUZYOquk05CiVlNb9dn7cJSAMTH2ugn/mF4Dj1pPo8D/4vyX8BLNJbIgF5v9mIwfdXe211l3kq
bL6kssPqplXzk7jmwanMU9NvZYire3lx0UCie+6IHVcw33IZTvGUxA7snXFi3bw6kAi20mVLD1RY
O0k0TfKmT4PmoTP2Rmrh3pP6V95wWRuPZO4tOQ3Vbe6aQziUaT5FF1o8u3wfinYfmHfBNbacZ2NA
RScMyB9xcKGLaFXjg/Ldi4CPmw05rLF+LssbHClAcbM2/dZfTXCBpFqcdSvyy6gvZXWLXIxfuBaH
qSQP9d1CKIRcqTN+6qWMU7tF82N0mk8dJGYksxOiwsSOflijnSjCt7iqrw+J8HMWBz4aoQaZDzG7
SShyiWk6UohuR2GT6mcvLj+3/s0V8Ge26zO0aNKcFN+wqlnc+SrRTBy4TT+Bfr716dYWZ3H0C0Ar
J2pBrrCPzc2KoJ2Y1i0N39NGxJ/aRnRJPnbm2gzTFzkLL9N10PzgUaVoSrWgZBcx/Qx8HpNpNQNi
78gZ69pT6yUfoYQF8j3dudRzL2RqvzvUedcCnAN4VtT/auzmPaqaLaG610kkXrgsZMZSaCsuAnab
/fbmM5TQmJ+PEqYdpD3mzlnU3k8TlCcK7deyGpvzPPTNqfDDcV90DyCFhdZXBAk4zLVfkCSGjwXG
hf9SDuO3LT46xv+VXUKe8lbnKLN1H79rTfPZq5yHzcz21QQaj1h8SQJEQ6iCqrwRVEHQaH2ylLhK
lx9hWrSL/822MFx2SgYNF2jWUAaPNHG2pvAQ8fraGOsURFuCgCsvsuyRONQD3D2w2E348tJhLNE7
886uu0NI8sfetjdq0rWd7/33anCHkQlMJ/FJAvdbmVdHWhePMHfYbbbAX+9Q4KgvmiABt0obxtzs
NjSySWYVoI6RdTITAsHxGLe4fw2D6yTgAhZ7P5xGTGlEUP68fauv3Dv+4t6JZBN2U11gQ4QayP4R
jDGmYAdXbeLS7/+n1+L+4uaJPa7drqflDcI0MhnNPhL0t1+KS0OROYWzOEFQ9GqsKRnInA5i089m
xe8wXLZFikmShjTImspGn2fRhog0Ahiu4ELhcQllg8eoYztOprTq2XFyyIg73/3WWZA66JoOXmUW
rHH/aSSLo7dIakRLydi6qry5vDhGErWr7YTQBhT/JjyLJyzymLsQm0S7sLxRb9pFAV5N1JkTwNXL
H3ZUt18KYGdsx9xivbF7Xi2U8cTF8ehCK/Br1OE3VI/7NpI7x+uuYx9/pwM5h6AaVNGHt/fpynlf
Vv6xjwtfmJbfGojWeJ2dQBQWzAb7OiqYr1re8Pnt56ych2XpH0y6HEpv5DfATKNHOobkSQ2cHxBi
tsggKzFlWfPrmjVWCMXnWy/jX6N7F6KIkWCOPze7jyuLtSzovd4NcI/0/NY67ETi8Mu9MmJ1+OTN
5rveMr9aq8yWlX3jT6zzS3wThzc8cUw3YMrgC1hHtXOiqu9QsyyDc5H7+UHW3ZiUbpRvERZWFnFJ
225H4loORAFuZe8ext76HpbwFO5s84P3G2CDla2wJGVbset4UYnvNKnOep8XPtsVKug+sUB+f3uz
rdV1fwyQ/qo82s4N4cEg6xtv0fcAzH8YDm5NDrEHgXYbQlCxf/K4LcGFVHuFZBTg1SMf4TWWD/u6
aDcSvLX9sggcdRg049QzcWsH+/PYVp/rwCkSPaOdYXUQoPWHjxsvfA/6r1wGS/J07OZMjK2FJ1Hz
pYSBXe3EH7QOdzEsabkNjklY3/zQndBzfNp45kqQ+lOQ/LXIvT2HfukH4laU3c8yIr87mzw1Kv9Q
jT4k46uUMqjgyR2NYAOgL93FC/hD7qHHFEfPmpunkdbfIsW3en73VX1tDRZXLhduhHYbtq4IUTR4
HyjvHmJA9EtQODyyD2uwPZ7V7KcBaDS0stNe8rNmG7t6xZkoXLZzaobOVz/74kZcCG3csaOXFnVE
1ERQIQvZz3ocnH3DfZpWU1FBnheir8DBfuyCoUiCGYyf1tEyhdRpmUb5cGoKfvUgjJiqCMIJBgqy
uUOg3eFb41U5AU8xNij2XgX3ykQMXvs0x7n10lRlv1PoBc62MT9N0UMbySv3Di3MD29q54slinpn
88rZ2OMru2BJ0NZzAbHSWmPnxWPCfSvLZ3GGCHOb+gpeOy1ed+uuWkvplrzrmhbDFEY2InyT1dG3
CpL3Rfd9AJKiUPpBARfQosXZ8fpoqvxqe3IjW12rsZf86TDvgiAI0Q6LBl2lTGp2HqJjYAxg6jBg
H4Z2TCFbGx1dEz0W+u6EYdRe10CkevwZeNsGkohjcO0N6NftIaofEcOxLp2luz3Jw43fuXZz2Iu8
IXcjWHMPyMwce/wi4yDK7pZIO1QmHXwqRvUuUKRLYiZ4Skx8dIbqg+/HWwdwJQgtqd/RMHKtc6+6
QbfsxNhQfzFOOIHoavc7MqDznnshT9QI5QgwFeETEM/uRsK09uZ/boK/glGLRiFGqni26apHtLGw
+qTcWXCGiwHAkS0E4Yyuj840fMNo4FqRbv92GFzpqS3p4GFvWkjO2NWtFTWQPRItl6b8FUKI6H+c
XVmPnLgW/kVIBgOGV6D2ql7TS/oFpZOJzQ5mNb/+fkS6Ug9TFFJeRpo8NOXt+Picb4kNjloi+ihN
7Hw36q7b3f7i4lhnq8yAvGkgRJHcdQSnjDNYrRr7qrHvnBR0hNqhFxTQd7rBjrr2azXALR10499P
Nh1nGxgAltxNyluN87OJ9HOI41YLtQll9LEKGF56X/wZ99e11JOKVQylSNOI8Kdt33bVpUl6CEgn
3tj+NKDtmMqD8cBisSl7+lab7Ta32bMesY3OVhZ2IU35Awb58iscsx5IW3TJHcootUdMthuZ/mGj
3byyjAvHZc4Gzyo3zZQ1JHdp6wa8MoIxqk6RVhxF7GwSdLKdhO9QMzx00doJXXgzzvngcepAq7aX
yV02DH4PUsKOZr+EHL93ici9xHafHLvYyxBmleg/J8C5NHqwMtxpd165nudk8a7nMopkndwltuPV
7E1H3Rm6Q4HpvrGh3GUF/HOQFp2YwFVHzVF4Q2Zt6zVtpYVcjMwqNH03lkaUYehEWBt4Fp/iGlQk
gz9k0Axh+UoitnBI5mRxwKDyFM1k1FErFti1uFisDSIpH3L9vobUwOoLcSHszG1RmULaXEU5qr68
28qyODc4J06pPVnAJZkGcLSksU/w3VhBzS6chjlXO8xqJozOSO6A+84AltWDLou/1ylbyyaXtub0
71+Omyqw62OA8e/KpHxuu/o0QHFvqMbvpWFfIke/GMOAXkj1zXQTQGKfbu/KhefOnJ6NWQT0uDQx
jfSnW0BInvLvgxa+rq7T9Q2Byf/3sFBWym0V98mdZbjHksn8HgpT5l0JjQAUk2FjkGanBpfk3wzH
mtOpO7MwDMhKTCFFBKUkR5nHG2gGn0CtX9kIC0mYNSdRW5amkGk2yZ0WI41v6M/ckWfZhfseFZKO
8z2RE3sufM9oidu4el6dy+sJvuXOjvCQt5FCvpvemSzbJpmOV440f9yeuaV1mvb9l+3nKqMqoMGc
3g0ltMn0KNDxKiQKGuuUFZ5qtc3YJSt7felbs2ehRmIS97aD6g4y5MJhd3AiST0bodZk8aEpwFxY
M7C9LlVErTmFOWcEAqaDO9VdLKR+ndPtWNZthZ0i2rK0hTkrd8EGqz+bkfSHXFWDpyXqPkzQGwGJ
14F8m5ei2R5AQxJ6t8LPeMv8vjcJjChb63FoYB/hmXBJ8oByWSvqXT+X1pyL6egSCuNmEgHJwDy9
lY/Kbn9z4FTAoMlXLuClb8yWIeMUgiwdj+4AZqwL9VTWSnmMogTs0hUG7kIhwpqTujUD8K5kwJsU
0MN6o/ruww2BJ0AvCQpW2X1eaVsLSHfIE3laWe8KEmVBx00H5BbzN2/YByn4ygP1egS35p6pcIE1
+pFi1yW8+wdSdnshyXNkr2FElw7nlOV8OUCqlK5FQnv68+G7y90z8I1rjbLrd7c152ZHEQ0hpRVn
d5Dd/G3jSQMcc/QwoLwRN6o45gJFsNthYCG3tuYc7SSHUTBuTsSYdAc44a4xjV+iGM4VrU4NJffh
G8sfSF2cMxGvBO2F16U152l3nUhSK0e9T6sqwwWopTnbuuZrUNbZFppCP6nd1bYb4AnhFZbzD21e
AFPo66Ne9MiEmb2DIszBzULDkyzXPRFxGiQDhVt1IqH5lVsrt+V1IDQFxfjfi4w7TI4Qx43umrh7
yIft1FPGhbB1G92PO/ZhNaPyRDIcjDWy8NVda5J5PbIGOMSqTDs86xXZhU76PFiAd66SH42r2xZ/
fzYiPBvxgss1finiNxC7jED2NYdcOrlL2hb4kxqAybxHcxxCRlEUv+EZn3m8TZUXsnT0O2MApklG
P7J69FLqth4toeRrGKYetJr7yEm4gzXVMS9SmO8UPFjZpkvTMv37l9NmpkD3GqEEZjp2tjUs5Lu6
3oUtgc1nH+hO4qly9Nzuw6Ht0TU5anD3hvPo2MI36Oft33D1UGLmZuFTQD60NPKUXDo67tnYvZC4
2WkDfRUqedUgHHP7M1ejND4ze+zCzQo6onpJoMEB7mRqnE1QokQtd5m7v/2F6zgVfML492T20qiq
wQrHS1mIM+ABSeFBGrfZDF3xXFrmr84NAf9GwVZPugDKHJ7dtc+VK6CNk6GgjNwqXRns1cwAv2SW
BIchMQkHG+3SVM0Bja0M2kB0B3qK17l8S+tKC5y+WUE/LSzgvHLXNW5mj7FBLhJib17Del+H2g30
Piheu5LsqFPqK+P604P5z+PPJPPKXdaYoWP2hFwGuUlZWB57Q3y3eAgfUxAM7/PcxOlyfalbFJr+
WfrW0V0b7xrAJZHAPMfK2MGgzu8ocz1RKvu+KLvSD8N0Z3SvY/aqtUhQBASWQqjzjqVfdUfIlqIk
AbT2msXs9VwKg5gm8suhSwu3S/ORk0vROXABMPSqRDWW7pO6cTcajS/AQP/S0/SflGR4TY8FarRu
+eROmNq6/4cx9d6zDhQ42kATmf2Tipy4wAulieeEZgNsWUM2o8bVT6sUf6dljtbnv390OVAYgBF3
vOQqH3ZUIEVz0ZLeZ9xcoxss6X/Mi29557qKDfp4qVvkgrJPdgRvRb/OW5/BMsg6JM15FI3ydVPZ
HiNFu096GfvwmtqSEUXAWOUONsAhgtubQXYjIpoHRbdh17YG9AJ6CbguoV1zqmnqPBD2mIMvNQC0
1LRPt4PAnwvl2g6dhTMQjKrIiaMRmu/OIQMfwx+1LvJRQ/3sUNS7sMGCrXwbHmxXph9DApsspwxy
kvg26wVWmD2WZAgMoR81Gy4x0rEsL9a/FybZW6Ojo+vAvmnwqgUgzIz8rnOKXZaint/B4nF7exAL
t8IfkNqXDeqqsRGRW2AMpvrIOgl8i/m7dqyVd8vSn5/Fydy0nZ7r+XgpSPIDTI+Wih/VwA63f/xS
OJrFvpSMaWkZYrxM2d5RWY3lOX1Z+vBZC4/pGL62ubsixHP9DYuTPEtWczgjlHWNiD9Iscmb9x5I
5ghGupHAa6DHyydzt1gr7pV5feZW5q2+YZc+Pa/6EZw7HhlsvIgKsOYRyhgbXfvm1NEpH9u7vql+
a7iPtgi+Xo7sjur0iVS0WHkEXM/gTDKvADaF20tnrMdLDEqol4SnloYqKDltn2i4dUmy5YMLnDZJ
tQuy47Vi5x9syJXjNa/+9ZrOSqDvxkuf8DSI2uY7WO7Sg5G3DnfG/DmCAJUHbTnoIsh8kyXCywv4
IEYEJoE2+qSRcrehrnaxcsi2QI+LSHXsCDuPJP4WmqOOIAG7Cw26iI880p4pGkKuyjOg0ss+UK39
CnV6SK05NXl0pAYaqUoZUuXOHqG8C7ifUeebuCQ0C4QOn/bRxX/qcW3apyPyn+FTd14GMqmCVjGy
e1i7RKlXIVMnkMxMWh5E1adIv8HB8yAp6oNtV27HsgsSseYqczWnwKenf/8SFBSRcKYj+DSDaJEV
tj4ID3eAAQe1M2xIL39pa6na9UQKn5pdkHwMs7gpC+PSWWNAqQ3FJn5I8pM+3pHBgny1+8Dhb1kX
5d6hzd4MYZnIIcwS1Wt58RSt/zPP2N6z247rQ1OAlUwuNvwZWDS1S+EZGZlsE6WdT3C9CAIsp5PZ
+3Jw3rJxOPO49KF+PIlX/1Ugm9eAuSFF3aXIWEfzF5HVhrXVWwJucWKXjwo4rdtfWQjG8wKwJjQX
NFGEME1PzoCB7RvAoLywXu2oXd2ymMpZ4q2KwZGukxqXiBXOEYSIzotGKJva7Y9RmFsz00tQLKz2
XAO+vh2sOmDDE8SJ326P73rpBN+f3TaWWXagDijjUg1p5bttDCPsIphkuZA0OdEGOly1RytcqpHy
aBR/xpoVoLf4EYkKnQtde1r5IdMFdG1PzS6mkgKO1TW9Ab2qcqd6cmcpdol0M5CVfSqIdtQKjtU1
CSYIG81Bv/H2l6/W+DEDs1tqrFKm4qI1LkTx4xA7HDwlvrNY9txkv/sEkgH8hwtZ0ZXDc/Xs4PTO
zo6WubA0SDi9iDx/oSA0e13c/NVq4o9P2/hLFGrDLi8haj9enKiFoloBxHJsPylkiCFwOQ7nvxio
6aY7/k7DbOdQxOYwcTeEtMe4NS9VucatXgqH0+i//BCSJaVbmdkIdwO5iWmob5L+fmgRcVl0KCuD
BnkBxajbK3j9tsewZ4coaeB5V1UYNjzo9sIdX5LBgp9x7vXmySp6dGv046jqZ8Ml3ydZ+FV9hgVi
gvufymNOQiVS6AuZMruHF3V5P9LobQT3aavM+iOKBIEaX/3IsmI76umhsh/LkPhOUq/s3j+P1v+c
G4x9dm5QqTIz6IGqCy5mdKT5McrIJjc7b2ygzUWt+z47RvWGiOLB5fxt6NgLHG9/aCnfSDBwplkC
SkKDtQD5WXf/GP3aQ+7qucIPm50rnsTSLKphuMDbwcvMqoYmSXEqIXu37TS+GyPtVbeMJ2r1L7e3
wR8uxpWpmBcw8dSiRi6a4SJrxzctxQOXg27RJz/jXIwBXBA/pcH3rKw++3IwD81o3Les8yV3mB+l
NXzfK+t5NG0wqo23hJc7bpkbsGmGva5ygE8N+KDxIatRvw6/FYX2WTpQmIT3NFd+XxYQEd2FUE4A
TvZAU4Dx927WZjvpjoGCgOD3yKwhvwg7dATcAm5asV9PJ8KFxR2BMK5jO4HV0KCwx4CFrylbE2Fe
KLe6c9GuvHArWzdc6wwGJpiZ0YDq9wMEwnep5W5LhqXhCRAUFD7eNgyM4OzurPTCp6h2ZUnYbBOA
4QifRtuwzlHm+kZfnwF8hBM1fV71vbz6oKHuvJQc1lVHNDeEpPPA7hQkYTIgtaCAvu+i8rhaIF2I
Z/PiMbHtCCqx1DjHOozEUZIFCAl+npZDd33sol2yEsoW5mte+m1Kq6ytUhlnXvFNXysgn2yvgL/F
Krr2+o2PCZvdEbUZoWfgCnq2CwD1qdhAMAg6TbtaWA/AF27HWj1Ke3iatPl1MEU8BrcMrYnfizyD
gLT2cPu0LoSHuQBnZUQ53uWacYaeARx/NiTufEg0Tkow5XCAkamfDNvbn7qaxGHEs+uhiHuIsqHF
cG4ycRI2eXSNEVjJtZ7M0g6cpVC6ymx36JR+RmfrNbHEKTfNDbRWTyXWTkvNv+tyuXOpzdqJRZpE
3P7/HoSlQ1CpSxHt+morhntNXGx4GGX3ifYCXZ2wrKAzuLIvl6Zwfo5FZMMVWNhnCoAJYK/9Tlbx
L3jGbG4v0fUXM4W23b8TBhDHQ8LiyIZDuvSF1UHBSdzVeezHwz0KjCG6dn33KPlKbWJhzeZqmaUu
9GEcY/us1W84y2OdnJMW2remOI5o4P7loKavf8mChlBHi0PHrFmN+4EN326m7W0Z6pym6QXJOFyO
aL+1RHcYJGS5Vj57NZXGXM5SzAyAP91RJRar2Q0QQMAOIdorplA6F637qGgXNBAtVcn7ygennX4t
ys9CCqjhQkkcgzOrIKkEoXmw/QB9zcTgm9FHxIZno0rPg+xTiOodUFy2nL9SRMJYZ4kmoAo1Crqc
nYco3+XgPvixI9YWcCEaz0U7ExEXtc65da468zl18mdSQ0DKjTYdVCVvz93Cc2Cu2+m63M5QlsIF
2dn/dA6uZ5PK3e2/vRBi52qVWjvCq0czrTNAPsEo0aMqxN51x5OoTOKnevxDJ9COL4Lbn1s4U3O9
yr7MXXDplX3Wy/7nAC8oGPi85ekAceksUOFKML+uA0fduVjlCFB1pTrAfLMm2qYGEjRRn1wRdO12
TN8zAgLaI+g2T5116UFKiMJjWb9J0e3GyoKtOCM0wHtvZcwLcXGuVEmZQ+3eTTHFUA+RsEX2nOLv
dsZco9LmbQGvXfxpJB89ilkF8fJVGfylrTE7NrCKkUXaISPsC9OEJhKtvRq2RNBE0UOEDafyylYW
gRVBdFvU5cGwWflkaOxEQqOUfti40DEEYysOmnxoNn1VKL90Y8PnOsvQSkvNlVlY4BK7c9lKowtL
wGFHBzoxbBOm2a6EwxjvP/su24DQGqkJx0M8y0z8KuSnEVIdcd98Z8zddGb7m7jDpZb06e+2uPHv
gA6/zUYTMJ8564D3l1zdJTrbcoN+pE3yQJuVTTUtwpVwOhethEehUdl4QJ+73DGDJBrSO9KZ1spV
e71IjAM0u8vbLB1KCpzSmaAinIUZSqW5DQYhGLwgOMM/JTH7XQ7+Ol5AY1AMJgo/Rn9I6hr61eUm
pfDg0YAeRcXAOPZE/57DRNtqqydaDPmdYtADqSzIi3GJDrnZw2RTK7szXhj9xqaNdUxiJ32oeF8d
4pH8KmXzkDVG9qiZWv8aQr0naPGGe3LDNPTtnD1BXTwObKLTtR01jfPK9M4lOUIDErbSoOwcN0ni
1WEI+1xr05jWt0qMh5prMXyG4qc0+7na/F5Y0bkWhwOlEzsvHXpGEdzytBx2Gk1sr2yXhVvqP/Ia
kVE0UrXm2UrjIK2rlwxA1UTph2RNtH8hWszFM4gFAZESqgtnnHtY5jTi1bTYgPL9ENh4PSQh/93i
7VtpqBnePmhLJZ25iIaUMo+4U43nLlP8BaiXQybt8BDF4z9pX6GrPUTAQHaWAtc1TLataVdBSzSv
jEfnL2+aucV3XbIWLBMLRnDFN4SarrjjZu51drqZ1CP7MtngVustONAJDTC94tsYki1UShFP+V0M
6xIQ33V3JfQsPeLnTGse69GkY+CetWw4RWCrduFjCu0s03yDleiW2hedj4GVMY9pa0oOS1tr2s9f
ElgDXnSKtSOUeyIz3HG425SZDdJDA0OszjVXM9alIzl7oVnpMIq2NMZzndUnR4BrMbSwmSfqB8hd
31DZ2tlmCNm7DpColVOzkK3MRUE1WhqaaQtyVmHxmJfJubX5c4gid1OoiVm1Em2Xjs6sPFelRTxk
4CmdJRogo+EPj+Cg3Slde2jqEUIMIxq8a+D7pUfUXB40NtpKVvAjgAN4eA5T4zig7obqPQpuzXPM
9QsQbIXXZ2j6kgy+6LfP6h9i7pWAOtdGsbLBhsYSDPcavNfq8WmA7IzRXxARpvPSs2TjiotOn538
gdJPDQgFbQDblR3L7N6EIokcXX+SZTUqcsSRyfBsRiUgpnueVQF81D1JnQA2gbW+RmK+jpSh7lww
hWkS4ig9frLLP638RW8KTy+0fal/h+WvQiliSHLAq58ArNDDbTTc9/1Bo+opJ68DmBQS8A52n/Nv
gidorpmezLduGXlj+dZlrT+4YoOBKGfw42pVgmY6DNemefaabAVIVwqiYedJNAWTm0H2AC8q4Tw5
1b7o3/DLmdC9Zky3VRt6BJ12B5FAl4lvOvYWFi9RNdxFuQW5Ltx7EFxR2iYthpVK9FJfcq5fWvKh
17VRh+9i+gyEpB9alQf1CT8pwh1qOZODcrLNcxhvTW9eVCpk4yn3cWUTLjx656odTgJlpSoe3XMx
6TIYaAXovp78wKt3KorIbC/bXwji3FS+sp4a55KKJCgVoH25j7XC4vpWFMOIGDCFtUtsIXyas/Bp
jU2hJ6QJzw4n7xVi3GHoEj9m1m4qHKMC8RvpduRXvDa3SSQDm/dHdKgeFLwy4fhk5pfUhJxew901
6NsCf9adK2ZoesVpmJvwcuw+2pEHOoDe0omCHLygWrwxo0MR5C22Yn8CESX2T8jiBBl62thd0nqf
tH+xkAoWY90HtpCevE8bHrccijRQ68edhBcY1nnsnN2k7Dhtynz0qBogR3W/fjMtxNW5RGkK2e2B
lSQ8d0b3AiFpq3/usddIlEMURt/AydpbdeD8A1O9cvLmUhydZdZObtXheYAsX1Y9SfUedvBDwD7W
OkhO9Zo/RbmxSzcD5JizlPmYJOz5DJAlqS5EfOB67vh4io3uWDuXFsSRxp4MhlDXjbOft8/AH+GK
a79zBkIAytCUAsCeMwLrRE/n5p0VE6+SvyY8bVmXICPcxX1/X7nDRsVAehYX/IaYlugFyc2kRokA
N+U58GzFak/a0jhAnLGDjRYHllipJ4J4ksJpFBvAhPpQ1bIzzs/tEUwH49oAZiEuj8vIasMaOQAU
hMY8+gVtJbIyOwtP9bl4EBOuwFZ15SnTijfIiD3K0Oy9VVjG0k+fPvslVaKwQcoM9HVOoM/gMc2t
Q5UYa6XfhdA/10YRzVTDrsAw4qHe+IkmPSOB1TasquD8JNGXvxc225jDQRTiALlltrG0nxZ4J7eX
ZaH7MRdK4aoVAArI7AQDy5cREA6w4WGBqh00w9Y3kaMY0EUrW2Apz51rpaR8MImW6eSIRNMOyUbn
1YlldwVcOexwa+l0D8Efb8zz/aoQ/lLiNNdNSV2eKA4e6oma2hZ3ua4dOrOqNsYAidbuWNXNZ1P1
7gbiKmvX5UL++Scz+bJf6qS2Y9iA6UcXLD/NrM5xoe/ypDgVUITRgTG/vXRLD6m5mkquRqgiIayf
kjRiO7Ngfqln+wEJQTXGu7awgf6Mv4v4I6FNAhpWpJ2qhA1rPLaFa3musmJLasPao9OP8PL2RvsP
3XQX9a1XQa+Ips25mqqre15q6yZFC9t1zmZQUWRzhgfhyUqsxO9TQU51H8WnqgbyvFRa8TCYLWTe
+zFeQZ4tXPRzfgNL0qztMdEn9B5VD6mteh+nzasdVj9uL+PSkGbRJctFmBaQSDq5JPpdQcrTZJE/
sOge7eiTXbXwO1qJNUtfmuUsI2cx1SE7dVLpq1kFGQpbo2G+OVZ/cVT7qqI12ZY/h+tKsJ9zDqLC
7vO80cgRTd0nzT25UQM9QJjxQBqW9QkKTeYGZpEX5oSbPP0ss3inRA1GTvPQF+XvuheGb/G0DcyG
yMANHyPksuXIfGXCDZU/tb2B13jqa1EhELFsDVjjIfFYamxpUz8UuXi5vTgLN8uc2RDqdEhzNR3l
jKXwRer9hpVvq2nkws0ypytQlDXKkLnkCF2OZ9fUXhhkKG//8qV9OysF0obkxchCckTe4HWkOQIH
Mvk6xW6+8iq4jvim7pz/kLg1cGwhJmfMQt+yca/jRWo+RTE908+GACEfUKvejGRnGtDEfI9B32kg
nOo6IH7oeWCjSWYDYWpYP/NNxwCweGHc9OHmHGZZYK2VVxbC8Zw6obWlNNKRJyeN2Z+xJXehXnyj
seC+RWQc9GSt/Lhwvv5Db0j7vG0c4NeFAsOW+wWMLroGuVo4bCJp7Fe3zcLazikJeRcWNaJ/ders
dltX7r4eHolKTq1j/F3UmxMSYlwgDnwdupPT6xubuMcO1cEKOG6z+iv8JXbPLBr1FsqAuVt1J/Df
HpXLfsBNCXiIlS7w0r0/h/InYLs3uaq7U1bLQCShHxnPIEmkfj7Kd8h8bnBDPwiMDhZvt0/c0j4z
/p0mxtqgLLt3yJFYQDiMsBtHdKvqek+IdackGBm3v7P0Gv+TXn3JL6LeQKlZmuTYWHsjes/laawh
W5Jvu+jNgbsZXFg9o8Zc7gv9zUbMGv/KbQFrNgsqKNy7mZNYSOAavg1F9s1M9Asx6vekPNwe3MIk
ztH9hTQ7pBMYGwGLSqu/w3nu3Yi0N5a665zIhfMzx/APPKldq0ZCFsflhxEPLzS2HoTr3JdttbIZ
FmLBHK4P/pLRpTolR7y6rHDbCuX17dmgP2Uabbu1SufSLp/DtSUMl6GOjAUBK+E+yTUYoXC/tTd5
vVUwpO+3ffWm4zV4e3GWEIlklqsgurV5bmCLgyLD9CCZ9B5UIKoDDKx6D9oPPgBFCr7INby3h7K4
Q9sbSmavpfVdDgxSO5/UIptwSKEUymDGvXITLVQM5lDuODLsUOOZfpT8ibH7pmt3hKZBW/R3VjJ8
gDF2NpJ4TZl0aYtOL7mvx6/pwPzjAAPRLD9INj0q7P49z4d7Z3i6PdGL6zqLJQnTjDR0DHFKdeHX
CahtVRGEdX4/EGYGhDqHRNHflQvINJXDSqFt6VhMif6XgeWF1JNejc5R7+VrOVpvNaRrs54A3klW
Hg1Ln5gFEEekUo40tI8aK8wtM6lAWRj6Mf1YRz4Ei9ccEa9/ByLo/x5Kw3u45sCA+Zjlr30jwe1O
fMrVGw7F7RVa+sB07r/MVQhXhriqsQns7JerhBd22bbJ+CZbu8Cu7zJnTgVhaEW3eVlDeQTR8JGH
2fewALwW7JCHXJUf/Ro//HoKCs3N2UDIALboyKJT5jafoSZfRt1cQYheT56dOWS97OA6pkVRdMJu
fmAaQWU6D98qe+XhtPTnZwlEFkeFCQRBdIKtZ+HFozqU0ysUZl8rOcTS1MwOOm8yTXGIwx+pit4M
XpzMtN3f3j7XrwdnDi4vYFLUirzXjqVyPpKG1qg91j+h53osBKQt8oHsCarXtz+2tJVm5xqcUDPh
RWwc8dY48JjB+1SBNensgRRx742mWfnO0pmYHe5ag8qJcDpx6rX6jpMerf3qEeja+7gu19qWC2sy
B4LD190ymVnyU27Aj7wtc0Bn+LgSnRYASM4ccey4TVsYTTScmsjaNXWfvlm98JtE3nPnU/UHncsB
+i3Nm+hQTJLVEaYNZVBTVTyAIUD9kmt4IYapZ+bm4JWNuzKzC2QEZw5SBsLVKEdAo05xZz/3lfpu
svA5ibqtOZmSDeZjL7IKemdi0xr9c0b6nYgaf/XBsXDU5tjlIrF0FVpacqoG+Rw5zt1o8cDsws1f
bdA5bhkFd7QBdZmeQs36MNtCwdKi5/6QanelIzYkfL/9naVhzCIGqR2nKMAHOmZRD3po0ehdYMmY
gUwYd3RlrRZOwRySnGphlmZDPh5hMAQLBtH6ys5rD/1ZP1tDbSwNZJYeOMCbmA50NU5jrz7SOLtE
qjkQ8Xl7mq6nU84cjZxoBojYGe1OfOBBl1YnQ5Rbk1X+ZL7UhvbGBf9hvUK7EJ6cWdgQmdRzExY9
J2HIXy0k9sD9xiEMVG++uiV5VVqs/RDw/dqY3Cn3kM01fRjF914PFX+/4WW2zVlzLhksQSJ0Cr2Q
Ty7AfzUXc5ZDBj3SvEzL9DSR4jZ65OwNW0OfQe0QhWzfzIARSRwN1FsNUny3v7kwIXPANA1jrRLQ
xz3GcPwo0/ZCgEnFM8UD1/mh6vuV+3Nho86B0oZCr1BGeGqJLN805EW433MoKUQ0XbnkFur9DpsG
+CVJGk1m922Ciycx+LdUsOcMVpGeUnoAZhP14kFtQyP/acTqHxa6GyaclRlcGtr0718+7KJRNiqt
j0+wqw/qkW4sSzxqOXDYZA0eunCD/3EV+/IJRSNlmT0SQKcdvT6+4CGgYojgEAAGPvs168E/Fhv/
raQ6cxA0a6wYGkFpfkqjNgvsDsKzdSrfKDTOtzxVum+GqoKfWPTJq4LAfRuySzacw/bcEIZH4+Is
jfw+glJzYML2ESRv+Ln3Wg/KPlM/4OzQQaPerrZGb5AwiDsoO9PIkX7SCfvHIBt0ZnQpcnQ888aX
6H+VXunwl56wHAB3o3ypSV8HBrFQpi2ME1Xw1YNVxNqLc6HH4cyBzrKjGkO7nBwT4RftWSQ/MvoG
px1oYoTiPDrQ249ZYJqXVT7EQvSbY51bp+oH2uHljg4qmlNd86w1mi/CN7wiRfTTTNju9jFfeE07
c7gzrjcidc7yUwSllclprpTf3HDcsbT03Ir90FN1jPtjEkI3jhheZEPGoaQvsHv1VYUIV6joBwfE
E46vJyt0txSojESuKQ4s3DFz/HMeD2HkdFqMB4inh+967Q3195WRT6H9yq6eA6D7mtRJBfP0UxzK
byFQ8j6M5Ox9k9TvJK130G04joPReg3uBjS3gaYqGrSjQ+eeG8bvGLGjMLX7OEY0GbQkIBC5QtTX
glitOZstjH7OD6Ci1Rpgi8Yjetag+E2BWGPSE9nT7Smw6PUpmLMD4tFUDSh0BQRrE1L7hpVeOOWf
EE75qfGiZftYhz6U32jMsXyYr6MPK6vXztWMjRWNiccFu2SDAgArq9i7DNFs0wXf6np+TxzrVSZ5
4rsxry5S1T5Iu+lTCRkzzcH5TDv+YjWxFhipo8cedFWsb73QLjTVyQmcvixI9O5e8I4ESUxtuA+B
/uFGxbPjApjEhf0AGVGggCXUnCSVKoCuBKKD3qVyk1NTf6UciuwMTqAgxFjyIg03hnp2PRxYiqKb
EN0R6i8/b0/kdQEy6tizpE4LS5vnHI0O6R7t6pcK641m3wOkgfNbQJep7b8V+blzgF0HuY+f0Gjy
Sv2YgEOVWQC5h/jf4dWo4eo4qGOlp68gkB6NVhxu/8Dpd1zb69MG+HJRCGH0lMjIOLptCGcBF54X
w9vtP70UqmZpIGROSKgPbY5XQYwUkKQHKp1Nk6T9ztDRXAHp/i1mxVPhrokaLB2L2VOSOsRyQ+H+
j7Mza45TV7vwL6IKEAhxC01Pnp3EiXOj8nYSDSAJMYjh13/L5+pU6mSn6rvb2RXHdjctvcNaz1I3
VBf3NI5rOhU//rqp+dNL9du/HsVRaiNO82u28G8+cp8SzD/+/aX6Q0XwuzJ+E8WYFHRj14UnD2QN
jzorvpdjO1S+Tf5fKzf2u/p8n3q2rxh5XHtreoj1bHvI3fC65Tw5myHV/78G43fFuSUIQo3w0N9A
0N9VUcx15VLOqnbeH8Pf8sj+8Hrlv5VuRm6Z1/BmXIcMyH2nc5Rrij7ovdhr4Lybf39X/vCG/64+
3xxUjrNM2JWFUUJjOi2X2JR/4zH8oUT7XWg+DptMkbvOrnEHxl+yDw88It9Bjwp1p+xRLltcJTJ+
/Pff5Q8fxt/DGi0r16IABu/aknDuHbRj1kCmg3Snvc5TwO/0BoQg9edEBfuXCdWf5gL/uV3+63Ah
FjAknLPJh6KmBAMVmvZ6XvxYZ/ElnoqxGvql+rC2tRwZgZ2uP/77rya6P73Av50/bEo6z2KkJabZ
cJkTduKOLA34E4h1ANHEH93fGt4/vbi/nQy+T6J2lTG9aqgPq8xs+yHx6fa58PoXLeGjnnReg1YD
3l+rvv/7G/oHQSX7XXNN9t2TWHbF1eW5yF/2PN6PWVIUn5aujCtsMR5sBD5PNzlECxXigkDwC7J2
oVFt3XQK+8IOmR3gWxyT7RPrluzeiOQ86CE56xXIQz2AFdGn7fhEvUZ0zj5kFTAwHGkvOcBGvOvI
MQf47rlIeQw5NSuO0OrHXxJTtidwl8p6jpy6lDIG6GFV4QX04sO//+5/OOd/130niJ0kH4f9dU7s
cMGD3OzMr7Wgf1UP/Ok7fDxT//XkIglKrWqd82uyL+uRjdhWFraImqKT41/GeX/6Fr+dYfDeJhlC
g/JrTkx/j/Bfctf2H5Qq5DQ//fvr9B9V+f+43X9XRsfJ3k56sfS6C7cnR+K3NDm4jOmh7geLRrdD
spuDIr/aSO4+CcwLssO05ghi6BI373U6DgPS1tJCA3Of6SdUntNnla9IAWohoXaRHV3lSzaBc+ie
l3j+FDtLb7tdwhUHp19VKDIfh3mMD2m0pI9KF7qmg5zPegKLQ3fj8rkDcOcCXBkqn4/k6ZtiNV92
nYnGSdeegHDeBgQckZCcQPzaTp5E9ktHXAQyUR6dlQRiCkGsGVISgcR1nRq/ilT/Lf/m4934X6/g
x7v3Xw8C1HJzcDBwXpeSlYdZSXIOIKzVKzdwOUz9d4tpy1+KxT8QEtjvsu153hKh5iRD0F64QVCQ
eSniaQVdNtB78DMFYou3p4TQZ6SuumZEavxx6dl2HSUpqizlzxsCeSpv47/dUX/Y9LHfnUguhojc
wtd9VcSUz/2qX7xcfI10+xtQVlZRI5sgwJazQlgXw1EHznmW9n8pJf74evx2gpMhDGqkLb3SVLEa
qZLyMEQBD1XafU93+K1w6Kkm33HCSlfWuU35uSvH4QxRaIknu8Q4/m5Umz7/++fpT/3+7yJ2Ogq/
7G2RXHnnm1ipg8o63TiAug7eqb1Wy4jdMdwFySKqyJVR48jg37j6ywf6D6Im9rv6XG6j9rbssaGM
gCC7CN8+rw66WDmUoZ6Q2IVMD/7JmvirGgW9M0EtB27D4xCnd1lq408Cw8BR7RdAROg7HpuvYsYX
tan8mW0mB3Az3PmOnTFOpwihHa7DnN0sINojLDT8xbbzp8Hb76p2izD6Tnm+Xyl82mkUME8w89O4
OOyr+xf+EhNQTHtj59NHLHqeu+O/v31/+Cz/HmKbSL/JfTJon/oX4VdbLy0DOQ7OkMqU6dwsYRR/
+VYk/49p9n+cHL/H0u5QvXcqVVAjxBRhfrXEDlANwPVMcIJXpQYm9XlfAh1/KMwawCPUYG/viCbX
SxQj3ZelOYexu8Vp3VfwjlpNH0WJC7urhzHBZ6GeAO7B+GPH85e0iFAnXfYCE9lmMrhJICv+JWZf
IjoQm4V5v9e0zcU7nLUtpo6rCB7Ia8QOgxaYqqVrBoSmnsSW5VEzxi6+RxcyqzNybwvWSIhtvk3c
DyfMZCFW2CCJFnZDC4euPcaYWeaHJS+6K/QA+PSXk1n02Ucsv+00mZ8SFXPIAnaFqfjMW3lUZfIL
FMf9Bw/QLXbzpCsfl9NXXqz83omOvppynR88ALpHWdD9uHygB39t4za4qltpxx+Gcpi+GcaAWZQu
7+DwmMdBJdWIK9Vci0zpCAj+xD+Uqh0Oo0EeqdmjEunZbWCHYc5NU0zE36pEyR/KAfXb0u5T3+7Z
bYnfAZUavMB1Nyb8QKNWA2c2m6cCMhG4xRD+cuzxdj7GKqbhvuz46mA6svlDB+bxQ8QLde6QyBpV
s0pSiK06Pp73dgXWPEKGpcOcpvwW6QErsULQ9EBM+gXU0PidZ+kvurXu2ms1oF5iArGyWRerOtox
SCpX5LmbHjXykE3zEcS4sW2Yirg6F4WD4SOM/Us/dinOyk6u6maQeKzPi9zT+KGEBJWfELHgl7Me
+Eq+eNf7oomcxdfPSCpaazgrMZcJBTVnr2hywRvg8FNaDffepV8Eg811SYpoqhT4DvqFC7akN8XY
QmOADDoPcGcdWfAqbhOGL8Ws1iEQbRDxozIixl6E2vTIhftgzyHteI4O2GI6lKaQiMsHu87DUeF5
v+22YTnOpB9BCQBX9GBHhWHNmBb2YDsz9E9Fy7r4mI8IvzharDYpEjPXcuCH3uxochHJBbDQAwq2
md3lnnv5MrdJaf8ZUPuEd46rK66ttC1IgmH2XXTCwCDd4ceyS5tdaWbn7phuI2BqaQTf0luYgtof
I7Ds1ElRE/Xf0rC1S4IEPzjUAYTHLC7AfRuCvU3TuCO369b36l3tIlG3iRrxVw1ekvwJtkyYhTe8
F/lRqtxSYL/BYTwvlg+sBtUNIqaqjzuX12HcSnbHbVGK1yJDsuKR7zmxD8zhCw67cRHoT9iuTvwJ
gasFQeLcSpej9H2mfrbY6sGHJ7MQxENP8Bye2BwCvTrXa+CXeuTFRcdeQIN/NwFIEx5bNotGDxFH
jL0XPhTVWCJi8mtHCOlf/Za3/RMWI7lqVMzw6czmpCfn3WbF+kunMgpPMNorf4vdciQuxIx4YhOp
tbxMVPbTT1IOmtyxWLfTazuUKxb8JFfRF4Eo6mkBjbVYWbP2mkBjWyw9f8FX2fmx9/keF8CIR8ze
qyIe55OeEBfSZGaERbcrsnWG2guP9U0xm6hofEq3/ivF5ClHG9JJPMazictT386lv9uJmMAi0dr4
b/HOUnO3Zf0okjoMPp5F5elE6KXQ02R/DFwvKSJcEgRF6KTL3blbYQq/6aFdTs5UliiuYSdYu/2y
lgYJWHWLy0odpnjNPg7XGWCLr3anbjpCuteT2xSH0ZY3DiHf+grfXce/hozS9ouhtqRphaBFnqHK
63bP7zscFeay4nfSTwOMOK7hJR/h2rI8714t38biKoEjOapBYp7YLfj7B7vvjjcUUlL/xFM3InhG
JwgbOxdJ2BbIlm2Iu3NcarXa416y0d5uHd6Y+4hmapqAY5sNPeEeghEjKRWE8YubF/uzAEuNnlPX
p4h8DwZJz+NAh+HQj22X/NiHEM0nk5TTqqthKMJWUYngEwHjbGQw33V+fnMpVqCPtrPtB6M8g8s+
QpMRe3EdE4px19jhTtyrPXG4n8rcKP6PoGqJngufJPPVeirXUwaLG7tNMAFm79qlSfJlatPIHjUA
D/wbSQZwPE2R+QklMh7SXwHlRXGRWEL7GDPyNMn+AZd/Gs5kzyK4M2xAsE2OTa3/WYQQIJUiAYgS
2BHVmBydgsL+rp1iut4uHhkBiOMIgrVv8zTz8p4l3ShfYelIAnT+xTLyL2xTPDpqvqT0mBbbKm4V
cSaqPdmSXB5MmpGbbooWwIGH2ec3Im1T8lgmvelplSwh0eOBq7RcEPCFuyR+hz0d1Ty+kWnhGsWH
Y9xqnkHwgLg8mw5x0cAJlbe3KoUNFcBpIWj4sUOu075pm+vpbQLvsKhyoEa3L8j1buVn4sLS/pw7
BWEIVMARnfMjVQQDi2aa+gTAE4lD9inVUTzKMxgnki01hCeTP8/Sr0ScJye2DvRmEGjoN5WTjDfb
7kqjKtbRPl8/4slVjtw1qeIcxUjaI9Q0ZV7xypY8K3DZcj5iK0KHachh5Co34BwOktjcZUgCCNP8
Oqp4WfPTsnulQrVlGFJ/13PuYeKmc/BzYzbEKcwV26wIFEr9JIKxZ0rUeuIdcyMy5wmlIjkoWrLI
XiH9mclTGgxdlpqsJfVvGiVm31ekTaSCsmkiYMlkKukMsj4YfJXXfA0QbR1YmGwh6xKSN1hMbdT2
bRUZqHIvO4u29lxENgm/8rinxWmBHLg/SbTzYCru9COwsTAa9dKqwLlTR6SIctFVmwnUNlSHfTt1
dGnT14hLOzbrzLJfGGPa5CdynEgLjHHS4gXM0rqbYDFNozWPMcFJdHYCokewm1Kk8Xoeo5ytG0j0
CbmyXlqozZbFtEeOfin+Ykkr9oaWEc/1SaSg299uYxSSd2bS+JxlSaZPLMf13QirxjzUZdhbcQeG
aJLeuXVbx67m+5hiw+sX/iiMsOxTYkLwb+NKtkv0AfUWy0zrrp8/5PhKTCcwSc3wHSpBKF8XNJEs
O+VbNmBeKy0Y5A0jTJdTBSNNaU9jBJ9JUSmt5qpcYRhgOe5rX6GoWjJ72topTZ+Tna4iOhKEXq1X
Q53ST1Ey5gly8NIU1Ro+usnm6oLYUv4jIuKHM1NIyWSZu8h0ig1O2NK9Ln0ZzfBk7a1CePCWskue
jJiA2nK0sK1HGCypf9qNwxexB4TwXlFYU/JtGnBzPWjXmvQZpNu4vYSJ4QGka/sx38aIbzIn0NQ8
fhLWZvt8xvu3tk87zcdrNhr1Y7UKl6Hm+1m4fPlVFKOcx2oJNvSPhHI73xa93PQDgaYkf9jWdSg/
bWTrtzPy5IyCUaaTObkpOrJtR8BHRvezTEBKPGI9GbPXbEZ87ad8hgj+Exdm4O8aP+sEM3VR7PI7
n4qIxvVqdkkfdlNq5zAt6aYYv1mM9GQJFvuNImMGxzQdxrB+bO9jcCkcwjHFhUEae9Sr80gt4QG2
hLQNxYizYm31A6eziFBQgv7nadTXqjRYzjfI0UiHzzmEdiGBQ9ogD3x2XvVLk5QogPpz12lMhguG
q3oqOCtlPZQ2IijO9rz4we3CiK9p6EFlpmHJ1SUF2dwhYCusp91k+lOhDRx8+A3tvoIb7zLFQO+Y
Y3OXscH2EmkMzPj7lLcdqL8zBQ4H9zMQ/CPeuEjo/c6MiZxdrXukg+H/R1BadblEO4oLAscf1u0c
S2sxKnsgG8BiP3K+RU90z/gRUVLFeGNRpU87TrR02DFMyyLxGU9tklWF7ulygYHbDYC0mC2+TybP
clvxMi/FLaUMwiJIGRybG/zD3RnwYLZ+lkVfLuudx6Xg4TfjW3HoIL2Mn1AoKASIbO0Ge0MEWEXx
PJeoVo52oDN7GspeLidEuPLbjE0jFLO5OKHkEi1iTOK2BA9WoSx52FEGmqZP8Vy5ZoiRpesvIXd5
71FQf0zZZBKiOzVrH2B101Pxz5LoFBnXKfuJ3hSH2bHcDGJXQsrX+dBD4/djoxg/KEz7j9MYpxuv
YS4BgqPG4UPC1ugFvj5/ymaM3PxFABPkm2iNZjIDaDMEeS97KZbp4JG34wVMqTsj6pjNQzo/5uWI
uSGAKdGr8gvjGPOiMWA12axq2QsaYzbdzADfWFdDk7VhFa0jIL2x28D0M8sPMrOTrdapnO7kSuK3
EYIS2derjnTKD2nokV1QGQ3LyjefAAV1iAiiCFsEvCwcw5B10SBTTRyV7FzpLO7SZlwF778z1bOl
afGJyJ8ZMQsod75YENwNofh00L7f5gr2fcxAEUEa9roHvihJ0e32XUBieZ4kp42lHPrWYo2G6AWH
rKEDWlfk8zW7TDRCKcohXbO8gu9SzCfaylzebetAyHmZSzYD22cF4rImYTCLH3fsJvNPY67b4dbY
DNzdS4r6/nXkmDcUQ+twPWJEgGVM19bogPqkYcucHywRBMFYbby+QngYncDRyh7svEXRIVrxZwwB
yU9virQ/TtrrOzwriB5lbZkckmmL6in05GLIFj4jncF9mhHtu1YZxLvo1tI2m6oEewYk05OkcOVn
mmXr1QNK9ZPokSwH1y0tQAGA/66ipE8soMVCSQKaY4Ku8KRw0nJwIMA/GJf2cSQDTviV7+SqnBlu
8Okakxo8KAC/fLlfWhYbbH33CdX3Es55PHnAkAagrzZmatgwhpPuA+gT+T6eR5LzUyE40gEUDiiW
BFf3xuV3SYJ5TSJ7jYINgiSW8eEGmI+4KUYoPnyn25qlZIEJdHSnELL+dQwjDi3XpQfNC3jSOI7d
yNiiImz5Okxli7YsE+d+Qse9d2PcSI0zY0ZQSN1OoOwxl5WYwWPeATzXC5FhwiMHyzcOCt5giZql
eA0ifpzaeEDH5KYLwM7vE0R+qBoFGjZT4OdRrl1B9xg5Xn+RJmNtQCi/AdsRETwJmHTe0+RL3+H4
yFQUXjsHY5bPBvpIh15/0UTzixEDv2rmLc4TDwB/5GltwB5uNkV2FKIULgKIb1A2ydJH50VN82Hz
GiUdpXb6Pm+aVT0vNcxLSfFZIx+xMpSII+OpObc9isBKmxUayTwy/AZdNWo7eElOPkz0Ji1K11c5
BnUngZk3+FaETLJZecbMjZ3z9Z/MDyiA0dxmj751Ct0/woV/trmPz2MWbc8Z7Mon6CpAO6F2x4sm
VH4QYOHA1Ov7dxsWdjNTOn4SCALFk58qbDoo0hskHoajz8V6g/YYuwQtTLOXBA/6ADlpp4Ztr7dy
Wo4m8kgviaFw+ik6ox50ScQ3t7S0SkNkTENk4l46y6EebCGXoVcVu/aozETnQ5J19lMuRP/UZ13+
xpNe/QpijR6HhaIwgx35y+6iiNwRyuRDGCy/IEirjKoVGIZDl0nUAFs7u5PChuZtwjnoz3THlOsA
vyg/6ZyvS531XSzrXfHtzMtEyAYZBoBNFHGrk0PvHGySbAwbgukVQmIOLa6vhu98S15Hs+JerlS3
xTdJVuzTS5pPS3FT5iFSAPaYaGzQrYPbOO6lvCd7Ie5IQtuPyWnRYYZktvc43swrXT2QwBES9PDe
oUVEWxkwT8A9GTVTwYZPAKA7Ug0zGbtfXOm2r4GkZfdCpys9CGxKP+DP+/goEpSY065nBFSk3Qf/
l3lxj1VVj0hflL+iaadMPGRpacvDLgChwk+P+qJmuOrfKEV6EaxQ7ghV7PCLw629Y+S5AMzJiCwq
cAfLvMbTAVcagtxnXaepyh4IPOCIzw4m7g9FkncWaeTRkiOdIYfGaiiQwVLPY9Gbgyea+AsSGsvQ
GIMISehiAWOKmMmfZOpHijyYif2IC2VlTdsBBW0CKtdr3GcFnmL4y+MmRS7Sx287o8Hv2DZ9R403
fuV7yX86P5C8Slgk0pouGUpjOduQXucVXWa9hTLM+LCM8Tfllvkeh0LyNmA983PAcuxxYfNWIoam
xTMZLft0t6BZuy5SyHfaTfk/KNmKrzY2oFzhEgnRzbZI90ty1G8VIpM3fRCok+7DPkqg3lZS3iRi
THGYT2P63E6o3hAi9FGUAj4jblJUILL22qbjka/jbo9ACwV3oUhIhmrpYwRS4Jth95BCR4G602Co
0XnZ1STtXPFVMZF1B5HPkHSmMD/+RycAHsyUxy3y6AHcaffHcS1wsrEM59/jvs88+raiqrvmA0Cg
7SxHetjjFQNXGCWQLYFl//Qp7TUSGeJsZTkMgMjCfdqxDj1j4oHeDIdizDEYYp279VMc+7qwW3Qu
uMd5IZ2n6Vcp+vJhT1f32SUKHfheTHyos0Ji9jF5Pu7gSXTr6D91NNvfp0nP5zVmY9ZEm7HPBJzx
75EzxckNbFI3syco/xB42Y7nbVHqhe4KTOQY/ewTkLHip97brj1nOtnnelgx2jtSA0trtaWdee0g
9Hsox2Dv+wLix4bnTg4NZhY01BY9iLgKDOXnM76ivKaQyNgTcjaoPmR0AIhgj5WHa4HFQ99QCnEd
snIKiZ4DGoLpMA0ZeSqXDW8o/m2J7HZp94fYQOYHjHMU+HElK64slzlmbxahlzeVjyMESluXpcgv
yNgpzgZIHtGcoAjPxgVSu6AAT8VsVsiDTLdobxRZhbuqvcMntcX6O73gdRO0yYGlvChwXK+LnZL4
kuKle4tmpKDUHQqTu5KAKnbkMUJ8L0XbuuxiywzCwtmF9rGgKrXV3O4WHwjcbNRfMDyQbTMUGJCd
AV8I0MLPht1wuUJVk/oC15ClISQPqL22CV1CmGTNwhortHA6YGnmycf9m3JXlmcxifZrpmLZPyEK
VUZPxZakiLvrvVtP0diL6dhuRfI4B6vf2mlHI52rDeNMizIJq5UkS94hMEcFQlg+Cpi7e2/reBjI
fJfFWT6hpw1Il0Pke/HQ6yj8M0yzIue8dYgPSyIMVuIl9F2FN6x7y4Mmh2KfNXinbMNO1FJUBgMa
M3dkJejyA6TzBWKXgOLZIc28w0SC0RMiqrYLViBGv5N+iJ/DIAx6oYGb2z6ejX8sJIkvGEE+ym4h
D4mI92uCthtBWZvDjm5IeYFhozWSnOy4wi9n1Sxe+7LbdAVKargYOumsThVSbPZ0kWiZd5M3sR+H
z7J3y22f6Qxd+rJaYFvXXMQItk36r74f0/KAqndwEGi6uT8Bs9ziSp7RmFV9m7LGYVCJLA+X6OI5
ZLK/A2dcT9WIyvKDCWSmZ2mBKcHpskBImXT7D0nmEhAwWULX0qdhmJqyhC/9mnsc/ZjyMlQXubKj
QP0UoVhDxAY8JNUE8LA8rHR3AfkbZanPLY0ZrTEdJeDSZtIsCAWkyLJcRJwf6LhQrDw2urmKKkxs
QO354AaSzJb3OYvWOsqYel9J2wb0GCoOR43ALlCShhU1D4J/jjS1pa6ikhBMmvtexNDOOjNddttv
HmE1m2RV1wWQrI2HpKnpMH26ICyTPmBunR90R8Q94iXxnKSqeKFTinkVeCm0ArCFmxcRTSPSixAR
jlJPl8lQry7TkP5h2/jxqyAzq1rKWfhqSUBtJ9bucWWQw9iseQ5XJ5C4UN/PaPrlaLBmCeXwDEDz
9j2P5zw/FAYLhHoZUHI3s1I4CVKWs/hRipV+7va9BZGK9+1z1IYtu/esWzc06wsCjB1WE1uTc/SB
tTe57SGAxRS3xgevsNXYcxVV2KRtz074bT5gpo97IJ0x/6umPu5hKBJd8SZK2dpfO+lBkUN7iWlB
3Du8SJBMiBs+EIChET5qQ6W5jPZHTwVvT4OLkKWViQlIUzS4j3wWXDbUwjp2UFA0wc9clC2UhNyL
5xVa6FBvgJV8xmJt+NknxcYa1FL6nINkfsI9j5tJeHM1mIutR4Ku8WOzEOSDWvBMVQNmpfmN9Isc
r5sqKIL/NOYM51mUZm06vXVviArkjXBcfVsyGl6JSbYfGxqbKwbweOrAsPu8dklKUKoyqB5a7rOH
Ga3NBR8tLPg3knmQIwbYrtDddAW5dpJE4+fEZRM9UeO6HnaEUm01lgPLvc00NTdYYNny+7buyBUJ
A6pvHBiD+QmV//Y+7DIVxyUOyWctsB0TygPqi7vkZgY38Acannw8rTtXqNCxjPk50QFPgWBr4hoD
CBj2whQRP4a77TanI7sEOJI/M/DfUp5nBwNmNshLYwZfbLpJ1BR++lG6dQx3gmNF2FgKYl2b0fTC
PBlup8XkJxkzBL9iLCcRHLkVaIg8lHwXhzcaA1KXoAUtRlxwqOYU/KprhvinBeNSiClhBTwVZkXS
N6ioURUiLGcmpcOv0GJejKMe+HEnFH/ZOr8iKrcfC3cQ0RBw8Cx+usujVf0yWYkiGFS7Iq+wy8SW
pRBquesn60GymFj7aY0QPlfD+vZlxdWGy3gEpS63a4Y9sGf2itTJ5HmLiPthZRQ3oU8dyHfYlWmc
MTjoCCpDAgZtQ9JYXPd+toi3xbdP4kkeR+Uw8ytbXDIGSx4gQpk8YizcwzRTBAUGMSZrz21bohMT
u8LmfYj5Xa8cSt7QrtNb0K0/8CHPcatEHaB8LN2PXAF5h52V4LULJRgwhQ0vxTrPXT0NOEPgqyzu
FlP0Z7IB3ojdDlS26MCw7sbSrLZdPmAIwAV5HTvYPWExF08QDrDDhNTUw9rny9c5QphMio3zsy+i
7sHkraox5nRnWXBkQ3gCLWHMYJTFNCw5zXyIET+DAQLuQnHqyNziE6Q42hImirQ2BiqbAVnRKOE2
aLzpIt+SxNsbzL+R8YTx8f1gGPYQHHVvnWC1dU5HzADiQai7mdi0wkj0gwg5IUh4HbIBzEQkrGVl
Bji/Abs/3vJDSuAXyNciPxvH13OWYBlr7bbdotnYINLvoseQR+qsaZdfus6x4xSZ/QShf3c7Idmo
AQ/03UIqV+NL4TzoB66q2bXJgmQ0hWidci0fW53HL4ty6QGLyfgBQ93uvlcmecfDTg57Jl1NSOD8
sLoYWw4BRpEjEsJOu/OGt0G/EYGZITGxOI8qkYdC7CNO8Sh6g0SIY6Cp3pCJYE504ewY2Ipc811l
PwqI8mfZ7ATjwYOmRfckCzUdMZHGWpSv64EMxXwqpq2IEGEQ/plDhNGMnveLd9kPFNw/QVCnz3CP
bgewxeP7VWNntWBO/zkWcYFJfpseFFKnLqwcovtx8W+0d33TeontioARaOtM9G0fCC4a3OfZZ0wW
gIJshxZoGi6PkP55XOSb/plmkztjDkmfumH6PBadeulimnX1jBrg5OXIq523LezQE3tOQJlD1gTm
EceIlqZqIYlKQZnZTLVBcQMVVPJeQJSD1zPkhx3yMMhX5AZ6IZA77VBDyAK05JKHpZYQT0hc9pCx
H3w7qINfQeNZI/Waalh+3uRiydpekyK2NGtE4aJ6lrs0iGSaZlyELY2wj3n0m47FrZnHlETHjSIO
DFOpaRJ7jg+AycPXsJerPaNs29ZPGKVqh2XVNmTlFzmG7D1vNycfYrkWvnGIVRl+IXNkBypvXVrY
uuUoEfq5lzub3pjysbvi5dbd+/9x9ia7cSNb2+4VEWAXbKbZZ0qZktVbE0KWLPZkBLtg8Or/J2u0
P+O4CjjAHmxUFWxlioxY622Fi5IAmruT2Z2rysC7Xbq63PjpVLuvxnMWdXJLp8aQ5g06Uw8xxumO
a29yuCXtSjn6OR67TP2OLB0os2pk7nQ/o5F/wbRB8qNeDYhzsvXo49/Z+8aJ38ehYob2wyi9QH+W
zrabmuQfy02xdcNheMr0SG6A7qlm3SaTKswaUDdktPSHQbNJNgOe55WgWzT7MKr04bwSQrKrS54m
6oWFkoqHVcVxU1OXtpgXe8ac9iPOI53tyEBz7HVcKXkGVHGRM5RJKb8nKxmaJ1kI0zw42FO7dZxz
8c+bLtSkKOe8rMVt20uFTNAhT5S9ExrLp3Qxbpq7ZhhwMc1UXzJ1lwbAel1pp4NqIKixbU5UAfrm
Fs1rkr4NVmuiO6YtO38xmnry1TL6Ur/kjeJhcnE6MrZ5Rrs/IV4j5x4lSpl+Z9HQfI8h+vut1yL+
zTeTsCO22RaE4dh2o+OtQZoW657RZ0i3fZRZT7HmKcHa5JcZ8c6spGGZrFIlsNal1ohrIBqGHNx4
ENPs1+soi8b5ccggZzZ5j+jJWoUtcltnK9phrqF97cQevx0tqbfcwue1186WKkvHVR/gfSUK2Bko
XUgca3wrhdXo3/QAphENj1Y3dw3zGOGm81pxrYMpcz3lkH/9LNNXr7BgxPE/e5F1rGXWR/WmIEmv
OVUuiqOrYS0eEpKgRe0ckPt05th3Vl+3m7Cvo+rSz90c78OsiKQ66tBJGYvSKFje/Wms0zWxaHWL
Bm2EadrUdRzq5wxoy/sxj7aRajP34Rgkq2ESHeNv4CziYuXMub9r/vp8Y/t8Q9MK60un5cqy0vm2
d7zQq2/YSdl2V41Lrt6XMEIIEu6nIF+Q/2QtkAWZQmHadjsU7WBgo50G1VnBh1WfEFjN8tpzYInv
whlsiMkgr3ROWEZkCb9mVgiRysFtlXx2ghPrPHK2ixM0DbtTNlgDotHFsUAb9jW/zLQ6cp6wwB2a
pnWXNzudCN/3+iHKywfIAqPbS2S7YW1voiVXy6/ASYP5o6I8gDiZ2QTVrxlEYKSrxPPSbCejfFZy
3btiUed0gcDGDBxgo5uBB+r9kk6x9yAXj9EUvdNAKWvfoK22Fz7CaogKJPcrjaLsG7y/DLe8fVU0
baLBdDQtApOdHcFq1u64S0Nc8sko2E+MxznBN11X8hcvc+Gf7cHNSWvTnqbiBY8kb3+pvGw9OX2E
iXOIv9PMzj8m5p95gOfKBAbM0kNekO6lny7VQxL0XNeLXXf3HCZBcYTcqsVjSfdocqftahrOlrQn
cyJAa9g5pD9RA9QgvCl43JhNJhV9ZXFRYov3CsUrmjJWMDKqwXqpObOpSBymatzmdeNUG2RJ3tYJ
bOq7Ex9A50OkSyDfUXy5X8qbFxofRwhUYG0dUYUBSc3OAbXh7ZOgQ3DltHH1EMk8turVHNCpQ2iB
7XZnoMbqLUNkM97R7A4eCDEaqnPW5lG+Mx7v71bGkMArb5wXSbVJ5obiRbeD9rZkn809qtl5uTNt
q5d2NWHvWdZFAf56b6F6ETsoZrKXC88Iw0AyqxvlqnFeJ9SbZAfCF/HZ2JmxSgLlSXrxW3d+UASE
+K+2Duz5w24ivAJmZCEHHJ3My+w6U8dwTDLez8mJ2/1A1TixRUF4jIm13IEILuXaLSsxrCLX5lUC
yCDWSuYhCHbsBmIdc49R7EJJOcz+koXDoeEBcJ+SUoASycqqqNIpqvvej1Rw1zPtMrRkwzhvEZLV
p7LMw+UYYOQ89u0SfIqYfqktgg37jZqg6THlN9uv0aebW1DuADFoaHcPHRqB8CsAm/+VJLwtBxL2
dbNxhQ8yGNqMgscQ9t0/IUqYfvi5TwpTXTdRshqFPV10aRXlTVFmLdOGV48fvoy9mcLrWL7D5c1f
dRIS3xTLJEN8Pfo+rF5ablgGGnut42SK1vgfM4zrvggPwIz835FJGKqJXxY1UYtFuUUVkYqW1tNe
ROFcbFSugSHs64vcujFsiJHde6aHBbcOdDp3xSQxj0a+W169oe3vCqLwq9W4PB4XX6h3YyEV/1FU
pUpuuq60uhvbWBMd6zDk3Rbd5CI3cdPXDCbayxo6j8ntWzc5IMoO+1BhPQToO+gcWcruF5TcVWZ8
heuxWc/tCKJPlzuUHVXcXQITkxbeWudX67cwXtyuIifySi5UYSd3ALgYgbATqbL/doYsdbYZUhaG
LTseqc1shKmdvSU7y32z26RVL7xVoV45tQHg0souq7sYGLtb8Yurw999LMtfudMqh2doGbNduGgZ
3KAh46rOe7w0QVyqcL1YjntoaAvsV2MGsDD0rfwxBa4C3OyQKuT3qdv66QNAVfAABFum1AqyU9hU
YVM5OVg/sEwiEncCzgeMcmPP2W+NlfWQcnb98JM5DddhOIloG8xZieo0VJaf32hc8NVr6cuG4zLN
LHHQLGDhgVzR1N6FlF7bOxRe+bhJbY1EpTaR8I8iVWh8wqqwzaPi384dASKtz7kU+k1k+m0+daQY
eGmq3Cec1X4z7yu3XrxNiRHsPh1aO976qJJ4rmgBxvJlYgM8q90Y4cpKTG3Y3mWmzJL3iroecQsg
NCXROpBJ5K8AkRa19VQQinOUMhrf1aXujnWbez4kdKc4l8Yi7k9DZPQTlndKMyzh9hlJADWsQwvF
ua/NmB7DmpP+MJmx1ytg0yCH4OAcupGmX9ybayBJ+dhyK6Fpb3AcoCOXAJVvYhlbf6tj6fNjTHrq
yFzL+RRBXsfHYEyax3jW4ZMdB/Grq3iS14OjbevbzJK0/UE0yW938Lr3yJ7CdjfDYBGznMg53VYL
0PGavhMZfLqcfaRsjDH++YdIB2LZTnXWqxefWDFrV5EikXw1jBnh6yLFROujW91YjDoPPb0JaFDK
jt9XlQgDxzCO4cq2/KIHOA5Nz1M/Vo3K7n3VVPbd5KBDva2SwSITH0ULN2djLtJirEKcXZTlRQ0Z
nArKT2xPdVZVWxFapPaH1bBQLmQ7qffUoJs7ts4QpPdN3WVrzZawkizTWClFEB+6Bn3n1FjqzSOY
IF5VxGrcSYfkhnvBqUj3XjG0P9lMUgQAymfqagFxmnNZV121bVpt6GEuyiJb25E/c4g1bpys0Dy6
nFFRtvwMjNMi1xI0zqKWd++rvrfTH/VUdNjtwzYrjl1WUXsByy/n1WI84CUzeeJhDoYc6bWLwG+f
Mf1jOwwTs6B9Aat8ZCOJ263q3OmCKUWcU5moY8y8gNCCCAHvAUXL7G9Ytvr+Zalc5JWhDurqKafD
utnm6YxiB/XsXLwGTWYGtFtyEvktcr0CKHhSQ/INeVAMP1l7ApeucaBWf8e0v1hrzpn6zUKPRu1y
3A6TJrkzKriRKu5lDmeX5jJkj3BZcj+hfZpacOa6hXC0Rp5aWabDINdjbjn6QAGf+9E0RcxPkLuI
DbtIoici6EfE7tZwvFV0Ac6Dd6eJkLKJYdFTcD/XQVkdVEfn2NtMsap+gaQaFNgn32BdrjIRxku6
soFxIXV9AS5rpsZJDm28LNDhUTnkr9wgZHXmGgXrvrniIGSQFGkEvJqSznjDHkCbc40S2PlUGqng
IfSL5lujteYmcWZnPjpNloEsCIRDt9moAu/GC3TPPJyUbJ2fvPy+2Wa080VbktvZYf2qdqddnRRN
8OLHTUc2AYOADtZNgC2Ot0mDGBWJrPcEIbDpxRo06hIjJI357t184aVOO+8XbgIwgsgdppI8+Cwm
SLxPMzAWp7T9rZD+7D5jQx0cf69xpLhvXVfkmhgBpLY3iXLr+mmxCjRShMQE+gaCDf14aYuu/KqG
McJ92nPlvrm9BOQnlkz5r0GFHgGI1POnrSkrxoAVwlem1HwIxbIDKU+GkyoH89XnNYlDK84A3u8Q
dTECgSJJsyOilMp6gt1HDGkA2vSPMJJWe/BLUXg7Nw35CR1fA3GhRdPF2iDaOvKF9foXZifesQbw
FSpacrU/t2UW+mueyt67I7XM8AFcNChyXKdVUH44EZ9pnbajPb+woOttPzS2TuEwwsXa+DqXat5k
Y8fYbI1J+lyTlIPb3ulCL92AY8f52qtaGaKSJ5dkeATEGWswzlZWmG9SYe5Kp6tfjeVUDzZ6gSPR
cGLv6ba+6SZMDKuWaI2bprPdXZ4vcbAmw2J64Cmbz01oW/cJOOx0TIqkoCe3IAFn1WRxTLMMwtBt
gRCJcb4N03nD/68uppjka49fDbdF6TQhOgubJMSkDMyB02da9jGimedc0a1Z5sr7ZInz8h8LLzOx
F9Vk7GHTjWwyZ84FLCLMZrczSeH5NwulX3ADqox0QlVaiO78IRa/69oP1HPomsm9rbJqgeZXlZv8
xpYKsjyJZvkCl5i9QxdEMR+hF2wzGz9o20/OANu+S6DJ0Bk2bojSJfZHvJci8HT12Qxt6F+hCq8L
ttBskQnoTwc4d22Ns57JtXZSMlGpmD4WfHXqpZ+nuERH2DgNQiewidLd+q6FFcuraqSBrh0lYll1
dpzYPz0PHipl0hmjCNyK047W77RC9rImts1u1n1qJ8C//FIzFa+Nh7zxNh5VJ5AtAh9SwOzTGXuc
fcYjvsXotu7aNjk7nVclW93M6Ys3NtkHfhwARj8TOtx0nREAZrHvR+ML/Jff3KjYyr7SMgueF5Y6
HiwnFQX3o400uFnA2ehM61fVMi0hYuQoPkQ6F79LxMns6n3/7OKZkLu6D8kOwis6/U4zGe+yYOnl
weSUA8G2ZOV5VON4Ue0w1tT2mKh7aJaxtFAb5GkWr5JMdtl2ipvy04I97S9Nlkb91vdjsw9CS5NZ
3FYU4BVXeTeDSp3uTJLnqPZtq1kHcxB9IfDxH1Qi89usDaGeosxlpeCHheVflsHsutFF64E9wZZP
EGaMe1Ya2sCfJCQXq7SavOQwtrJOLp612FeX3dB4KHnt1rLOPvl2zc9W9/ld0zShWY0mEE+CVh6P
5ciOiltyc+bgrHtQ4d9pGWKwWRqCxrqrfgZmBPLu5AMl1ju3EAs8gDUvZwsNAyMMHUaHvhfJfbWg
aXus2ZTufX/SkLf4mTaJ6Ofl1i3yMtxF8Ivv3H2Ds3abOTP5CoHp8mqXcjm2CTa8T9cKhvFBjEiG
dzYkenoXlVFdXZbruXEMcVY96zIWj3ZPVh17P8vLfqrz4t5N4xA6pygnao38OE/SdVqmobmzLNng
swrRoq713NfOq698OQGs6qH6HXNCFb+wQ4XRQQToOQOQvpz/tKl1+QizJea3tJi5L2wAgn6D1rH3
vlw+2L1buz3aEwtEY7cgwcMk4o3SecIPuTT3DMZ6foCKINC2IEbtOwI4AcRXuJOOaokkvRtl575P
KIs3Ycate2mQXj2hD+Yh691SLeQldZV87Md2aJ/miKvilumH4wyNUKHJMBCo1suCi8trQm+LOh3O
pMsluY9RElnWdkli7GHGiexzJAf3MxmKVp1ClkMU07LJfptM2+ccrW+/94WdqnsLHaqifZOsMAqw
+5lJTqc9LaRL/6briZlrQgab/IA061uUElZO64ydfs8eRYirenDEiZEVFhRJ/RIckTZPyRtXIA4r
IkEnuIaW3qIYnQU9w2mRlGfU8R5gUo0r7jJ5arK2c48GGK6BuPdNqQ09o9boUA0Y+9cq96EhgcPt
qpCxwxZYX8SkVHVfuLrvnlOsn/6qwDRUrNsoweRXxSJgY7fHxV11Q0IK6agzuH1CWfigUyCGczmi
ddi6dSblKUpwdhAFYMnjmCRRDfojGmzctiNRUlpTfaf5uqa177d9S6iUMU+NTV79LlLowwcIJS7h
f2i6RLodqhYzOp9pUIjfDFFQ5Waq+12hUMXtEBBZ5hTjV9ok0vO+mjBsip0DtsuDwcK5zebKxXgy
jvLVwttnNhFpqRINY8i5AUFBC86KzAGZ8I8msQJFoUpwwBeIa89lA/J0U7KgUwDar0KPkm6cP2Oy
8+dkusCyk6NDHgZ1hH5fsGhCXASwlmnUPkcTfpatO2pzlw6Uv2172TiPgZ15HyXek1/z6EP7zTEg
8cVGJ1185NS4M3oZFFyxaq1vmj7rrd+N1fI7typn1w/+GN1FkwPnN1jVeNulaCJP1HbYL32fLMM2
E7aCnh9kWByzFP6nZWFLh5Kw7gJ+LC9IvN7jiorqx7lpYmfbm6w9o+Kxnl3JgriLG3oSd1zl1kid
niHCC6Gv+JJZErR7o1CxrrJo5rCmQaK2X0onCJx9N9VsOaayFjygKHAWrsqq4Qm7zKOVnHozzcwK
cmCeRrMtnMSsyT3V6hYG3PBlxx1S5xXJQZNAj8uDD0KJgWmHYdQrFsqYrmL/bhjE0QqNct9rwPL1
UCXO9ICrKhyetI4Y2JbW1f6PkPq7eVUqq7K3jR15N6H5R/pFkMkdtGxU3daJxUsOsJIU/UX0qpgH
ih+dZYeJFrnWjGw+2liSl6jd4f9WGwRibgGIENpS8p+mrRntjclCW/9EOHeF8vK0sJj3ZBvhOMa/
fUs77uS9NGA9MScZOWNoMqrSvMqM7Sg/y6D34BsaReODXRMmY/b9YnjpgExLccbI7Op1t2iFbiFG
MDc9zFQIWwhhIabqxPYlhY/C77szEFcUoQStRZfC8YYw41hsmm65kSMH2sPCGefe2YGNMGuNFWDp
7r2IRDsUSELET3ZjU444T/443ypLmg9BOtc1gbYtx12bgUHGqy6Bar44VSiCacUZEjIDB47euL3F
8lAvvfMYE6R+DuYI7eR1aPTWAUbe5yEOolfDCbYHyCOduGrNj272kErOBfEqprwbu+tUHAr/lwKY
fk9Rl55G5ftb44dMpRLGExgcqWrQJdYWPx5VLdgi7p2apasVKAFE1EEV6SGot6IuZYSdPhmh+OLq
bDIZPU2pH+9ZggS6gNJdOy6HdI6M7y3lSEzpj7Y4wEhec9YhRtmT787zN7SDsy66K4XVJ40LNB1U
980UZfcLsXs3U9mSsV+hPev7ohKrgohlfwNl6NKnaJkz21aJfObqBVjluuh/dgl7xSqTIvvweolV
q6HHbpkHs0nrQL7Mykab50/zK+xV9xy4+FBWlWic91h57JyehiujOHt8Io+MxEsvJ/YZqGPm2Wi1
vriUwb21Hqp/7uqQ4MUyMje5GqlVqqR+L0kS6NYZb4UH/s1fteAzvF3CDnmAU9cvA2/cRmRBJSE/
x/AHDhLn08pntrdi9p8WN69pWA0L6gYpy32tDZoshLTtXjCI3UaMNodeIWRaGfS3b9JziwelTYcy
j9Fq53McAAZi3lqVIsuebKtN3xuaTqo11l5Kx50521Sx5zxKu79eW9FU7brUQhzbeOquzEsOG0OX
zU9/LtDFsuWmj9y06jQHy7KZmjn4ci2bGRrNWkRfIFL5RfXeSQN6nXvHdd88v5rvmxD1kI2klwRS
AUKAejaBUEI7+SPtMI/gVSi2Y9AVWKLd9D7mR7z04dJ/44vADeHhUe2MYTYqMNvsaGtJbwIZAWB4
mTW/MY12l6Fqm0PmNPREUVfzMiBmfE4nJ9iQKGN2QZrWmL9QwZDJyhLebSvLvYYbtlN/yfGmBxe0
gpRHrCxnseSDqwf3vdA2BZ0qg9LbYGvr7B2lYgt1o7PzVJdgdZrnZN7ZoSenn6CbgXNwIQvlDuPn
8NZG5g1RPHoMD0uAWlGDBaohQoJty6YNpq3tFViBbTD+9JxZMpzWSaHUpqexcVlPiWRZaLJa7hoP
9dd+XDq9J4CewuSxGp0rgRHH70GUWtnOYgzkjWQBu2KyfrscHHsCcDE4ky+SQJ+D32TRrrWREZwS
a8CWBAX6gEUeea3xpM2zHObTQsxp4+3ifgSKzunOPfOS0kGrhpEjehy2DnuSxYRUl4dOXzUOV2vs
rqurgB0p9stxzbk2biYsCgfZ6+lXbtCCgrbAYYKWeQ4PdewjX8X2SpAtWI+yWoUWxCv0L9gmEiVc
VgY03TCBhKT5BUuu0jUCsLA0mEySrMOO3BXOCnQLZUKdUO04dUl5j4l/OSg5ofQpZuvEz4VGYzJX
AaSNvaiZHblNwqQ6Bkh9TqQa6Bsvw7MyZyghenvmPnBNB8pfyDazt3B06I8SIm0+Iet1jz9kUM8T
+VxfFdfRr8zL423tevUdrcbqtStJq5qNNuvR6Zp9Y4fXgIJCWs3GVKn1WIhY/ja1W2/TIQYdnKyu
Xbth563DJUL+goyl83GpJAoo0Gq+ajzLz0sSglSLIVCMJQuipEQg8yozp9tm0QQRm7gWXGTw1tMB
BVAaORfllCVSsULse5ChHfdRct+HxjzHrd9sE7consH2o6exRvUNrZPX9W7q+f4gbzIsxqD2D5LY
E950FNW/tccZYvU+7Doums9FlAvscdTKdYiYYUWC2bxB5TLVCHa6tFhPxWSdbEDhTadtDULauQ5d
lm5LclGKhjty0cPsCZxp3aNOaoSp7uxZ+XrgH1wxdKyRmymEZj5OACYHgseqH17uh2tiN4o1Jjc0
o7FEFjBbqSwATZ3lg6EYZjOG1slZIAi6cvGNL6BUd1zO5jU3onuwFPZKvABtCeolkXzHXjHvSbaK
nZ1W7pJSSNeIjCe7c87s7lfmBhDsVnDvveArHbqdHPtsOMRtUL/ZOlqus+biX0/zzm1/QEZFt4Aa
Q/GSysHDw+4VIKYkLwOByfAng/ZSc+4gcl/neSsPS4CjjLwS3IZaeBzOSzvOD6wSfHVZbbvLBr1O
1x9Eg2QBxtyJAqg5e/A3TFb9U2XGgoqRq8F+P6iFGBsCZsJ0H9jNRAlvFVT1s6W8iZruPO2uJDTp
r5+VTkhMYuzpkEmFpFQkj5MBq7TXxsjc2zleUysMQjF14qQmsJV/Tnmh6u+hDqGx0oDgkKO5/ukn
FRnbOhhECvUGCePM8hyxJl2jQBqruyWFz3HfseeFZOU2YSPkQ9zYmZ+xc5RmOlW+1uGeAPe4XgOv
5aDeXLPBOhucEE1nrsPugL+2eSCBIn7opDM9DVrO7rYLDewyQ+5cn62hHvUNTqfiR0Pj0esyBaZa
gzLqfOcFtU52FXjsoZW+vMmbEh2y0+DXh3ZD6jnzaq6zUkUv+dAhsfbRdnzmbmKSk9cysv8sSMAI
kAITTYcwxZgPw0at1qLT/QfqRiKDptH13Rvw3CTc23kp6PdCm3VOSyf/mFHfP3qW8V8HFgoYIfhd
tlGR5f5pxEVsyGIccWATJdRFj5WdavVYJC2Vr0W1G2sOIxnFN+xuakuJF3aOCB3yvCVTCPkqfOrw
0M62s3OHxb4YXLjnfmgF1Ce03rDHLQCAViXJ8AxjV3ANlGnCXJLpbymIlA5aR+TrehTjsUgcMa60
JsMGN2X+NQapsFfLFOmP0RfFIxZKfReDDJUbJTS7BnkCbG9uSy2f49GdzkYoX0aCd/ZTmAU3dYJX
uoo88T1KfCKkBWvNMW3Z7a7mz7vEQxS6+2oZ+ouDkm2mRxlauIgBIbZZwoq29t0C01aMxrGJa28X
ofMSJ+hX/ltOo9beSNqiJBwQxMwqYiuHkQb/23tDIzajQrRIAAPDK6+2N1DUXnNExWpGiDo4bfQr
WxCHr7AOzvtOhfat8BdznEv4MOCkNDklHUwagYvTh6LgERtpOcT6OMaGaifWtx0NEc0dWyohE1C4
NLQUc3OrukpfqrpUpyBJskvTFglk8eA9h7XllKcC4HE/jdK2LtGg4r1XxIR1WOKJImZz9BNfnBOV
lPGpZDIhJsHoQ1jMfXDfqCTuz8ABDDJ4eIvQbTfKzOSmABiGxERDW0xKJveo4Jez6XkxAeTbXQ+D
QgwOpBwxA/UJT5bPftegnsxIUDjnMDByzb3ivBPqymyc5Fn9O0GHB202d++pT5tmfE1rWDeqCn+y
B9C0XVrEbEJK3qmsM7DDTmKna8caRmebeoU9rDwvK281Mpl965KUZCvRv824N+1jwWXKLDnKzSgd
cfD12Emkk9UQbdqwtEgaqIIt0uTXSuC0Chz1WrvSuTikmuDLX/S+iRfxNOZ2/1nPUXffBXFz5N1o
H/1l8R6zjNgbrk07MCtS8EPKqmfLxVhbFvycFdqdbTZGnUAcVn/i1zU3Xj/rrXBYdVa8TA6nqvHc
aY0/iTgcgwP9glJlCtcIpKJTPakZ9ITYL0a/aO6eYneud4xDQA0UJfe/aOmxb01wDVkYtHkUTlsF
615yo03hMO37cpHHfvbjx8Vqgjsc3eKRhd667eTg3zhIctHb84tuTvaAYE55sin32IFDm/CtsoIX
CFm4Z6CV/NavKvmhOkJDfUhdVs50nvYFWRt7TCXc/KbDleV5+KSWfNCHDCzpJmoSvYk49D4FAbhP
UUA5WTo0WHO9ZIAYwgC4zuqJG1kbrEVFER/cAhLXlgmpI1NWtD97oZCfgqYjJEEUtxddxNuX2KE0
oPL2lB6itlRPYeeWzzYuwxWODIswJ4kfpcdIucGTY8nV1AN/tj2Wt6Wx+wfivsRt5ChCvlLtKkAt
IMEVFbsuey2VpZci8gbUEwJHeLKgh8yKicAIGqoQSPnJcDMXBFU10otPFbkCz3RIXgH+1MvuUhk4
t/MY6rde2V9m8fI3J3Cyh3DIyrsgyNQmddn97HKsDoS6BWdPd/0uitqAQM4okQdZ+MRUkTq5ImND
Xc8toG9UPOl7ktnusB3Yq0leK1AIIxFBcX59Kb1y+mk7RrzqfrR21uwXZ+AFHH/OWG1DDw1R2kbT
NVcys7+4eMPPwEIRa3hS7wA1HLTKYtSXzOpoY7CIJx+XodjieHYQcbeAGupAZiVw4rrOZzQ0x8ol
S8XsYiKfC9zCOQmwv4qideVtwWWVIavXQvWXQKMVrVa6VLUGQbRCkVzsrGzBD6ohDscH1EK5X6zx
9dcVrZFMzKSJeZQg1oiWiL3h7YLaru/ZohaYCVK/BxwgbM9Lf3FBOitOApet4I77FZveqg0qxELn
BZSosHYLXvmU6Zfa1V20INt4sNBKtL//PWbwL7HR/wT2/k9kqGkDDxW5552AqQATu5Yo3FRH7vO/
//F/Kdjk6vq/kaQdYqxgKpV/ymZO39wNjnF/8RrSAsYP3phhw0OXgUI4P6zC/nbi8UbQDlZ52Vc2
xP+R4fi3z3j95//zGVnpnLCqGpqHdUFYHDbBXV8N/9W49LeczT973z0rLRHX4wYsmviZ7eeMnGZT
F+aEP/UhUctNHYyfrIY/KjNv0jlq1tBny3/Ejv4lXPzPHviyrIOcMDuXjM3SW1vZcHKQ266i+YH/
/fvv8Pqr+v/KhvwjMBpjeR1qI90TD/lPGQwPgT1t4TZX//7H/+0T/NFZlCoa1Wv20xNn2d2Cyhx1
sH8TTywk//E3/CVK889y95GsJ4xRKUg7hRiWWcTKd67h2mHy1jjua2msX//+Uf72F/0RxJz16H76
aNSnQE83vZPuR7+8AJRnq64QuyLN/yPa9S8P9D+Bq//zQIeSJDIAzPnU1pF3By2ojtj9x82/f4q/
BIT/WdOeTw7eMYjZUwnEcuf7P4YlvAVi2Oka8/1sfoNwVRvqS/X+3//Cvzxg7h9nROSRDjQ4/XRK
qDLZwgmLLRPZu42W5D8STv/yjP1TePE/XxgmDadM88w5IcX86lEeEDNqsNdP5QfK0n//FH/7pXj/
95Sx1D9hpp178sfgPQ/6fdtW///St133//7RJilGF+2YS1YVTHaRo3XnV7Nq/6sp+G+/gD/e8EDb
deG66PnbOvkF6fVInOUh5Dr7j6/mb+/FH6+45dRDW5adOF0bQvzenPLS/zJj/bLk9hvZZdN//D1/
+RX82aKeWgk8zP/j7Dx2I0e2IPpFBOiT3JZ3qpJvdW8ItaP3nl//Tmml4ROLQK8GMwOIRTLzMjNv
xIkiVA9uWV84SvzGNmJmyl2n8BdFcJx8XigpUotAZIekl616lXa1Ch+fVnRSi2ZjapbKwZw9/C27
pJkJDp94K8r1aX4atDrUUkNPi+xgKuHfxvBQC8vGVlb9mU/HxFsZR593eQ3fTPMJagFW4TRI3JJV
gWtei8I1vN317Wkxlavwwcv+dBtXdUhQKkl2IH7raMXVygzKpeIrJ5fDFqsKMGQE28xhIZ74+zoK
N6jn8dSWyvvtHzD1GK+D5dP1NQ2TqYoAl670CayvwskSx0RSW+gzxWWiXn7c+KcL4AewAkO+sh3k
8AJfdu9n7h0QlHVLBHspe6RUwKbXjZlwjKmROCoGcZ5Bn/CNjD+dsjYGWKysOL3at0m5C2vlKY/1
mbIzBVT/YGJ/vjPW4IWtifpQBc29FTwhsllqqbLX2juwdFtJ23CGRf/qH6fvqEywEBhylkbNIWGL
QCbp91JUM3kyE4NgnIWutviIAlUujnGrbSS9OnSGda8Fyfd/GmPjFHR8tjauULc+xm4qLi2enKgU
yQNBX7f//sT3axyBbod2iInMJ7NU6w5Z5u3b2GVXZaNanIs/uQ6fLwrcOP4cfXschUZfH03sVUsn
VcK1zzZkTXLXyoESaMTWxrT6pVZazpLw4fYxsqVvYG/n6sTUPV5f3afBBjgT/qbqNUfIlOaJphEH
SWygFWffWZWzadmPbvDnpqseFNoChSHW6wD3bFi1J6TnD64JzQa30gNmq2+3H/vUBJBHtQPTS6YS
atAcK8ya605rfzWayog3u/MQPCgKp4EkRSx8JcN0LIJ/fRSjpUQaIJ3CdkBqaPorgCLynOddzcJI
7DRd2XZ5/yy3+y5XXyFBRyuE66wHon0aollyDCe8nvv+LjkCWM08hut1vxobo5LTgS5tJFupj0jJ
lE2YGO4DISNrWtbl0kly3Lac6+7boUHg3/hvtfuUlfusNJ/hsEkzU2BqBo/WKNB6y05SUpBXPWee
yDHLgxmrysYSeMBu3+fXlzDk0W3mEaYyWR6qczJEB0T+2so1yY8o/WimTHw9xA15dA8YmDmpwWx6
xm6W/EoyfSl0uXnUwKrbevp8+y6+/j4Y8qiKDpw5Zn0WoFXsiTZXXgP7vgk5bhoecFhi9lJnlg9f
3wx4kf/OV5IpkaJAmj93nKtUJckWAyyOJ3kuTf3rt6Hb1/v7VA+6RK71Ap/OuZHh7yQUpUot1YVS
zYzqr58T6tf//v2h7HLHz+P8LHWKjtAeDR7qrr99IUevWLbrPy5CvwOnOZ4yM4Q/vpv/P490c/TI
/LKpOkdwAKJU0SHximWuR2c789F0qlCpok1smg8qBaYHZ0Qr/vaA+FjQfXHZcS49mvFKtSopOwsf
dzunnv73KASTDAjbOw6pixLYRvmc+l53beKJmj4NUIUax92qgXWfGYiSQEBCpepiHCFqQojH7d82
NYiuL//TS4YpmPZ0prKzJ7Jt7buHq8O2yivMwzNXmBpG+n+vgOiryRNMnGde7Kmo8/tg0PZdmWsz
f//6d756uKNaPdTu4Emam59ZB0ICdlTQe0Hmbv/t+aj//fUEHYmyddvsPJjuRW4slN1G+V2tIJo6
2sw+4zr6vrqDUVVyQDerZTEUZ0TxODcJusWhWZjvfPqMNVbBYlvSDVRQM1dwH2Zu7DrLvrroqEpl
2mCFvt4W57r06x+I1V8ruh1/NM8Lh02txu3OT0ujf/unxzgOovU0S4dPHFVnN0H9RKAFGLQdIiRU
ktnMIeNEOTFH5cRAnokBr6uIWadXakK3UIx4hYeX6At1E6n6fYYn/vbtTDw8a1RHaB5XLYfX2ZlG
6b7WtfcsNmmmsFxK42EVdpvbl/nYaX7xkqxRCYY3hFxBlbMzRzHWgegTiVSHjKYB3i7Mk5a2RB8V
LKo4h3BsbQtaUK61kLzyHivmVvW+KwWCPiSpSgCm/PaPUq8j5KsfNXrQXqeTaeXE0l3RAmJGFYDO
RK1J5EtOqDn+SIUwsYqH/CLiPCE3sW8WBI6D97VTGDKVg14KYOdCoTG1xA0dr2hc39WwD5e5iUJN
WOXP2z914jWZ16L3qbjlQaOBFFaqcxtXu6CVvuHaf0Wsw6gA7OnUj7cvMzXyRjW0Rxeahri9z4an
/XEq8OFpffQi+6Erijc+04+kB96+0kQtNUe1FJYBMiG2aWeD1CWY/Hf0yv7Yvfz3n/68NXpeZkUz
DcddcgYUZS+ktgRDVkbw4jVZ3t++xMSzskbPysLlaVDW8BCjIER+tdDk5kWVIBIpEsRlHaXXzDid
+C5Yo2cFFNHRLDxUPKsmfZUyBwa1FKszGawTQ8safXUCAn8KQ/HTM+L/hQ3dp0Ni824PNYKYmR3h
xGfBUv87ejk1jw2MeenZVqJ36G27loWKUfV7elV4i8N0CUEsW7lkudx+N1PLI2v0IdINpK2xG6Ss
XHeIqxdtvpOSN+4OVMeCVaam3Flauij6fyvZ1ugbpFisi+k8cIdRd4DZh+1dDn9DjWIVZMsKuDAK
qpRuZ25vonCJUdUWUlE2hsnYQ0yoXxqXb7hVWfKCJiaHYmWSgISRjW+AD4JH0Da/yQ2aW2ZNTFwx
KuSDVWJdIRPkXJXesanLc9imOwcN6e1bmxiNYjTWbUMlxAQpxxlobPyn0337N51T74QvG4sBNIRh
Z5W6Uc3sPKYGihiPfr822Yla5TmWMGNp0btqo3ANxaFWA1SM+tK3IImVbXKpgJaYgzR3xv9xaPnF
x0eMJgU+8wLotsMDTLNyU8MGXRQGWuY8UH/0xCEAcURMQQDgM7pDODat/q4nmXNUVbrApd3kK9s1
f/YVLp3bj36ioInRnBlaBaEocNNzIRATKogE8yhHxKNAqwmjJe96nUvG+vbFroX4q7sfTRg0QTVR
G5jbKk1/qdNiD5BxmeXZS179W302R28WjQRwukitzlKqrs04ODTh8Oim0cXwIKSF7FkQoty+mY+u
wBd3Y47eZRxniBDBRVxIaFoSQIA6f9fH7RLbGAo51GbBasi6lZlvkQMsjfA3tY+F0CpCERPn+055
K5KTnnozv2dqYfORzfdpuUCXMkYLLvsX3Su2NexLnEpVigxU61f68K2SNYhs75IHH73b8FsHOFYE
bixU5Zfu3LPqi7TfKasbQqNm5vVHQ/GrRzR64aA1vaBFw3IxHPWhgdSdJd2uNrGzicfEUNd5jpww
3AhPWqWNsrITZRl1m4ReiK9W4FGqpalt4PkNkAvD6Ar2N1edca68ZJk3rwERaYLSLub2eh9xhV/8
3nFseBARitjbWXCBB44qh/VhSmaGu44zB2X6q2Oj7KNLv+LpRTA/+AeP0jQQ6Stvov9pNGKN/tjp
BrC0J4efljRPoRJtWv0XB4ALZKfXr49HUDD/j5Yr0XKovvRf138Y1f31Zvi32QX4RNkex5N3Wh+U
VZFUl8G08P3Bp8zYq8Ojvz0DJqbzOJi8ilW7aVqnvQR6fV/ZAwSG5lG2rR8umL7bl5j4MoxTyRUA
UZXa5z1w5nztRjAdmugk8nbrDeFbGc58yCfOafVxPHkKRgIWHcqsKESr58nvMPePaDwuelWQdNHc
oUI+heLdsVe372vqE2SMPnkDIXlmgKL+Aoc+ujdbUzsrMsI1v4/qO2RIEdo4K7Eeda10VlrmW5wU
q9l34YjhYeYnTL2+Ua0sIyolmCuHtMT6vtRKQvus+wQsUew1T5nQXt322P0WkFQ756nN9LeKTEzD
ID1KRoGo0iOdKxMTKxtjVEmRJpcBGHdx0XK/Xtux+TtpGnJS8nQxDEq4RZL3m1p7cNvIWcAwqQ4O
Bs1V06GRQTYN2jwc7krd/VNY4kUz02BZVRbMgKG2N5Aii7lhMjWfRh/LFiW0DnrKumSltCP5Mdgp
iX0cMvEcqntip+CZKMs6KDa69CJn0qrFUpt1hBdXODLs0kj+zLy664P5qk6N6moNjlmApbYurd68
QaltsNkQDCTXKiJItL51sUBk/1iL/NxC94Uhm5TIssg4v/0D1Osdf/EDxqHksmfKau7I1sXR5T9F
midrUSp7rFV+fce+GG+O9gt4fkQGQ7Yvkk3jPbfWm9b7v6Cm6LtalPdu+TRo+iPJNivj2n1IzLlt
5tSB5UdC+KcvoZKUBrFuhX1pySDc5jhyVsg3+UjXeyl+CrR3o/1RmWDisaSkmyyPUOdZ8d8WhQ15
wSB3jccGOfLM8J6qLvq1uH36OU2rQRmUcvuSmu2pQNcOEP3Ae7Kwr1jaNmyhR9bRCUz3zBUnFnX6
dcZ/umDcJ7qH3cK+cPSNaSLYoS57xEqBY1DuyS79fXsUTOzw9Os0+XQZXK5xco3Cu9QyDJ3clLdO
9d0xN30V7sraO+ld85DVM5NvYu6N48ItXWkIPgl4iAUunS4Hfu2HR9FEM39/ohrqo2oYYq2EKxFY
F4BaRGYW70FmHXUreifQYmbWfGQ+fzVrRnUu9LIaaqJmXZoQYTfpmBipqmxj9NDyruj3laup8HUJ
BnzwNayZeZvifR2qRYBt+5IM1e+4DJeZrCKTxWqKiSumWmvk4qRaBugmG7ZyzyZCjcq9r0nvbk0+
lFUdMAEqa92RHmVMCPrVxo34eljL7Q82lG+e4x4NFJVy3hbY2VHM0tz+kRA332VB8uv2WPkQunx1
76PaSZxYrEduTO0UALdcATpJOrAc/CNB5lkYGnssvwCDp2yVHiBWmf6wgULEyYvWEawRKbi4rW3n
pd8VpanXt3/Uh8rxqx81qqOmZGWOVpTWRSVQcOH6OCC6qsHa71ZPZoYlC6b5sjAj/YkTJezfNEYR
vOfOoRnyv0Pgatu8M4aXXqOxVNvFO8rjRVt3kAqI0gDW0STmwXaBm7LAkBeeR0KeW5Y/ZQNzgJOl
j3Xq7wFV2nz2WYjj8g5WQWA6xgHF98/b9zi1TdFGDz5vHDIicru4gJzfF+zZ1dDe2dg4+yPEjpU5
OKjb44sHng9H2z4Lm+eE5BWgGwSvYxWHWr3Wi3vPM2lRz6WTfz2brXGTkaj2zKw7B4oQ2IZDVJTe
qsTTRyBYYcwssb6+BEE1/61OdiHjyDSl9mg0so14p292qpEER6V05mSBE5UdkcZ/rxETiZ1jGNWO
mUh/gJtL1rbVk6WkyTg8LP9nCvQj6tfW4FGxNrdf6NeFSoz7jlpu4CbTeXQy1tpVKTiIVPy6OBKr
3q1SuWpmqtXXS2/xf10/JARa5BotDXMiPyIz0F9DP/4jJJKmZHITN1pfFzPL/K+/JMK+vsNPXxLF
1jPdNnmOZrSNm2JpkhUkLKRd8qMP/VSU2zCceXwTejJhj1beZSt8HXJif/TEvlZKkH3Dk1yGZzyT
v/OrDTFUi7VUq8cqF988rdz5Efq2wndnPs4fsuH/LzrCHn1pCCCSO+gt1bGJi9+DGUCfxOqobOm5
H0nNIE7QWxoOflPpj1P8vULZZc5HgIORIhNXz1HUfZdj5RG7yj7o+ju3CFY4mapF3ONtjQZ4K0SO
S0wobChBBwWvOyPTnzk4nhzyo2+YbSMiJOuqPQ6QRSp4QolkHl1ZXnSq/QQH603O0kug+sR81Pqf
20N+QiIv7FENi6RGKnOQ+cdA8v4ixPKWUTpcmjbf9AOej32jwRXE4q9Z7AYIXuUki/3MzMWnJtzo
I9GonKdgg1WAIT/I3a8kNjDYPOK+JZs43YDqKMSGLRHsC1Ig5FdBy65M7+rQeYi1mWOtie2iGHfs
UBJAHBq05og162TBE6iefVv7Rtj6zpVBCoHOdyz1PahB3OIYnnvZE/Ny3MAjpTGrLNgoR8hh+dGO
QyJiHANAsEv0mk9PDljvdx9XzDIUZrlU+/AeMQQMOVyvg+UcZbNYKwPJxo5I3APe2R+Eq8V39NTu
b7+ciXdjjZbWZS+3YQLXmXA90NcVPH4W8OnedmFHFzP97a9X02LcVkoUNzBhy6PIT0mgy2J5Ca9y
a7faq+q2oAr8AwGID7fvZ2qkjxtMuFxAbhOAeUxdTV+1dnzpye8dJOmokSG6kjNF+ZZjAby3wAYf
BNF/MIoWVZaLufp4rYNflKdx4wmFFmynlgmetoA/oHXidFRe9RiscKRCj2ve6US8S73GegZPQgWh
z11mKcYRitLtpzA17EYV0tJDLFGy2h6JVl4BH3tNh3SdCnmXO8UrsqgjT+BgOMbf25ebGkSjklb3
rExTdFvHVCkI6iPdr4+tR3JxX7vy++1LTCxGxq0pj5NDUGdGeSQU7Y/Whge8bC9Krs6sdSY67WLc
ikJ4MUR5K5SjmpxjJdwhHWbdCklUaVZgmZZurK4JeAiddlvgHeudn6WlLdoEOFTPNrj6Vs+d+U7c
6bhLRXB9a1wZL0fyjJd1Wv7sZfl35c3M96n5Me5EaZhutEqO26PtRdhjNkMqjvyDTCaQY8NB7TY9
/wWkR53uYUvffnsTU0KMqkwVQ++vMHQfJb1Pz2qWNLuwAnB9+69PLLTEdVh+WvxkqREJeP3N0VeB
91jBo+qo+6bOd5kJFsWbuYeJOSVGS6y6rG0SW5HQD4NT0tMq7gAfYU6Pc+ngknO3y3W86rCKEmDS
1sytTX23xp09JYTOntu8LovAEUgJA4rv9E8T63e6NDxaebzJQJss1CIxkYM6bLOMmTo2NQ5HNaS/
BtyHhc7y32geoce997G2kum33X5pk3c2KhpyVUSSSA3lCPsNdaESnl3LL1Zee/UpZuJICNiLXFmX
TjaABzlNcBhUZL8zV7/exRdFety2KwAD4u1Gp0G0iHJxVJ10WtnQETOHf2WiwVeqIu7NqvWXPgzz
hUqKAP5SEFQ9EJIzQRD+j5lfMvF1FKPVEXQ6mRCLtj3GELSeMqUkTyPIiXHLiiWpoJRu9y0KQaWo
hJriDwW3YesOdt2y/ZN1frQOU+0vgGLgFXWrvvSQSw+DDM3k9u+bmFwfB5ifJlcdgbitG0wwlWOt
Dc5HJa3eNI7yCOri1+DMrRGvb/2L9zFWZjJsM7uo2u4oWUV8cjsZkGognwLLfVGNzNs1mk1OF95s
omwqsQq1i6g2Td7PmUgnPmFjgZqi6/QSaguheYFpwDK9ny2NqMIvH/7R5CX+T6AmIrnrwAQeIVne
e4Uu1qorNWszK/KZdzUxlMZ6p7bWCOBswpaF9saQavrRXbj3QklZRFdsEcRYJav3t8fFRHkwR+XQ
0MkXdmGK4IgAUR+AzQSWKL35MBBmKsREwR2LnVKmfFVVNUt2OToHlf+DfiBAQf+1krQzgS/WQhPO
8V9XqePONx+oGlYjy7aWPLkFGc0vQeLc21H+u4Nb0+jhzmuLOe3z1Gd43PuWobRW6MS7Y0eSEp6e
Ur5XDHEp4QUSoSji79DCYHeZRg/uw4MPqPqFvnQ53bz9+iam9f/1upGyMtOyhryH5BvcQZIszjEH
cqze7DfJ/n37KlNF3hwVNwwJlHkhd0fY/mG4g9NzlVpfGT3R4vpF68t00VmGvQlBT+7Nro96kFHW
zBj98Gd+UVU+Ov2filch0XeO1YF2l8a54SN9FOFsriaqSDurzj1bT1jbS93Olr3uLj1XWw4xTPRw
AwITeO+wxBAFwfWUU3Q9YBNslmZWExPPf9woD7XsqrXT5EOjBxvSkS6uQzKb52/JtLizmnxmuTcx
h8YN7Dj1iABuVfmgUjg9eVWXwQtt80Md2e+yrDxFyMoaR8zc1NSoHje0I3Jn2xBkBju9hojNRHvO
veFQOt8qjoJNxO5J0Z7ASm96Wby1af67VZK5rfZEBR93uit9CIUPbf6oywpp6foDY+9eQH2T4wxH
YP9IDAF5v8DaMaEXGmDrRVwQZQhxcl1KbAEZpotMVHP6w4kCOW6JW6QsBWk4hEe7IAopQpC7uKJc
srabGd1TN6z/d9mLpzImgk8Kjm0GaHagWkRiS3LFMvO3t6fv1OgZLQGh0HBYodgBirXgzi6cVxge
Sw5rCsWBduK/lkm5HeaOZadmxGg9OORpowYiHg70Y9ima0+pWeyIcX2yvScpevy3Oxqdg+VWLBec
aSdHzfIWvV/ex3F1iCuJStRXdzCE7pLIfIWbevtyU/c0Kn+IEDxTNRrlgO+EXmn4g1rSGtWOs+yq
zGfe0tSB7LiXbFhm7Fh5PRwGPQYgH+y7uLLxEWjF0s13hQ1FSPLWRpIuEW6Dpgi8fWKEj1kvP92+
zal5P+4XGyrhKVKucMITVCuvINc5DaIdFsylqoFNDeK3JumXkPXaRTCke6nrXx3U8zNXvw74L6r8
uD2sy1FrCi1vqTrRnWGQzJo6J7OKjrZGZhORdEGdoB0SsKnbcqfy5tXMPpUW/7GZm4wTs33cMZbA
UNPvYZ82EGdek6Gy0MG4Og1hQLfvcmIojXvFDWtT1Jx5fRS6gobDKfcsS4hykEGhmgSyheUwM0em
rjSqK3GdRrHcwKYDA0mABzz7RZldV1ulEu2JKAUva9szy5CpxzaqMDUJJW1D9u0RCv4Z/v7fLOx3
sWJ/u/3QptYfuvrfGhkDsZfa5Aq1qWl4Y5+AZAkzXOBURUkPkknql8I0v2fSL7JlYKIF/yYh4KX8
98rXExwT1ntzNOL0QC5WzHGSsiUOZWc6yu9at7//6+mKPqoyeuLHbSBr1dH3OyJB5AJxXzLzgqba
FR+t+E9LqE64coXXUzmY2psX639tbSATLz1x2nFnmTVftso8Sp6yk7q5LefEZ0e7bm8+XdI0YwlK
8lAcTRPycpLUwRqg6jkE8eRQPg4RKPSNp9G6V2sCiWY2TxPSYvGhafx0WSmVknqw0GxJ1rCrCaOB
iEVWm+eSmQ07+a5V6wBRqlZCsstew4Q0EzPuSLVMfonYjbZZlqvfHQbzv834MRkKNb7VxrFcHpuq
tRAXmN+I31zVXrsKQQcvZ4fPxHz/P0JU06hQz/lIqeJsaD+BDv8wSexyBnDmFQEYt6fi1FVGVSU0
ob9khAceq4SY88YudcD5BoIayXgXQu93hI7NLAUntsH/x4Pq7SZVkj49lkItLlWWdevGSM+tw1pw
IDdJj5qVBovm9o1NfX7HBCgnMWUj1L3yaCl7OU42Gc3JRRyfXT4CIjQ2Bcf7bhlvOUmBfO/qx6zB
B2wp6swPmKihY32CqNMkM3WlOqpBBbC1wQyeXnrhzXRUJpaZ2qi65OCnyhDo3tFB3bHQjABob2VZ
a7nI0lVSWnPsmIkBMoZEKZwzwX3M+yOxL0+dtSXYbJcQd7Uo4/xX7T/fflsTD0sd1Rb4roEK8LCD
CdYGR1ZnxQ6/ZX3Xle2/qXrFGA5V6aKKWi/VjrLsneu2OeCvXaVOfmfPvZKJAT4GRAUQbou2UOqD
CvaGUJSWTEF5Q9QllFDT2hIXtZe7mZO5idc/ZkOFVlDlhlbWh5K8kYVMr7rPTI5FrKU9d5Q0Ue/H
cCjJLa2wcYv8ENtHr21/J8S0LJCeQK203G8dlOtaSApZO79uj4Gp640WHb6jDaoR1tnBURRz0XfP
7dUpkskPVT28SmZKeqH4npC9NFP6JowFYoyPSkq9CZCYZAelyhdp/+4pJ635LrnpaUCmfD2SyH72
hnGXlpu0H6D0EUdYPoYkR0FnhEb4UrrZLgeoaGYzC6OJJfMY1GTZpRc6UIYPgyUIenRPhZ6+3366
U2uuMalJdzvDacyQ77RbktdicoTuuillF3G+Ww4n4aqHSutZDBnVg4BKP4RzAsGJwTomNlmKMORB
QP1JNf1eDwgu68hZqQd/EUjx3CkrEMavNxwfstlPKwUcuTLOACM9uFkeP6tSsE31+pVYFoJnMlle
orpPT7Wri30mhkOXAqkvk+FkWHY8bBoCGl/xD4f7wCBaQTilDQ/zylMHhrms7PK30XESoSYlITSN
KNABKA9OgRfFy6MXp2evqha9uzJrAr6MXjUOnIKvsrb5JTp4s0Q1s1LvrHuWveElkiN3RVpUdyZ6
0j8IHwO750n7qNaffPS9gE4eKFHfut4DZoxnWFTgQIeEy2YikdpnK0nCTWXK7roaWPWHhX1Fh2cP
IVma68itlbtB8pq9Ql4SkWeLLPb7Y8eikb6iUZcvpC7utKho0wUJhNLvVvXFgv/THEhwOliNri7I
/tK2macnJ2K30+sK/AJv17/YueNc3Dhby27ZfA96lTjnylz1tC/XRlkdFQtvLfk3e72OLlLSlBuQ
7hIM17R772wA4KZ8jCHR5rKTiZ0i+bVLgDQMYcs3gq1LX9dZpl1D9plUdqRYJlpEl8dISCNlZeI5
J9+tyUpLj0oW7WtZSfgmOc7WkIg7Mo28OV9lrXbWE6vVJA+Frt43hnbfWEa7ARQak5AtOqJrKxuB
D5EFa/h99dIM7OhbgHxq5VfSVjHk7j5s8gfVlM6Z7SerOA1ehii2lqDHkn5DYMgu8rTnTOpbNIbk
RcOdWlF7w341WNK9TuTokjw2dWkVXb+rjEDdWqFnnXTGyzpQ+pNEsDRBvwZZe46ztHj7IccCBCDD
Sicw3uy2DuvbnakpWwGidyNHdJxgT/sLFin2ghCtWiGlFSA6siniw8BoEXbi+DKfm5YEiiWnXLiH
+IweLa0UHZEnen4gvzpeVFpp7LO8r06OXZ1TRqTaDcbasmkcbC0EQT3m4tZYxk0PvsQ8tW7y0lb9
VgkhG65ToPwmkrbosST/6NQb8l3gOkQbmgYYNkEMn6ToFYnDuoP2Fp9TlcsvijpYGzmoDUZbAJvd
sGKEAgMRN8JwQauTba6729wYOLUqr2k5Fk81q//aZJ6sYkECvQBWvK+RH65y4jAWrvnxKRpMGRjH
n0EfHvBFRMW9jQePvWRZuGdL6U4Eg/Rbm/1j7NNwxtQzLJS+u+sTpMCu3EMgDUI206RSVI12cLvI
eNPrmtznwpKf3KE0T0abEowx9GH8rVXyioegt0tiMuz+SdPzO4MPofripPV3oaf7UDPxCYSZCx24
lIE12Pe5FEDlb4NTITzy0ZS9yapmaXfNprwm+LC2Vta5USzgYQa8gp50Mt/N97nMGUjXMrCX18hT
yXS7h9DxpE2MKKcKtSMs9p/CbawzmrG4WVQF07sfsuFtuIr6Vr7vG9sAXOUybeVrLpl3iGXN/KvF
ZU8v3NWTS4Kw1FyahvCHTd742slQSYOhmcmKpYm8O8O30W03NQFk8oD9i6wqR1olPR/LPvjheVjU
iHSLlgYpMH8UJ+GkFpztq+/L4U4pE7IkSLg+NQOHk/iGScQdCAjTYQRvVDbeJBsxQWyCCOsr8DjV
O7KvlG5h5UQf+46+CwvxTiS08mpLEN3sijNbEuaJbZJ6wSww/SDi3xv5YoRXAFXbSws5zZz6WplJ
d7OkzH7xoixdW2UhVlZY4BEQbsG78IgT7n05OZV9dHFS27mzRHuRqONZAi1a0yTSeAkC3RHfHZ8y
aoIylOp3xcx2SVjsGGDSxc3xwjjCe/aEAzS+y7RlWsRkLhm5cBZEGzOnAdz+zhKEdGGphU8NqJkF
BFT3TSFV5SmQdROXZC3dySnr+GVbV6SuRHZa/5KIGCoWmZbkz05R/7HiWjqypq+OaMIYtmS2HFxJ
GtY9b3SVV2J4DCFNbQj8yYYVibiEqBKZ8KvRi5CcHlMB3hMfI9paa6fXox9KX/XrVG1otsiZurYH
ZLaeXSS7rCvuq5bo4bCKTYSAFXRWueh4M3pq2ksrtH+gAnd3cpX73yKONdJDI+lNv6xquzrhhrTF
UrOr70UpJSct1IdDE7euOIQlcbY5OpZ3tsjJMrGrgbAr3XgmgJ3crYrIZQJIYnySRrzA++Oe49qr
+VbDVCuzDJ8HEUDbIUzdUxO1+8ZQigPJ5x5p8rl+Hwo5XokQX4CUyKfSU7O1ZpTYA/rYxX0mICYO
et22KzXQvI0pur9NapuoGOTIz38INtPLsCvcrZGJZR7bxXPjRco3mVdKNz/+i3w3XqZ6ZmQvvdCh
CFhs4rSVFajiLQKKJRa5LFvnHCN3Jin9TjdIVOtMv93m5AJqK0kP368JnDHnAyW7tEj766mV9Zhi
lybszP+twVtVMKYp6VvdJzJ7UNt9a4oqXuckmq8iCrKy61NPBAsWNtHS82v8o4mvy+sgUpqLVJMt
UzuxTp2sLAA+ofrM9l3Zu7YNs6kT3ovIM5Ieg5hMj8QgFDfSO2VtqwavK67IHkh06wIMaLjXZTS2
nM0eKGi0WmHHkeogu6zbNnrmRfHSSshoWhoJO4C0sOMTDeCCL1iqway0Fc6z4ywpj67XNc52iIP6
oSXw+TkFr34iPjR5IRC5XleG5r6GLPNZL9RZW23oOfY78qi69BAqabiQFY0YYS8oSXCoPSxWURCl
izYD6ysNOlGqOq7a2LHXvpNLRHL02qpN9bvWxeBEXDz1rY1e9NJpN0rqPIDgZ4+CaSraqnxTWeb1
3ZNWcwWSq9ik+fmLw7psSVZfct+7Ae8wFtLMicfHyvOLI/CPM61PK9KsT4soyaz4XkqtpWtInKOq
P83Sfq6d7o0IQ4S1OmsDo7t3/Pria/1CiaWd1qubjHAktyUwyxZzP2Zif/WBIv/0Y4KoEIIIPoBW
BPOREbUe0n5VdPusQrVHZc1+Es68MFgL+/4vmH67pPQ3lfctS8Nd3LXLgA9g5x/dYXV7R/LR7fzq
6Yw3fEM3sHHtojNxMRE1HWca89naNWVV7w1Kw6Jyuz9aZpfkuUTkAsdIcmDGeyXJ3rXPR1U1N52b
q1unCKwl6zbvXjPJH0O7Uz/YMB2WPVEkdKtyc5NWcrAh9E5Vl0aJd3il9kO7ZvmlbUisJ0jdbhx5
4eeVvhPEO+bnKvWHNTkeLx5VlZiOLiUQqEsJ6dNsm8iCumvx4ruQEJ9DX2Vx2FVS3JCz40h3KrmN
+NBjbS3LZZasCHvStnEVZDlZGIOwyLA1oj3UMeXa4cpNh4WHEpM7UZORofie+kp8QH8vyFHfC+v6
DSYU4b4jLnnmcGqCPy8+WkafBoM3mGkfh1V0rmhOaj9JdKzTO5uFaN/7S6KLtvL/ODuz5UiVdEu/
SlndUwdwx8HbTtUFEKMUhBQKTXmDSZlKHJx5hqfvFarqPpmkCLq32b7JrUwRAY4P/7/Wt0puoy3W
anaHpg1C0ZdaMrOXnpTgEd+DrAatjFH5gzpKg/u3SB0093tkVBbhB1LlsIbGWrGq6wElug5pCbmR
PTcSqT+Vlb9fH31zZ9JJ/QztU3iZEsgeURK6l0a2ClMa2XAVbZfVUzNVrSldVah+XLRGmXiJEWxG
1OWaQOMuV5BYRml4tEaAGxrEONikVW6hhd+C6KnbQkV8POvidd0Pr4YC0sH1bzxXAZjSWNvMGlkZ
NolX+aqGajU/9QG3m+5dJupPpMsg4rXZJmA8KlW6Glm6cKdnymJTSKtFlF6voj7xWmACEHvwnLaD
F8gCiv5WP/mZ5SLcaaHpOHety9P+ZVgbbNCqhOaJR3R0EeljXt21deqpYYcwqyHxOmOphzVTF1Uv
z/yXK8GKS0tahviVTf8KvoKjIXcMDV9k8QXQK5oLhdG59scUtYqgzOxiPMYYsmI34MYhFXcq9rBh
HUNCHt8gHvO26OJvppG/YhfzyMbkwIi4H3JLd3LE9lwfPDOvizqZq+G85fGQGImn0+wG4WbHqBcQ
KLHebtKFivZnYfGL9WDKGeVGmgoFgSBeasHYVgVwyfuErwtMA3Afxsw1A5ywe7/YBn25CwaGokne
3PWGsRYBFdsaMYa2BgSaYyBnbFNjfVdGzNR+AnyZnkbhmSG9+RbZhq6sdcRcj4/Xb87cqJvMaKrf
VnoOWLynkxSZhtotV2ETKvtvVZm8ZvASNWa5sGjObSmmDsMcdSrcowrzlmr+6JX6QVSrsrA2KTYN
gxzRztcRun5bBB85rKew/+5LbV2XhxFbWprIvyaPZVMXotoiE4xlaeb5QSScscDJP0mfonGHWPR3
nNQfoMvKHQQggupWqK8hj52sbo9BR25JocI+jeoN0DJ4eRA1TbthYY77epiyqXGRwiiFcovIvIqr
dyKIjwxrv11Fg7PIR/0ssf85TNnUqAgGsdaAspx6SlhZW0W1dM/wYyQsCvEeB35+G6YIBUS8NqwK
NKmQUYfYKMDWrdEWaWesge4Rds6SeNP5sCdIPdqXQf2iID/Npqaiv6RDSPZmgZZ7JROEGeIKTmaa
zAUJbqlaOtNARqXo9/mLUVLWcRJnnqn+RIn1iLPJPiXBntbNQ1bJG+TaP5U5av3J0silX5Zn2dQM
aSH/jCpqmntRpRyt1COEIfdplQffs1MXINoLptyB9jcF6llQIoLmkwtkR0YL+9+vX1I29UcCJxsA
YZblXuuPWyVokWC6KyK+8Qd5qkjxPSrLzfXpYGahZVMnJICKUaYGMveQbLTViemFvD1Bb/aoN9mD
4ARFyOHeaLZKobqXPdf1y369v2dc//2JVuGokF4EmTcAuW0nSnYnKBz07DZIjFWM1D+AttLnxX3c
3Ks2mfSalBltw5rc4zhKMCperAKgk0YFC2p3/Qt9vX1ifLJFC+s2opD05zgf+C++Ehywbfku6r9G
Z4PT7/f7RVrMFVmJATHqTwgq+oHK/gbW3/ciNpxF29CMK5ZNrYYEWW4yyZPcs5LMyRoguiPk0fql
vKMcKDjLwm4MiAAlXjUmQsT8U9q1J1ZBhl4TLVsPKWwOpa5v0pieEEa+L4qNXte3Fk5MhuzQwMSJ
OJb8kOb3ZYpsOZH8aBL2ZmZyyRIy86D/8CIizcM0hhjfIG6emsE6JQY4RUxZLfKcPiUxX0ypUyui
0Y5JWJlW5sVY7F+GqrtEa0OUs4LeI7zJVOvVr0XvWMhvtXMIgFGA0NMDgd2mravOznPartNcfUCx
ONmlWeF2hKc3ShjCs1Ei8ImldQP9pamvcE9h6sQmYSPjaDjXJQLkcwBFLB9xcaF5QngyViqZj07F
ubyta5SHpcwbt6xQhgrzMoLRrLPWCVypRpdHWyqDR3XoQRm4PuhnZskpXpKZ3RgTLhEGNoBpgC7L
iimoGV//5TOKQDb168meQcjccCS/V92xS570TF0jAJag8mo2q0BDxFDcpwViRoDiIOG6QCQQFDgL
321uYpza+VKeEw0RhoWH/tctBcAriPsnlCI+esC2Da0+Iwdlhcj22yrr3rDru/6tv96qs6l1L8iQ
a1wh/9Hj6Ot0twIaF+uTeas6SBRcuMjcrZ06+OJShn2H3GmPR7nd5+E3C2hTCTYSIhvXJu9/0E7a
HK8vchXtPPZi8dfwg2xq42OjloG9OBZeFYYHS3miWr5V03LZ+zjTWWVTK58exxTpwSqY8AlP3mRa
/ayTYTXoXbmOQAqEqDKXewPZ8NjxoYIBKtB3FCmHdR0isbjQUaHv1cHGbqbZtpyjslWMK8X0PwaZ
DvepNqBebqjmrWTBpjfxB4IEwLSXZGsM7JSqSMIjYfaIUE3u8LhBWNIgJFv7faW5IZbU68NkZv2c
WpS1QdEwUALQo7l0/fBZMte/9EqTDAJ0bVjpMn9bpF3MHHbY1I4sjL4ulSAoPbVBL29EmMJ28INz
759Y5tCCQMo9frOQzdYMrU2RtR5BSQtY/VMYDaqdxU2/KvqkctI4Y04GXb+DU8CpkCh8qW4AfFBK
BFtXqIVevztz89LkAEhIm4xiiEuPYs/WMHkTZ+mP67967v2cHKUbv05av/ULzwRXBGXxOHeyJHJD
k4E6DYTghiS9716/1sz5iU2dm10W+IMqwaUPevEN5fJdWr8mpnGQXWMnobXSFLQi0QNCScYug7vc
2jffsyFEG8hCm3VpazMDGoMO+vfNh6kYvm/AeO+V0tjIAA1vDc2llHljwrdmKRtbMUGcAh1QVGzN
Vf+Yy9FtgPHI2BscIrl6SYgawyeEoTsSGPeVn8rvcvHz6V9v1qdA18SI2hi2uNxDlsXOLEbXl9nz
yCS8NslKL9utqimO6EK30ys37v21XzIHkUjIxBk3ORcg1qMhDf540EdAnb9bFmiYiLuV5+vPceZl
nRpFE5RGo86sC68tlK0/8JXW+Ss4aUQw7JTYconfr1Gs/msXm2xExxbhiHqNmjBWrzdketyIRDnA
QoMoV0glqkg9U3xzifjRhcVk5mWb2i5VZjSiSPvCY5FRAUlo7ExlKbxnZlc9tVR2lkXDusFqCOBO
bxPf2mtcvi3mSsyt8VM/ZVwUkYyRXeZFRuEoioH+8Urw9KiP4onHRW+rvFqTUukcbG13Oemfrz8k
ejl4fLGJnNoso5F1PYojETDpb5ChuBlDr0xDxDDSQ7w8rE2YL8FAZjpsb9A8oQlp2YMKqYAQBwqO
gG69g6EEblWy6tHjd+McIHwF8dKV6e/1FoubcpmMcI3W61Bp8lU3qe/72neM4pH30gGgADsnDTUR
pr5TFJh0aPEk6gA47SN6PsuNGLI2a5X3onVa/3T9e89tPKaWT3PgFPmtdeQFAap++TO0R0ezC7xG
CTzMo+dIre7LPnwqx+YDfK9jSsy/ph5mUy9op+d6qTRD5LG2ORtD+BJFMJix1jr3qXZq/IXK4IyW
l01NoCkZLIDhSAREOCgC4e2YkptWBuu0iraDobjUMg46coC1TD+nvrqjmuUp+SIfc6Z0wC6T5C+1
XqMJW5gVMKRhIHEggARfOIqQng4oWhqhHc/XNFWdQaXCvuAQe7ntITIyXpTwp9btkf+0Q2PY0c3v
15/4p03iq5E+OXqbBHGwcVlIT+Ppuhrb5g5N3G0jE25no/hRQgVqFOgW8yLcdGQs3cDghltknXge
WrZHAxaahp1QrVPNxLmp0W5GMdU/4JtkwGl0W8Mwa9tnBsaQbG8sPtqo4K+YRGnI6l44GbYhYUc2
dnJrSXILvcqNmkOwJKsEPD5tc7kdgpF7q2I3omnYWtD6W192S9yg2TswmZHVOjEI9BrSixDSaUeB
KlZwiq11HXBqaBsEgtNhCkYH2+1p3kPB46tPWYNgwAxiQCobL7by2yYPdo3+kxiAV2c+K+xewiVt
wkpzE5rGY4Bl+UEoGvhwqjj21DgmJhLri2wTIKZq1xlS3cWxSCDcuaRhIXEMBMcHiWp0X1Df4bAZ
AqeRovEQjQfI67d1i2mHGv0tLf2/ViIxJtsITY/RHUgy6bUDJtWovUWD8y2KYuf6SJubzKcEW73E
jYjKRnqWAaAnLewhZDvQYh0TXSSdOKhCgQRRww3CXGDOrl/164IDnXpbiF+0wsdEeWSdsTLiwcmr
5IRX77wIxJ6FB17e9F/e6FT0uokIPXYExGAFc8geZHjgj15AGiiEgcSWyvV7SNUq1enCdm3xDbj2
27bbYi12ioqgSNnC5940jp7G3eqvfe/L/viXDxUFkIGVBj4U8VECSvTArkdtC8nHbrElObPvpFP3
ClgKiLwKYGkvQvpe+/dq7B+xXzpEGRTAaf1iCfOgi66wy7K48YN1obxwvBSBqgGK1dbfzdKH3gwe
4TdL5BeVYGptBe92ZroURTLTH6ZT44vVxXFRFpoJbVfkwhteDjtAZbtas6Nqg6FtUQi8ktil8gVd
Y+Z7Vvpy/QF8vTWi5LId++UBJDqcYTr0kkdLFvtCz75plrUdF+ML53795GUlNUeMh8zNo66Q1g6F
cdMh5kJN6M5X8nVE4h9Ea61dEn4okZ7aRa2oW3ah18RoCBe1saJ9/HH9m860Fekf7hg4rgs1Hszj
2OYYZwykVouskZcKcgRAUX7I36BPwcHTwjsudqEcDtJEHEwB4SHx/VXUttmSFuHy/f9czujUypIG
rd6nRMmOCCbalXkO/YGyiYMVBYsLdcFVbsVOBc2K2rCntNN/omBwA1Xv0hx3WTO+uPzU4ZJVLTeE
YrVgsUfvQYg4XBRUoNlAMaIzlLsqQZRSqLY1Ugb8eG0UVXd3/SF8va2gU9OLjiVX8fnYHutLOhQq
ITxIoNnrXq1s3DJTQ9xc9Hj9UnPPe+p+wVbfYBeR+lE1+2NtBJFN3Ejf5kfIYg5BPBxLnJ9KtFdz
Ot7Uhn9qgHe2wywKbUTprK5/ipkXYGqQIdTotJGNKSa44i4sLh4sFQfMbmmbOLNwTE0xEOw0UosK
/P4AVo2M3CVQdkG5thVqZ8cIRm1ynKPzzhYNbgRQ+NmorgMe3o1m3l7yUze1qSwcR74uatDPus8v
c0mqsa4uaz86srStt1CC3BTUsEvePtR8EFsIdRfOijMVDapPppUurSM1Tcrq2I/Bg1KiBgeAYQDd
liEcmq5l8lqy7k6tS6cDLgCMRci3Xd/sNlxBkwEQ37/2cCeb5LrUwXKMkuqIvN/vvqrfjWr0KMKF
SeLr8z79g3eEvVrRgv98HC39LhnJakj1duVXFwGNadcxtLGabt0VhInt9e8zN5gmW8wAQuCE6FF1
NIm+5XnxVETBXSeaDWuK9+uXmAGh0Knfp20NyjN0qI+KgPgIMcP9qrS64B2u8nzjt92+KbUahCBa
QgsZmcRuMxjYdO5/ozFYU20EdCK21XKTjeb3MYvVU8Hi1wwsKDgdk0sCFs7fvGn5Skc7eSmRZebO
fLaUfxnapNVyBacw/ch74QpLNxCAyE5hpGWOAt7g0rj++jyPI9vvq3FKqEV8aMWOUL1jIJvfOkqc
EEHseYHczbTtQxTpiA2fx8/KGiGv/IshYlO7EumEX+YwGhytvAEUp4K3BlK5EDpj+lrBf7ExMJ1c
HwFzt/Ly/3+9lV3fjnB9mccyKjtnFL4FSURq7C2CTAO0ahYuM7PSfK4Kv1zGUImSBLlqHHVJztBE
rkAY0tEcjpX+iSfZKipO17/PzIGBfm7qfrmSyAejGzVNO7JEPilGDFd2xsON6LVo3ZuyBKV7hNiS
KBFWmuy+KHXlkkJTL6wwM7PuZwHhl8vDZRBDphRcrBXKkYfxZqz5Q5iqT3Rgdg+vzsINnXtu+u/P
Da6EgcLkMR5VtVzXAYkw+xSQzqf7xfCWua8yOeSDehd1kD7jfAUcVRYaKwTCniswlLO4jpex2zMT
61SjeOnckLBWAduT47kp6m1Qk8Txk+A0QL1PB34mGbqxYYYu//UxMrMLmMoQuyxsc3A99WPYRN/b
rrsN295bbKzMPJmp2jAbiF4QrdePhakfmB/fpkX5LeCNA0vn9c8/I52h00j4UevE0KmtdqyjCnMs
XGku2PnxWtHMXYFWo01QeU46uokLoJPTKggXNjgzQ2KqOUwUUQQINhuPoZnd621914S6w+X4XAOD
VizF1sxdZXIK0spIimBUe3QcjKeaxRLi3GRdcL6qZHnyzaXb+HWRm04lhYh9HUOoOvpjog3nbGhf
oHF+QoV1a+nfFVEfRv8epqD9ELVOnp/8+K0I+rexwbH4+nOcGymTd7g3+zbvL+FIpO/3CH35iZXX
8zXxs+v5sLl+jbnD7DTaPBmTpKrNYTwitmbsLScX8ujXZ9lUONJYdpBGJ4G+gtLbFwaQZkHyoOVP
TXy+fv25ZznZxJgN0wYtDMcjEzSAe095GXCoNJBsbPNehxPI6o2F2znzVSGC/31OxMNEWHuv+F7f
6yHUgF5jWbYh3lSKqsJ92yBFRWLLgpr6eG6DdpP2414Z4qVIra+nFTKV/qmVRs22GoNjIdRbpHaB
KNbDw8Qy/nT9Xn69iJKp7q8ieZmISylw5M0tS9hPy6BAZdPHzpJbbNScoVjY7H5Ka/48kpKpOE+X
GpZKsw2PMCjbcQEe/pr4dzj7Xv5QdNjN/SDhHULcrOwZRF2b1RUCsCPsHYQTIT+91J9bZbRTn4Oc
9x1cGDuLnhMTseWIW5Txz6B+SGux1gsTjfWPWLZ2V65CVDbr6DU13Up/5vpg98lrmD5YJmI/sgMu
jDC4Mbl8zTWAsBpKGEIbV2iHOF1GHG7hiAXzAnxGZtU4Pu4NkYUzIJktVeEP3kYchp4YRVZAtnoA
RsZub9Z3+GaXvDhL3/vKz77F6SxcFboA2LG79UW5g8aoGXaIoNjU3WsgzYMVJJtyjfBBrXaQa+SM
RF+HPZwZ6sLy9PW0AFLD78MYwvxEakNmeoxKfFFx0CvDBb3VG82FgTR3hcnKnjcVlgtYDD2ZwIEd
BzAv9nmz9eEOWRxCM7k0ZKq2NKtQKhBNYAjJn5Wv7TvTEylCVf3yLn3pi1WsVztLf0X1FY4qPdgM
g/FqjqtcK84gAJ9pUn4f1YWC7syukEy1lznYkRrs+eExN1Kn7j8QH4hRZEYl1EZrTFI7bNuAuld3
i/d4bjaYHIqTLLNEmtUIsWz4uZBkPbbtwVLHhbr717smMtVa+jXVo9QoAmio/BVVagNR3uprZPqu
nhiH2ldfYEDbRz1bwiB9PZGTaVJEw2rzklUQHEtanngfreB321p5fVZivoF5PFqYxecmucmCAejH
GEO9yj24wVGLXhnZuCEyuhVJsuLw25bUvT6bzqDdyVR+GY+1qFqrxXsVV27o9yelyNyyaXd1jn5C
BfNkcV+kH8TWbnj/wcV4UPvuGOrBe6EWhR2m+cILPzc6pxLNtmVDm1eh5clhODcdPw6N2BeYKWM1
OAiu22m0VqwaOodShVNK/2toHTIVVpqQ6CIhq8K9zvqNbNKtbjX7WHYHFsD7Wi68fDNPdKqtzJGz
i6OKZF6jG/BSMPKU0yZEi84PAQegTWkTjCw36REPs/Bov97ZkamSKstVLe9ERL264IhSKF4TVRxK
67Ee0ZiE22hHB7kiZrFPLaN0kl7ZanGyayT/ef0DzLwsU22VL6pI6eqeeJHsHsNQ2Zm14rTWsC3G
YSf87fWrzHSlYS34faVAwI6K9iPTPUQ8AyVFvtcIxo65vo9r4RqVqyFUVQSqzbT+gI0gKumMrMps
KZFgdtxO3lV4LlLaBlrnGYPKj5YG1Ygt4DR0jUE0bp0nqBpBTRXYRh7rzwUPyU0nOySmVbJa2N/O
TLNTaeU4Sh+B00Hn0c5CioBy0o1+n2lv1+/wzHOcSiqbSo3wusnO6yr+nY2qnXLxs4QlsUJeUFgQ
/S8O2KmCMsmlEozMyBH7SCEu1PFGuIWp3CksAhMoBXMuyODAjvODT9rHJOxuNK1gKxWlFLfghrXu
UxU0m+vfekbQQaZqy1jVSTcmojhqIvUyHTWokIT+s8EBdEAhynSHmDw0pDunqOu2+XCOc0t+wGdY
PC58gssI/mL/OQ1V8Nt4HNR2yI8iLd/hymK7TkaDHQKV5lrYaVV5954T86VNEjAP0nptFjFOML4E
Crv+S8GFZCrUk3BFk4GM+dGoKmFrQhNIkzTyVRWkbxSc7qV1aGY3NlXi5ciRyikt8iNT8ztdlWfQ
QM7Quap73gdQIYpqDzWvfXGs2x2klwXLNzGezDqJ08DNBQHqUA1FZldNPyzU0uemlqn8LjSh9gRC
Ij3CtXKQjCBrO6LnQg+OoUaBym4dZEQhW/4bMRoEOp9BTP4xCKtZsFHO7R6n8jqjKATT2lAc0R7m
8G6VerUOtW/Vq9CdMNmhg2GP+q6+QKJAAAtRWwNjvgbELwVqAXifRZ793NOZzHG8DlIRaGN5lGMG
6asRrwcgLxAXjFjDJEgXxtrMRDPV21VlXfEc9LajMNkN1+MP8HPuk77aWHV46rql6uRnZ++L92qq
vRNBWymmWlTHSA3e/RzO3yIsNbfwRw9urONQIqU4ouUKQKYImgr62BfBjz5XRiAiAHhVg7yCKJVu
+i7aN0O5lUZ1Nls13dRQQIaMbFKA+mQUnRKR4nimqPdDgRCZgiIKZykpbeaJTPV9RogeXhua+VFK
ehek8T1PLC8NwDIYEKh1fQKa2bNMpXxGDpeGRhnmHx68a+YmSmGZAVckqOptTkEPbrKFqW7uSpeF
7ZeCcRHQjkMkh9otzd2x0zdZ2r5oDXlsVLSURDyuuMgWlpmZQ8NULUcixkah9gUODXBXhNlP2fr7
zBCgmLSqa2FDiz7Kue1frt/ET73MV6Ntsj9hXWj4dZmVRy0fPKEZ0Bz0EjJ2CwDRWD2qCKDgPvKT
jegIZPl7FWv3QDJvrZR/R2qx3WWdBzv1rrcQekT6Ta9B/sK6Y9PmEST+7FLBRyEa4WEgG9llr3oN
kD52XbMHdOro2h8szN0cwPnQRBdAhYjAkE48yMIlWgQhc8AqN1CSGBH0EEQufOm5Bzo5vvOYNRY1
C2TD1/kKbd01NPYA86jmLjHSBwMZ9S3poC8vtj0H9EwjLsnCLVWjl9REgCw54WCatj8sk4De9SbM
8lzUzcoqw60eS5CG0htwfZ1ck64uld1A+kNhpTD8wk7c6E+sykE+IpvGAqo17Si3uxHGW4tWd12+
WDr9bO1+9WQnFQSdplqrwgp8DEz9NeDZ40VrpnbwEfjarZZCnEoqipZhF9h66O9yWrpxV247MwDX
RsJ4CNVTpkjdJlro+H7mEks+CwMx0fB1SXgqqufcFws5c3OLCZvM4WWf6ckA6sNREPMHka3ngyxj
S6t7jcVa8vS9TdHl9JEJF7fU5XxA6CGVu6AQN35cPvRGsg7EoNu0HfGK5tvrI2VmoEyjHvqiMYOo
V7hX6MO6K/tT1CXA9khH06v7QUaxO4iFKuzccj7Ne6ghTAibPOEedlZefUG1GvkGGIi1ImtXkemd
4l/E/fC5SMIfuV+eI8V8ABZ+YUt5mc2+GC/TAIgclXxMBUFw5EF6x/KMYBb11dOoQZl4/W7O+BzJ
NOfBjAwFslRfgdf1uU/vudS3AzwqZt9Df/3esOdCewD+upb3rL4UY1yWFN/qBIlOSbhq6IMhfTzg
N4LA5hpUFAoGmKo5Vc9fL0luZu5/q4cEzr3Le9X8u4rzX9/7/xV8ZHf/vgPVv/4bf/6e5QMyTUU9
+eO/Nh+Z95Z8VP99+Vf/92/9/m/+dc4S/Df9K7/9C/ze/1zXfavffvvDKkXwznDffJTD6aNq4vrz
t+MTXv7m/+sP//bx+VvOQ/7xz79/z5oUFsXTRxBm6d//86Pdj3/+XbtU3//r19//nx9evuM//354
Q/LwWxz/bVfFb+mP6o9/+vFW1fgtpvYPjv69SSnTLa5ehM/dx+dPmPoPThlTOeWminRozEBpVtYC
/4j+gzENWgYLpiboPy+c8CprLj+i/zBM3UK0L9d0g5sMg+T/fMTfHtL/PLS/pU1yl4VpXf3z779v
QCyVapquWZTDGoZrGZ/H4l+W7k5L4qRTw+SEpQccqkKzR9V6aDuGBMceRIRfbtB/rv7r1X6fJv59
NWKiFE+YAUIYvXyaX67GoqDrYyVPTmZYyXVyD0bOsUPZLSP1ISMCumFqhv9fU9PnNeGrY4zhFiPQ
Y9opTSJf6E3Sy1MLoV4f8mzb1/0GpaqVikTaTajLm5BrCyvnF7cVvThiEK7quvXHbW1ZC7ymFscn
fTTGbVtbu7rnz7Vi3YDkpy1shcBg+m1KwnfULcIAtsSMgfuK3InJfTUJogFjlZ04evZry3BJCF7f
D6BWtT6At+ZHyAw7TV+a4EEDg7TxrPpI0i0Q5SXoiCAW1s6ovUGhjqN4I35YwQ8rw7b5WTR3KmqJ
7U9Cd5euWu2i4RFHZ1qhF3YDhTysrmHrmMIpk41VvY51YKdYHnvEu52bcofkbnob3WcQlpMfQ3am
0IKnMG0eR/OVKaD5bMCv9I0TMd1cv1fpyUL/pULJp9B1u8vva1XZSOE25jbc9DqAA8JVLDDXTpa/
IxtzTyC7FAlSjI/8aXxjwgV21+njffhKn+U72BlSuRuN77GSHMCJgnnZLrK7DoB5mnxY6utgPRjW
WxH59tA2NszfevGOxcutUKfI9Y8W06Xho15iB826Irs2S+0IkjNSvPjjvZ+6lVirHZxZTYtvbDjK
8GICqaiRZyW8Kfs9dqqIXMZmQYOwf58DvHSXggvl20xxsgBUJr7GWEAabSlvqO+a3WujOIxugFZB
TC2yFq+/fJNW+79HCQeC0kBUGtX0aWIUpFdlkHScnboQwGAGRZRNK/B1Pz0Xpe/TtVUBYpl2RWgP
SnHOarq0o/zjvcDLoGLSYaBPg1g87S8OZl1LOTB6qq23eqiFU3fV6LC8A4+V06XE06+uhoIdpjWO
+qk2FbIYil43yFpgp7jhj74ACcMEa8FJ2+i2L8VS3tkfkxtU3yaSdXFFvPfWdPH2O7NVGtLH514n
KuQLhUtr8xGL7q7ukhvGw8ehTJdaDJPKPx4qrgqePlGhtKawZU/OXrC7ptjnmfIMVu5rbW5F0lqP
iCQFhg0C7JUWVaNdCoYcKNltTVDTgiYX5zBp71mXWqi3AHiY1DJb9SG2E310uj7oPis//7Nbwufj
FBxOqmPEmRpFGe/3qSnUDSWResAf0vxgNhs8bRwKamtr6C4nwLTZVN0OwJ2u+53arXLfbU0AiVbK
B2weA4dc2W5BdHmot8iJi9bJobzR9sXO2JubcbAbZGoWDj8wAIOEg79YXmg9tta5RWtrDstAi7SV
PVvD3kKBmbSVH8pttc+2Rm4zr3oPHsRevym/xftgLTb+qljpJjLLbd1EK8r1T8br9bvxORH/eTdM
U1M1CiDMdAGEfMwyhkLyB+uxGxzyPSicCJxovAKlLajj/zRvskdYo/Q7tPJMNI8vBrm8hHDEboCw
eCp8mKOc4iE/dDfRR/aO74G6Kuxi1z/nJxXk2ue81Hh+WajLQO3guBL8Idrlt3SwEdcrduU6u8m2
CpIL7OKnhnv7Ir1x7d/jrH9Mb4d9szJt3/ckUILC8Q9ix7fIINNPZAcg7RCuw2zLm1UWoynlxgJV
P3eUt8hTsvpH1PpTVAbR2MYxE2R1w20tW65EZ5tb88bfdXfafX9Cj7c2weHGX3QhuQiFWzSbGKDV
8QjkzYhodR/a3LvBf1Oz17o+pUDRQn7/Enu+Df7mNt9E9/khg4DPyR7KQ7RR1gv37XJmnN43gxKC
GDYwjeg0r0JqOk980VoP4ZO61444Sx7BYfASj9vGVnmmTwj6vIfW4HJIkXYAUmRtj5XTcuie0Gdw
um9Jv4pTx8qwa9+V3R14OrHipJpTIqP1gifHqXhlhuvR2Ihileau1TlhA9k1AJiOnwMk5hQUWFen
uo1uDOmm37DumNZKQTMux0u3jr8VD8q+2VnP0Tf2rB1aL1krd1h4SGFH9xCWJFBPYvJ4aFRYjh94
uxOGi/ehyLbIHFeyNYjw3ejydoWTvFoDJ25HC8efT4vIn3cRfm4T99Iwp8yaIcIeB0xP68E/+Ifw
qdmTnXj0ndyNbwsgd/uVAvN+thaVw1KHJzZgbbtmHd+kN+GmcPk90p1X+pquEcKoPw+1HR+yhU2l
Rn6vclqqQXSuY7LH1t3k/5u581pyG9vC86v4BeBCDpdGYu5AdtQNSi11I+eMp/dH+ZSPmq0Ra3zl
M1OaOZJGAEHsvdf61x9k7ZImD++SKJSgnu8zHE3yVSltE8s2IVWwHsMMUGDCVS7ALcjLww3aqCre
ZMa9PtwnxUa0tjqJXtWraj2a3bZtPSM8aLiOKe4crJPYqX9Upg/9Hn/g7mO+hRuHDZlyX+D1K9qy
ZKs/Ecla31HWf8i6B44Xzi8mEBXMZ06eBnyIoZmDsbrZe3jUjiNW9H5TurF8WkqXIM553JbJjZJ7
DSz2eAWEEIfrs02LwgOWWHaWcpthTiw+GmeySnKzpIeqXkXJeZOl+osTYJ/iplNjbNks0OpHXbmx
LJeFOfTv3Dw2pwb2ukcTr9G3VmI8ekr7XSL7ZXo/CCt9fpupFfViXSyt2+sIdQzFS/vIbjQLd10+
Ijejlg2PlEqQcKTcFtgjCT3jFS3wwhaTZd1h+6S5eouzXQR4Zuzz6WhEd0N/aM3YH0yIcA9yMdlA
k7Y1XimnLosLWOU6BT5LXTkTL34pqH/bIsnebHUivsRjoXaNPRJNF2Cj60FKabFyM66cHF+upsmy
pZuKRjfIoXpZXKCqUfH0hDoYmubPtqF0U9I0ITkJQ4Cokq8EolzQz3i7NVpVDd7OuT00tEvDxC4W
9VZTxPCUgDDYCN0XNy6KH4qunuv8LWNp0YmNTTEMyj6sazcdQ1ddQoymK2OLu3Nw5WH/4YYUeika
VUorVZUu5YzCmKixGE3iUTKDZwIjNJ/C0WbSsA9xULejEG6TwqEq5KAm4Ce1cY+NNGbYoXhv4Nn9
LxtZKjzKGs1SqLoMmnHl8/nI3jSFOW4uR8IIVurC+Egd0RjUtW8tkuAuWMnYPOJrtMDP0NP5a9FM
06B8wJQXc7lLxswUKx0GT7147OOq9cQUZeUgkUQyVbx5fz/KLqtZTdMpUqhSDPHcNF8Or4SQfMew
zPtjh4TOLgOvm/AN1pYoorP8BldGd1OmaH+/KKXyxQHKZVlX/MXn5LKX6sGpkSsF9Zp8TNMtds95
sonUn1amOGkJx8VRE9LLbozwe4FjvzJYRC6yKYg3pnjQrNSuyletflC7Y1A9FeLdBOY+nebqaW7f
avje0XSKsv3YvcX6Tu32VMtpsUuXNaSGoj7MZ/9xW1I9XM5p4ghRwLf8JTdcnFWcBP+OdSqTstrS
4Zm3C1S/Zd0kkM7uDdh2EAv7g6avc/FVrNnAVeGmXtYqgj/ho6TnWGTNabFTDQTf4OhVX/Tw2FtH
o3yqDTohXEt2qXkrhL6s/MjKJw1W6XTThu6orznjBuM+EzeWtmtyVyo+LBJ8m3avw1fAzrfKXSFb
iWhph2zLzr8IniU8m8mjvNzI0fGcEIEJD58p5ikKW1l9D/qVNnzHY6FQ7uP6gagTX++2ibSKxsod
5g2EB1vgoG1cQ9jjc+FWuYmmJnAV7TCXfv8jKgWMzL9LEs9U+0a0rwMBrtIZ6TpRa5ftfTHT7Kwb
EpHJyTA9Wd3QP+vGAw4HTKPsONWdRjm1szOZT73lS4onK2swijigcT7v1YwAFNJftStk0C+nNmWZ
rBqqqSuiZrGePq/bOi6w09cC9UjAd0bDrjOFqMzOLkqlsjFBaJxYqq6Rs79U0yj9NdasKrORctnL
WiFaQiw6CxHysv6TkWLeLE65eGId2ma5S+uPVrgRUdRPHKbhvdJtQ2UbFCspOKj1U5f7bCjt9CqY
fmYc8ukg5zexLCJ0usfIstbuZ+lbEDqqalfgCRSNzXbMvBBoR4f2fdeqiaskPNl5W5f+YLkDWXh7
8oGVR6q65Y54DN26t4beg6s1QnvB3l3x5cAVBac1t8tQ2JW4LcTt1L6Hha+edUpe+TPQVyLPjvn+
/ZAebhbFbsbbKHkpZ83WsoaRbG5L/X5R7yujtI3mySAcZHDi5jZTfLJUimu2MvIvavTvVeP5KZuS
ois0wyaI30XPYrZ1Fc7kbB4x/iR1iWph2Gcb7S7wMmf8GAa7PCyD3byohivBrWX2DbVo1u0BAfc5
yai2/ZyWdDIOVbTP1Lfz/wmRbsb5U6Aj0nYzchAqV1bscnLICxJO8025bBPjEBWHW/ytJDgMJC8T
H78hisRW5nfE3l6qvPQmj4BwAnNfTptcqnxov1b2zYq/z4gJwXwsJyhXc3yKYk+e1sJbdSe1B0OA
/LQLB7fQn4L5cegHxwxrwsO+h+q9Ug00Sgd1WQn6LaQKhTpAlHInxx+tam7n+btJxE8p0jAdyQei
j94Pblk7QXcUBTA7VGY9zDHZrieMLciacRt9FSEVDh9afLyD/k2KRzcR4Bg3D6I1nx/ZTD/YMyLj
GGgOMs11Qg9PjkhI2s5EBq07P0n7Xj7UykomN0e8UeNj8310Q+luzJxq6W1TOGS6inPZrRbcBMno
xsNKawhw2FhQhPtpjV2lE4zavmjuWu2JYJ91GtKOV7d1533XyNvQ+rdy0vZ9F28iBHomzrfV9JZI
RDe8kxVr13llt0uEicmqaFqbBGej+8F8zoBimii+YpTnVihoVpgReXrDnpnOtqA+5CSmzSQ/uFUP
rtf3dyE5AsxcquynpjzIdjO4wrTS0lUfUzOvk9lFbgzNSZn80rQf+TJXxbcn+Q0NOpZGeeCLopsc
BSbgrvQzTHyT5qX2ldHD0NZKvWY6pNHqbK99391MCy2wP7DKXQ6abBVtZlz2jVUpxnZJiEW6nTO3
euzSHbCqj2clhHGVg8dWwo3o7is8cB0ygApWfXuIey8yfH1tua3H/hC9pqFdfgt3ll/epN+FO0Y/
uWQPx8nrN+O6Bx2+7cFS9Y0B7nKMvoUFNBRbXNenmDSa+1nlLHPiTbVLnlVbDJyZPChXfb5GGrkQ
3p5LG8Ng0YJNioZMB32BE5XU8jljTPmIk6HpDUTWQXIfHBpE5AcKCTK9ZHlodGUWKLhWmPWuVVq7
TAfYiWv9JlKlR3gh+1ZMr5wZnwmY3Bn4oWnIimpJmqUal9J2q27yWAh6ZptRhhWXJpduWgzXcsi/
1Ft8dIUuwjB01dClS7qn0pHEYeJKd0xiqopK65/ESLxTxYEmf/neicvdmFhXmCHQwy/LLbBKQEuM
fM9PnhnC5/NQ0bFKTpJZOkIgiBdHNNxcXANExaR84ltRuODfk+Lp0rqAoSkgQfSH5SljjwWFrzbm
uxS7kNhs2MZAFn22M6RjiNPmJLwahBKTUBdr7Bm7OXrv9btlfJfyF6Pdidkbfjt1clcmT8XwQbKV
iSw3cSQy4xa7FmwmDfhWYPRKzSmBwttG7fMOJJFP1nYzk/7E6B3u+zZuNmgtJghTiNNiOGT2iKIV
m0REtdnWBFb2NUddyzsAjTWFyD1aSgdbQLtxga5Wkj87tUeSlIeF1X3wrfwIHtOP6qX0NLfcMUfh
9zE18mtP94bX9Dl/k17rnbSRv833Av/U7sbAiUXbFBmjQPYgRcUtwvUi+elyHIT1XGwUYz+N98XK
ZF6cvw3pjzk/TPJOHHxhOIjJbTduiAqAm8dJU60H7ZTUe7F8yd2i3rPAF5QZ9VZKdxYgTrjJ4nWh
+Fa6mvAAY4pLqsXg8ONwFB/q17Sy89fzpLd0DPBOiZ2NLdCGVmi8xm9/r9VpdL++PORmiArWtRRV
X7qRucPPBjvb5RhJrgIVRF8nyV49B3z4JMtQVPLzqu7K8YYRnC1WDi+2+s2q3Ub1huqhMN768gYs
3sTZh8J6tlVpNZDOFnnR4p/9UmjfEjusnPaYvQovFSlCN61DcQ1CQNTJqQu8UXITrPRug9P8omdO
OvtlaWv36svwJH1Ex+Ip5224D/fVmhva1geoEvwBpESNSL7tch/c9r7hcY+b4qn6rj0NK7KmClsg
2ebEdv+hNbbBC9fYku7GkttXdswNrqNbY51Vtvi9aF1jrW+qBsP6B8yc/GobfSOMHp1k5rWb7gMk
kIMTsu0r7ojc2kE5aJ7loNddpSvdbf1wT0yni9+A33h0MML3BICGBZU4yjewFvEU7IMHpNKY4as/
xZ/yJlwlYDyJYxK0cSi3442yHtb6T0SUg1f68pv8nOzmmIdQAH0+1KPNikPFVHnJ4qapN85bDQxV
8pZiLTKzGn5Wxv08QMI5EX61wljJikh/c/i1mPxODoXCNo7ia/GcHvTXfiQ6xg4P+SPqAf42zvQg
rwlcXVjrpT9JWMTbre5EqVOXzsjlxrXV7gZhZw6HchRB617aeTuCYbK/vw1rY2XmDnL0NPbGaBUr
7nCfYjj3OP7U3oeD3DHFsMmPHE07Z0aZeiBIwrDGJjELnWDwq3TVang536TZQcQdUXX5zWXqoFGO
3iPVxoVXT85x0oTgib0fkMtkuU2ygzWiSX6gbCTJN8ttNN5DwWzCtd5/kClSKSeoWoiu4nrVqocy
cJT2dqQ1SYhTcfnJ3rDNalWWbkd2oWCfA7BIXMxchogjUwvGd0wir2DyXyEQmO3nSY9myvhTiJfS
ORVusmkE+XLMe6O3jZEVHsRTZqcD844oNQi1O0rNXpdxMiOzTctlV+B/Ti7C/RGU9ApK+wWR4nY4
NhSdSSLztctRXqNASUIqJx2lF6uwZk/UMJ2pSsYak3nlnGLU92Wr0TWZysCywFyABi64WhgsKUMq
VcsRIsy63vY30358kr3EtzxcORIqAFho8Du3/fRQpTBtPQmI+FG+U1Hq2+YdKHky3MFLSkDMBfoR
OmGfyOq2cGQSGyPb/LE8wkt2tO957iiarXdOZthZ6YJltrzbd7Lh5d1tRszc4GH9xwFFdPuE2Ia2
rLPFu+TjvNBv59d+IHX5IVRv5sE7hw7dzXfVTn5t1uEm33fesg1X8co6pivB63bzneqmK7DVZ37f
Ldv7U/F93Fc3sj+yLyk3qmLXyY3BKxm4mMdpC6bn2zledelh6e6m9AAJkuR2lVgjNItY3p63w4BM
uwFr4HuJI0dycEFnMY93wuN5bzyId9x++K2kDH8U75iviS/Kh8Aeme3AiY3QDl6XxWUOQ0PEHqPf
KUdCE9zSkWzNX/bUt75qc966sr98QFgVLVt4LN7Irqhah/tNH0fWnWnX7zzo81azXrb6S3RsSzt+
KB9ohYRtdY+GMXofivOpaf207kbBUeFAo37E/PFtYNNilJTSYNj9R+kVh/o2fgE22Zo3/dZa68fk
PeR8HrfNPnvQfsxb+ZC+WQrAsW3cAQrzT5LOkkcFZwvLVXtaaAhRO005L9VF32fDfRvszPZmtFzB
P8f5Dut52k8ExnZ3sXoIVUSLfq+7guJWkh+bbDpsD24mrKx2ZSGr6jGfWcWRP+IWPztq5ejfAKz1
lo3bxVBYS3hb7PSZ6Lwzs0CwdW/u7qr+IJ8ZXb48H2X1kJL2qTstn7vYC/0h624FfDBT7WDFT1W4
xaHZuILr/mHNMqmAhKTIsqGL4gWJ0OwVwwqmbjkuS17dIm0sdkNOZGQwTKqHOdb8r/cIAi4liREJ
3j0mi/dzeZmU+pyMo5AeSVXFlDg22THJwi7F9OdMevI1kBh61qfp2xncoeaQRUuSRPaJi10Cz3Bl
6CMzPSZtABF5zt80uejvFHTAztz9EOE/xzNdEvEHngXxwYjQHGVFwZGqc1x1uQz21DKqn4VVB3Hf
qayebL2w/fH30unya+DJgwad0XVMaFVZPu92v40O6qkXky7J42O1WCWjnZ7XVNc7l2bHgT79H2be
J2Le76yrC86oKZ6vZyoKM8kzDcL41QX8dr20Ipu5arP4aMbLuMvqeT8lgUmoJg596Np/1Dod1Zwo
sTebC4OWyDR8oOGC1Mas2Q0NPSOfp7GFRA3WuiX0wHqVsa/iaynivzTZv2M4cN7gT8Ci4FTh2WgX
T6bNhTpIG2U5yd96rifZ2WBnD8KtutJOwcrc5l55z7w0OoXb8l15ZqtnKBp/w14B7zXqlSb29eSO
wNCcAuys+vak/iYHcIl9IfbT1KUk0dCXAv1IMef/qVdv1GFtHfNkF0q74mxDu6PKq5EQNHYxM3Dy
LdMZFk8z0QJkG6nz+4Yiwmf0id2voLp1fihkwNt7ITiOlPsJGnAsAc5Vy7zjXxXBjt9Kb76vc4Zc
9gDzoLVBMgYFiAQrHuhZkKSd9Llj94NjZTjIFnDgbCgCNae6ZpLzi/Ry+YiN87vHHMEAbb/YA1Jd
MoBfM/G0VM0e5mDqKoRrO1nEQUk+pGyzar9DJhbtKqW6ysVbVQo+EistNwxF7v6+Ei5XrC5pisa5
jsofOZh5aTRCKxzhehsVJ1mOJaY42a2qjsMqiH9Ick/V+jgP5TrBS+LKVnGJA/+6Loa2bE6qJVq/
WpvfVkShwCPWW4T5gyX4nQSpq5rQHcZ6YOdyLANm6e2VgcqXRc9HtSTIeSJIgv6LW/r7ohdUqWsl
BXPThDBPrzF2s6IHNHlU80me+n9/rn+42HkhqawgC7D70qtoIqc+rjS4+nJSv8RRQYGtmO+l1D/O
xGxfqUwvizP+eEAEqA2Ug+dj5QK6UWpFBNwOx1OwpEBuRUutLTOy+ftH+nVYfH5xNRx2DTixpggt
9tIxK1EVogpqfTiZB0A3oFd7eoiwa9Axx2b5U/ThagnwvDazO4SjoYju2tYgtBaPfbwpi10SHQXr
FiOgSvOSYFXipYAUKtM8OXerzusnd8RFpHmoECmHrtSuJsG1VPKj0Jn4WrDrJM+gUbR2oerNqtcs
ayvwLI0RtSt90E4ytZ4olTpHD934IX+QnozJEXVPiZ3qhtqLX8+e0sHGQbcmerd2QqrPwcFgu2Rk
SKSo4nXxmoy/xCDw/dzEL6FjIrqFeoNQTfFCRDy7LscIb5WOq+FQrPorD/kSheKrPPPlFMjHcMFg
6n0+mVRRyKM4E/uTmC6OpQ+3zPjsxZInZ+ial14rEXdd89P6wkvUJXKsmDPzGp1f1ktjg8Ig0zjT
dPHEcBBNfjS5c25EnqLhfW4NhKiIiggkNEzrQuhCryaj+l9/bIO2CnkkI10cTn4dS79tB2K4hNGo
TcWJgFSytvOY0LEoIKy1IEAzkWU3KT96o7zmNvh1lbIFw8eUKcggX1+a97T9TPA2IXAnjJbbbWei
ZkBgQ6xuLoXClYn1H56ySQ1gsCtgSkYC7EUtJnRiH4wImU7zaJ5qUVq3RZYwEviIxrtSKCpOW6LI
F9IIN2R+XykE/3B1mKeKIVN+UJoZl0YFJed9RJhJcyJi2mJmsbhDER6UXqtdjcCVeT/WScIQMHxi
Mvfy953j62O2LLiHiqzpski/ej6Efvt2ZTWuiHkvmlObt7u6lelrRGyJmx7FpdVe3acuitDz1n6G
xVQY9VDOL4FsaxQbKH5ae4JaQX6tr43dZhKW0O5l/UmRowi344qMYgXnor9/zi9cUCjgfEq+YoBc
WCmK/PmDRnwaQ6iYgOX5DMmtER8i+NBFf+o7YVc0CqtYZiQ9YdCJgkkxCSSvTU+NN7oVQsGsMtHv
MPM0RlU/tczZr9zel8MeeN/EmZaNhTeR5fb59pIqEyDjhiLqsI4k52n+iIa69YmTa3852sEjZ4ik
xIwyrXRiZ+5oouvouYtxi9DUXPU7sy+9/OymVSlHWct6r8lhvFXJlVv98sZAV7UoziUOa5NK/eJO
h2IZ9anQq5NVwd9eWiYmmFeeszjSH1ENo+zvT+bLAXrmZOvMPeBcSJRmyucHY7V9KxVkhJ9mY1Kg
lMNbyYI+u7IGtUuVAPITFQoNuA2DAJi4F5v7qDVK2cpZfKohq5HdYMmvmLwd22jZRHVc7nUVtlo4
E7muIeXe6Rr3YQmZcph6/TYQQ+uuDKzUDxboPZOhbQcdV4FKwxEBq6Xc1pcX1cwZ7TaJfmtFAryh
pZf8Rf5hQuQVouDNCiMBy3fg1AZQWM6mG6vWQLsLS3WyZoZtgPFl2qnCVkiD8mjlBX7oHV/Asqir
yiCCoQcdDTpzuF8M0vhk6witYNa68s6ou/mmi6+Up7+2hk81B48MGiL6GI4nDqeLb6aNVdPs2yw5
LV2eOKHJSHgQsVgxMnw6RcxCGVNg5C62QYemwIS1q5Q5Q1fRehc78ZDKgadM6vCsyphINUABjWw1
vgo7+MoJJp/X9pc75S5ZYgbN3q9f/22Tq+Ui7C2ziE/aKMQrZRyUW6krBS8cOuw3O96oPighFFR0
RSXYKa6gxFOz/KO+FtxKQYsptAOEwCBHj77Em8WK97kxdJtU7Vdx1rZ7oql2XSDJ67+//V9qDt5F
JAHW+fxFHaBfdO1KXzRCpBHYB7XLWim8HXuGbLilw2EnFQBzJ3Pq3X9/TXbKc+FhwDa6dMIdZQ2q
rjk0RznpfuCd855H2XMWpJvcDDgNGYAJYuT//ZoYdH75jij8udiZVGedt5bP6xyHoUYm+GI6FrGr
FAddPRnkeEnTU1HYYUOil/Si5QcESV29zXXIO5A0Y5unQrMaYlZQe3Ec2iHCHlR8IuKM2GxdhZat
nSEYIAcNFzgZ8hu5E33xphN6WCq7BuQPEZA83A5yCjK2TohLz4/ydDNA86lSgn/uiEE2Zq9IaTrp
iJ7arHaG6jGX3sbaa5nj9dpGtXx8Q+D/ZhEQob4KgNZz9VEv1+YzuQVj8aLgjILiRrKhS7V3mun1
MyMxmD/MS3VP7x0rSex++hCqYwpMTihrMW0wI8Mj1mgeA4A8/VnNVM9Mb0NuuDnOgGelX4VOQ1y8
djNX7ozF9yvbL5OvWNsEho+bOouKgKe0QGXBuQ4jciVVV/bnr8eBRSdqopgBf6dYu9g4M3Ee557I
G3YbBQrFBMoZxDch/NpyHNIrryab8R9ek/NKsDgWLK588ZrEWp6Lca2Ox171R/m+1O1guW1bvjyx
drSWNAcQA+3FML9beKnwJZYBScEvUb9tlVdFfZfU92kE66ruwuo9Ew5RYBMVp6bPS7+C/NaXu0Bk
GPMomY/z3Ntq8ox5vIPHF0p23Y+ZlwmJ0wWMNs65wpBHxnQT9McxOpTyKjRfeguuVPVTbhuM4wAy
+IbaPnYkPbG7mjD66dkKtnPU2BqynlHXnLkAYAdSmdpuM0SCp4yE1DojTDp1JKNLHUHnQJiR8eIh
Bc2mZbSPsCEp7W4GnBRViMK8OnloC8q7pP2MhcoupDvrZaKrahCACTD6C2CD8KUu89XArc8A2w2/
KqNlGoNzkMoT9BhbjGdbbDlWUibdw6v2DQ0BzhRLYydPA6ylzJHN+6Y6JulPlSlyKlsAAxszymwr
fLDC+7h5LfWjCHUmeikh8ei72qLlRVkE4y1PjgE3o1obq1z11Ss8KvjMk5sp0Ch4Y/uVoLkmBHUg
6RrfOHt5Kjn8HFIzLcsBcGGg1j/KH9IJS2hG4ZIKyyvdy0gWyArhhiO81++Fe8aDw5uym3IHoD7G
bME5u12wI3S2Cp8D4AYam+yWUPo4LUVC6t9G+UmwvDL0GArlGAOObp96oeLUkav3KyNZZ8XKokkO
tjF8xvGb1YJNbmSsWGc/afzxLMubG5ghe9Kp+elpvsWYnSfMz0/PYjQzmHvty9eJgS503DFyjafx
52K4zPV6c4XKkEltIz9Y6TbInELektUcmpts+WYM3xfeTBMVi0ndcR5a95GXso/xnjAeJTSk9xQT
x5wdxHi2Qv4uhn0jnFIoUumG5mySt2kGg2Cf915CXjCMkaJ9w2/NxOI6bTeFdK9y80L1c5Duh+wU
TKeEqWN7zoLYmc1G52gv08ciOhQB6WQrjPyifKuGqyDZp/02ybZ1f+7zFQIFum2x3ErFTpfcQvVz
7TiPzyj6lOGxz3zst8rb2VxNql/FD02KRvAo9Xc9DIDgWWZ5LNOG4D/L3MNoz7W1XKwtZqXwobY6
k8lrFhnq15oAfTDH3JkOh9PHJSNuwLuvREw9HBcmgTEk0yzpbAJKZn+WxBMJN+NmqTGjUDvMTdo8
3BeYjrqBFUSrSAROqXty6eJ0slgIUOfqlDrYGJTOMfQcQkMeMEuxe2t4MJPioQvOg1y59DJDhAZx
ZoQVsLa6PJpW9RQCxQyV6A8tx1RmiamjRc9Wp0h2ZWAjkcNiUChG9Lpz4kyH+LmUq3SAo3XlDP5S
A1MZIT08N4SWKGq/aEi/lUlCpbWJFAnZSQ7E8U6PBrdWCldWCWRZBqxkpAFVixm+TX2LgQIu/Nfa
8C/fCTdwFgqeRZDnNvx8g7/dgNZLg7FoWnaii1P3YXUHLDD7Vad+xC0cwq7re1Q+oMTNPJHuli4/
UY8zfKp40f/+LM5NzKeK8XwnqsW4RKRThf3z+U6IyI2sLBny05KJr6G2cHbPtF4lNe8KPzbNYl//
+xV/lVVfLqkrIpNjUaMPvOjEi1zJ2kVWwUBJJ3bNshidLjV+KJVl3uVqiIKilzd6U5CjUraBh2X/
bTPJDwqH4bY2Z6h9ev4Yyri8d+bcUAIVg9M1JMLK78bEoYUMerrylC68GBieKMgNTKpTqn/IaZeF
dbwE5LbEdQofjvdjkIpoNUyi7JA7P7jSGHdelQ1ke4X0TTq03cTKw7sOrkXI3LEvssFXQ0tazaLY
r+RexeqrLZ20DyU/DEil1IrSWpnGWQyTJ7Ay2q5dtVKlr+cS+lUUxT/mwmj3s5SvxlkWr3w69cs7
gLs8mC1saBU9x6U5XIsdelCqS3qSUVfYo9k+zGKyvvKtf6lneIK/X+TiWw9CLZXlNIBR04pMPBYj
xwarqSDU8INqIv0zQtnX9QxMNtNjT2+tl7q/LaaMQB8Db/iM1lsaMXE3EQqNA9wvxk+OCKfBXZIZ
wit032BCxJTrWF5UgokzR4g+oRIM33L5dpVrpfzXVXxG1WXgLFM5cxcvVnEVm3qkRYtw1DsYTqUR
LV6NmblNEP24iSqaFp26oA/32nTGebHPQV9r6jC1RvPKV/gLy/+8qM4jDB3W5HmWQbv6eR13lkp0
51gKx77OVlqnDCsMKmNPWNRNqcmoFeRq9hfoeWqqObI0K3j6dxQJCCa8UKMI03JGLolxjdH4xxuT
zl4POD6ICm4Vn2+sqAj2y5pGONbWvDhdOB6Vpd5QH+AKM42ogEmNHXrS5QK+wzwSdiKAgmPM0KUG
YWodRYhOZX7NyekPmxDtPLse356GwuXSBRZ3VNJ/wyo8ZYFZ3Cz0s7qCr3ZmjrulCDZ6YDVulZqh
M6mT6JARgudkW+k7TZO8RNhN5R5PZk8VC2GNlVZOraB/4Kk4+/VMYt+EQOLX+vlXxiqH+EdTtuVH
d2mb8sln5bZ6L05d8/7eHb5Xl7/z/0eDlXMn9c8GK+uyCP/H7vzD6X8dP7mrnP+7/7ir4JSioi9n
1MVsG5oBK/U/7iqS8j/BuxgoI7gAEz2/fv9xV5Hl/8moAWm6zu6OW8a5cPqPuwq/JFEVQDSyZB3V
hin9G3eV8xv+36UpUHRhWCJy+c9vvhhG+Rg1g7hjfTnpsrUKGgvhysL/pz/83K3+VkEQUpgXtTyK
uxEKvt63T9gbbgbrWqnEI/3jvV+s2sHoZiNFWbazkBRAxQ3g1P72Ld79n8//Ox/h83nw36dyvuJv
N26KVSL3US/u6nDBOnuyh6lFwIXyAVGLJjjx8P73C/3TR7jYEQtFquVg4UKNeYARZ6j1lU/wT4+e
9+b3T1D28sJ0WBV3vYzduKzypVpOaS7/inH+3wd0gYTFijkIY31+QJOrV49G9f3vz+NXrfKn9/Hi
uBKSmLzuqpJ2krr4qhJuLerxIRegL+GFkA63PeW6NgGzTOFakOs7o6kdswMQ0Kr9ZGm3oRR4JBzu
zLo7JDBCZRF3kzK1p6tOYp+r0v/72dWLIqGsIFgYpSjuJi15IWkUItXZH+DDUvMtrntXyvB/eDMu
oRUpG6QuQEC5k4pvylm99/+UxyIiMfv8ZoSF0LRZy4o3xKcZab8++bl5BcD/h3WjXiz4cCrJBxC5
6bxXvErxjKV0EumHEd3SpK2vto3G+S3+w1uiXqz8sCtlZpwY1mvKuz4xKoNQL+CTNGdjYGtBjhOB
uVVK5FNlBodL80P4BHlaeHNqgY23cItFvAhHFy+ZVV9UvmAstzWuPE2cuhjj+XmI9EgtDkkwuqaJ
MIWB5HoSLcZSGYxwwZeJellUYdWElqMMmRs1T9P8XEHCiiZtF1SHAkjxDPZoQ3Qzi8VtL5QgS4tf
ypC/++lmJEE6RHaraNuyRCtTp54Udh4EsBUbD/p3fdOKeCswuBD6b4OF5Unzs0RNN8SzpzYgbcbP
aUlcI0gc6lTbVI8J2rZOae7/vhT/YQdRL/bAYky0yFwScTcXJzJ11GQvlcKV3enXvOhPX+DFvkdu
NOOwjDWk1xRUMLnULmPOA0dxIeN5mjdzh9BBheEYOb0c+VWheaRCu2Mc7apznASQl0lugQIT2uz6
LXqc7cxZ5gph4sz94P39GXyeB/53qV/somT51H3V8D4PQ+WN8ksqAJPN36R4dsrmZVlw/lCvaTC1
z9j7fy92saeyLP83Z1faHCtvpX8RVYidr0Dv7XZ7X75Qvr622BESQsCvn6dvJokvr3FXumoylbyZ
kdVCOjo651l6MLJbfWeCOD5kZCm8o4PKZawDDOpDfLL4IJmLo2Vftw7aJK1OIuq4O/g5RfC0DbqW
hoXUn+hJAzypUazBhufE3jEHfWTIi+QFWwOWHQLUHHbg0NSGF2bZ1oeehmu92NhbidT2RBihzT4J
BuGdQq3UC7K8QXlPhlVZrwxwwFoHTVH9TpHHuoZENmhP8T0kqWsCzRDgzH9e+7kAOLkJYs2TSpZY
ewMY9kzvw/QcluIPevGb3Tel6EPubOxLjeCzwt43SQqYCoL1AQ9vjt9JFj2g6AReFQZAv+QVlGt3
zMGMsMDcAcMi8dE/fOrdFP/IxvVC9ll6U4FaKImzqAzo9l70+6ctGKfOzAYdISDzQLqmFm4z7f3n
kWcusGnP2E8zGcNNG1dLsgeIfXFqIpm/UdsiJTmTH8wED3NyETAFOqqvcMm0Gm7sx069mdrHz7Of
2RdTv+CclV0uBuwL3w8agKHtMxfu3KpM4h0rWJVBohkhCWEkRm2LiD5oOMyIk7XF736e/Ny6TOKe
g45BRwT+iELzzjlkzbuTndFdnVuXSayqYU0w1nTQdwmHQtG6taOfp2zNxKWpUlDjN6gRopC0YxDr
KTO+quDf54DoCXxMYGfexk1fuGCBwR/SbCMI0Ei1da/AP3FRl0s1OCNYYLCncaB4vu66dOkLe5ta
ZWQbHKUlE0S9ZqWVCuRcICu5s0nlUaT9TeceDDtBufdNWNVCGzYtUKYt26R04evotj1Z9FwFaG7x
JsFG69y+HGIXSRHXlmaz5L52prY0M/KUk+mwQfA0LU+PlNts2JtnoVkz+3VqJ8ySuChRuR13cBwL
lMqXegc6mnPTx17gFv9b+e0/l9LUSLhpxxHmnzlCZbLSjA23zhyEudlPAoQsU4BsGBKAHBjWke7H
7GkcPgcqg1Pp/szO/T5LnFZ1LKtu7TSLx11B3yXZQV8/vGzg07f+8jxkGWfKKHFT82TRQQLyXBd3
JjpM0TWqT4B1jI1xhyrO0gFXCu1IKG2ciclzO3ESIABS5ALGEtgwMDdtu6VZn8Mqz817krnQXI9B
lPDHHdq7QmiBFSMLR2Xx59We2yqTswnoJ7X4wJHs+0UA+cBePyZQc8pwZxvq989/Y+YXTIF36WCC
qtaf/gZft9aDC3Rw2jpnfsDMwv/pon/ZLmldcImuPJanigCnTc698efGPS3Yl3GTsStbr8S48g19
dutcejQ37ORostbTUricjDsFgvWwgFT1z2s8N+5p7b9Mt/c57XmB6bZoMStyB6vfnwee+3inP/hl
YM1gIKGfBobidaffgPiQmGdgdnNzntzXhRxS1aHFt6vYRuuipL79ecpz407OouHDsig7fTof75px
bduXRaY/uJ4vS0HL0actO803Wbm36EdfNt3JEYTel+BNg2Hz9CoFsGxcXTTu1I02b5AkcoFxS3rT
m6+N+rhs3FN94ssytDlLY8dHQCrcN1APk4xftr5TFggsyRqrqBFD0b2zKLisFy7E5MwVNBljqOGP
O+BZjfGuPfeAnYmdUwvZJFXoycEdc5exGydvb6QoUQmjkc69TV+5F67K5ADSNolTmMiNuwStuUHb
1gBFXfYhJ+ePdaLpRsH03ZgsWqie9Jfdhfrk/IE6kON/TGzoYl1Dqc+/7KBM2TpSY5lsLIw74NEg
0Um6LIuc0iHNkTToISJeqHILNEd82aPhH1Qf1ZZEjo3fw784sqv1oJ3ZEd8XToCY/PsAnswYvabG
Ooz+m+KflixWg0SfLAZgit9bFJ6i7fGSLQIG599/KiecxB13R7yTUUqS96T69fPA318raA/+PXDZ
KOa2DGdSZyne+frKGHAN2MufR//+BiBTwmlexj78BpHr9YYTksIKk9fLBp4cxgxoTla5WPqOLxx3
HcsLJzw5im3lNFXce0hOIc18svO+dMKTsziYhkOQyCD2saMJYJI8w8mfW+FJVspNWWZugu9XQQAe
ep2gDZ7Z3XM7Y3IdcosKE6wE3N6gmrp42ErjCFT8mdEn6Mp/v7nIFHsC9L0Cfhu3IslexZAcAX4J
E7kcIHBGiAt810NNoGkBUjbVgJB1oT9CbgsAN6ylqbGQDPoa6Ntzszn9qH8Wy8jULjOVaa2ZHLMR
nQtxU6i/MRn0ZCtbkB9wMlqA3aR720MG+aIN7E0OdAdYD5NlMcANJjk2rL7mZ4L+zGfzJge677id
sAK/BOreGckBRoUO3DmGxNzgp3/+NeUQaF3J024DUixsinzp6XepZpz5ChNIwH/3xORUFwDGcMGN
fmdw1FK6PpANXVaAKif1ayzSSAN/nxrQTBwkEH9GUNrwa4K3ggLOsmUuJD4haEvSQ11pUZE5Qe7q
W+Dtzkxv5qhNyQejQwB3UjjCid6gJATQ5bnH39zIk+DQj7AaRLKCqDOEpN5U7ploNve5JsHBGutY
yBzjpuSPoJ7lAG6bnDP0+1Me+e7QTCJEk/Ghck4x7QQdTrNimUMzGdzlnGWBa4yrPjM//exJ76AU
1v2q3HvLWNkKnwkA9ar5XShr11nLgT1ZY7kAoBr2OXDZM5wogywEREY3TDza2u3PB+60/7+Z7NTV
k+uZ8IUqhx2DxkWe3ggFcSb4bQNtdtmRnoK30O6RjTD1YVdb0OIrPof2shjvTmJFYdssSfVq2Ono
7eFhctnTmkw9OUdS53RgqNop9Em0MgvAe1z9vNozO3pqtpkWrCd9htUeINt1AoOf+Ypz457++ZcA
BE2FkXNJEIBcB51FKGoXlxXSyBS31RQl1MWbetg5aHryQD5dthKTs+13liacwh52ENY2jgCeXTbs
5Ghr6PkOxLOGnYIo3OHiYSdH2s/ytsubuN9192PaQW7xnNbGTCiaulEym1Eg1NFo7TisI156L4Uu
TnHRwwHNur93hcxYaieqH3awmkTPkF+WZP4Drz0gNa4rDNtDCw7SnBfOdnpDw7QMnw/Dmnv7Nusv
iz5/lJy/nAylaynjFjZElRyh7fhaaGB5/LzXJozF/9zLzuTUccf8/1MXAytLuhcfVzOYrE0dL51x
o8H5gwp6o2cA9XPozULLaGj9ReJ9iLgK25ot8vhOgxRnXUM27wYbNxzQ4DDuc/7kQMxkaDuobgzB
AEOfFJDEPusXVfauuLaxybD24rUN3Wu1dQAk9TdxBoFgVBoXBYhFPrfCoTED0PrLFsyPUQ9KnQd+
AhWf5IHrzz+vwEzYccy/N1hruyX3OjXsLOgLOWHMo5/H/QPu/uZWmgo+un6aNgPVe2gYlFvHvaMJ
BWVLX5bqOdZu9PR3UXxo5V2jnuzulSL9+fnvzv2eSfSAcHsLwhhe2p62qKq1NZwRNpobdxI+8lTp
leVrqDi8QShkuPA2mdoaun6f09g+Dftp11vZnUmPZlKCqRcObjwyFKevGmdPDpK5Yrx1nPdYXdbc
J1PYoVmOFBYCmHYdP5oO9HDOlIJP9/43m8aeBBDHYpVj8LFHaxuUPFi6dgBPWNmtXb105blkfOZT
TqW5/aI1kYGjCEi6FawvIOD089abuQimkkINaMMdt07fslxBKCnIKj+06Lnm0tysJwc1HzxZOjlm
DQ+ftt4otvl51uZpgO/WfHKNxwUDpqyVSO7iPaHmjTFsqbKieLjXk4cEYKzRUpHe2cuizo4pgdQn
ORCI2aQJDFlEs7YTvratYVuhcWnSfNEwGek1NOHAQdM0vFJYUFcfkkGk/V4nwOATSNuhAQQTh6jI
+zNPGPKnJvrd75icfKsjHQjveNWXwokghA4KmxV56Dmr5ncWk7BGfYlSKDM3ZZjo3qK0IeUH/lve
b7rCC2wJshmyfcEPHVOApFWRB16F5hTrHBc7dxYG1F9ATgdKzYpMQLeYUe2dat/bVliDRejnxcIn
D7312zTgPp8/u0y7s0i3tI3yus5/6e2jK42FAFk2gRC2ozlLs+ILCPwGg/XO0n0CYHpHnSVI5kny
VEDK2WquCASze7gzefamgstMN4JXhklCxrSGVy+H6oznPUBkKOI9HCQlSOMvBaSLBSh6CdfxpuQQ
n4eGswuvI8jk0fJhtI9ubYRx7kJlOoOAXhxBxn3UH+AAHJZQnMl1++B4j6C55bUfDFCZ9OFX7aqV
BoB6kulHL3PC3tEW3CCQjf6EvNYigbd5mx+FKcGuEpfF3KlFw2jFtG7sU5fFDNEhg5T4z1v+Tzvl
m63y5yh8ySjQVPYKF8bYO8bua2/v/a73HBL5KSgjS0bWFCzU+szxmgkKU6WM1KYJEIV4ScbFFhQE
yAWvnOZsZ3ImXk6xHR3RZO17+CEnd2iHv0EZMB0+CxNS3fdFvfHlJjZvWiiY+u67oHc1U9tC3Glw
xLQVpIHcsHM4hMhgWmNd4dEEQaPmTpdynUBtWcFs0WMsiL1bTuvHBOyYogBBwVmWBgkNIKpB9Cyh
iwoMmgK8Ti4M2GAZvoosA74tsMS5gd5d6640mF38/OFmYqA5uYRbywWDA9INO9D6YHCBLvjNRQNP
UR7wLU650rCOpR+mw5F39z+PO/P1p+ydMXFI2pwKKx5csvi2z9ZafwarO1Oin8KYAQ9v7KHEVdnl
ENjMfzcUAiwtCaokW3aI2IPTQP02PXO3zSQUUzhzbOb1oOIBVlMxJK/AOAWZXgRtd+bHzA1/2t9f
DqRHUjZ2Ne4g6MwGXEsXbHgVPqwVYHr585eYOSlTaLOQnZ7LU8aiVzsLtD/f28Rii63rnJOrndmc
U1CzUbUaTIRxQeOpZsIkTC1+nvncuKd//mVtSJEWJgy+kFbYyx7Ms/ZMFJwb95QPfBlXmYaEVgwq
nk6+Af2I2mcegXPfcpJPVIxxUnE6gEUtI5dXgE+DAm0dJepoZz7m3N6fXPVck53lndqtqnksmldY
4PBcBSb8IgyUwPThBDg+l1jMLdMk5tROLrUqQ4mqbyGiBoo5gGaXRZ0pjlUOTV1ZiRh23hDSdJed
6zbO7PUp9JTkhTkkp65g2oorooZNXUPLXBKsTrHVoST588b8c4d9d41OTi1swtquMBDdXHi5auCp
mHvfbcJRP451Gw5FvWL+r3Y4asDSeylc/aAkL+AbrALVwAHYq6C6sIw5gaxeE53EZHjqw2FqvGfN
A7zOViOMIbzqIy+vNA+C5RDKbXgIwb7lz/Ofq/JOUa49lJdMj+NkVe1zARv7pocrBtRA/RJeCMkv
iCUizYFpJpoMDbth8XXh3LjeLw7VA+i1hVkJ1PGYR0be7EbU1TTILXTZsoUjjkhuSP5YDjALOReB
Z66SKW627zWP+y0ajha0RduoW8G16Od1mNnhUySil5BMk6dLivJfEgI4GQRiLht5skHiFry4pDlt
EO+9qo+aevl5XDIDASfGKfh8CV5jqydy9PHA5WiWGLyGqs1tDk9Lcs0r1MkG+krRESjY6w2sWqUd
uda2YLB5eTWbAYyELGxQ7HBHfWUZaUiHTwX5Dz17LlQTgjUAmNoLgcFCAWn9ZpXBqcTSoP/odqHR
2osOeugOhQQjBbGkHz5ibQ/x2iTb6+UtYVd2uWPVlT5eFfauHT5aDo4wZKFfHBC7x6MmRAq9sXsB
Y89A14Yrj9Bbl0P/2uPkKbdyvO+23HkZ1DWFMYXtvbZ8z52Idk9VAb+vOPEXkNhdlOOn296eDAHb
5Gp0FExd8UCBQBSxw8aEuJnlB4kprhIQcNP23h3uU3Y0FGT6b0cpI0mPenU3Vvsm3ujaIa/WtNyz
5npo7jJr55jbMfUi2ElBuXiXNRkUaK/hrYvq8UNu7Zj5W1jwRSDbdIhXadZFnvhdtGoBzvC114in
AaSnxHlKFPR5IPgNVSr5++cvP7dXT6fjy3fvqKmaWkeiBmJJ1h5S7cIzcPp7X8a1Sscv6x7jKkh8
+FfjuVD85xB9EyOnmNAGZJCEJj0G1uMl2qKBJv0oiW9oqcHR7KGAoUX+nD29xEt73Gvui2a/x/kY
jN7G956c9MPuy1vGixtbW9tdvk5c+KrzpY3XaU1BsLsMGAW++d+/P9ZbxVICFEYM01vb3en0zFE9
Faq/+/2Tq7oZUzPLwIzZjQW8VVK4KEPU4MHs4fgZ9Yjvl22LySWdNmYuuWiRvzfon0cGuSxHmuJK
oQJQWS47IQXgH+xGRRf9PN+5uvMUU5oXTvUvgE0HdirPqoXvviXd0sCVUml5JMltT99N970Z4OeK
ro2QUDrZltWw5Hzt9uDLCgl/azQnuzgg4y8+HFDSgH4ZhJGg5QPjpOqgiYPpgEG0aA1YdsXFIjU+
DT9bV+WH5rGNrKoD43FQkG3ea2HsjUsKa7+RPQh4p8GGUV659No2DzaUqe3/Tcr3PwX3P8qSXw6a
72gQmIjxpm+a25zsXRQwfl7Smcgw1VvJup7kFsUOJrDbepfpmSRhbthJwDGhdK6VpxqEDmPcxHmO
Ubm6bMKTkDN4BdOkFqNZ8q5Rcuhdfgb0OpMp/KnIf1niSvYw1RYDEB+wQKjwUk6c+67vzqzzRAP0
v19wEiqSKjH1xIagUQ7hRZ64O0uBTFXoEIdr2yU1Pzw0MOMKsgqQgQzKvEC6okMzHfYSLYNCINVg
YJB++Jp+WeyegmZHQNdLkByGXem0v82nxLR+X/aFJlGFqji3bKJGINchegd7oeiicaewWeoZKTM5
xpVIZ2Ef9XHZsKcQ/OW7pxraVVkOfIzhPHF9eyEoGRrqf49bm6XTaDWmW0LG1oMq/erMfE/r+M3d
oE+SuE7PJEskJtzGgFXAO8h3HrwSavTVPne7gHaf1YCHRRtlDVw7khsUMsMM7k0edA299wRek7Ea
wPc1rmv4d4zFMxu6OwUaZVvEEW6ZuASjj6x6jwR6W68FQG/d82gcxvpIm1VRrCVZjR1e6+21Es8m
1TdnftjM75rEjMwodLNhWDDr1WTbRl0Wik7SFF+/rxggHJ+OWC4NuoXdShdnzs/pO373GSaFgKQz
M9ISE31861rZUEjJT3KsEDyHPlOC9PKy0zTF7FJlDhJkPIQlo4o6t10K9/6y9Z7kGLUYbZ25p/PU
ryV8si7sck1Ru1od07H2MC7R9/JZneM7fL/e+h970S/ntDdNSUe3A7qd3zvg9lY1eqQPki5qcXfJ
guhT+K5ZG8yBohhqg215JQVKsPJMOvf93QI1r7/3oN0MgMIamLtjvjQQ+zfMPff8M1fLaSP/cyNC
aejvwU27sjxxGny0Iem5FPqZcecmPTmPBjSa2iZFDmpnL47/WaCdwiH7ftlaT05lGtd2rwxskgZs
7DiEkuJl405Opasjb3ZroB7apQU9enYu6M6s8eT27v2h0B2J6brxGyV7i17Uq4Evzt/fbtQ49xs4
aezwMDT1hWwunO/kDoawIipB8AjYaSQy4AdbnAGTzuy1KUh3cEHsNN0MFedVfOweLvpm/8Ta2lwf
HQwK2cjFOcGPuZlOjpyCKt9YWP+aKco+P8/0jxT3N2dtCqaNRYU3AIFvubJZmOUeECYwoVUw360t
sS3gLFXBh8Ihy+xkiQ4RmrRE97OCTYR3ZBBDgkBevarxwshuNIDVKjhnwQORPRcWXasKthQ2FEOp
egdYbtFAJMItIL0Qy9BuxRgWprEVkDyw0wcvPWZgnPCN3R1MAyWU69rooGkKQ07+VHTNpjRRns5e
gBAJK300N3liA/7qwABcBzUm7HU30CjbxHm56WqxTRKoS/QDuxLtQRnV1mtXbXzb9yio7BK6FoWx
MqCCDu1YA1BXm0YoXEYsTmEZWu9SbTE4am3gRoEKqQqscoTCqtr4frWyKFnB72pZKf/eT+EgzhLq
rGuzuOg5oDuT4FfTMXVjVaNVlEdxHTDrTByZCX5T9FSjY5f3Ll4DabsXxrMDH/dWvwyUoE/hUz6V
KatMnE5m/5bG3VDe/7w95yY9CX6C5fCtKkawK4Zl55GFJZ85NtXPg88cqCkySZRcDTZUFEFKClQW
pdaZxsfcpCchkJcDZx3BSifdCpl4UJYQsj5X4fjzjv3mwDqTQMjTgrcQUMI908MH0iRRW/mItI88
qWE8A91O2QeC0KiE8K70PjUHNqYZRGnjldV1N9ZZnZOZ1ZsiljKPkjZzEOh171mrH8sLc5YpZCnV
U+JToB12BnsU3rUpL/vaUzcSIkVfZgrh01zSh+HXRVtoanBQw+jJTPwUkOtNvBzO7J/TSf/mC09R
+JZgfiO7ZNi5I3SbUdMeWyBkNAfYvzNR/3RlfPcXJpe/3cZmoxpQM0zIb1eQQdJtiEYj20/FfTE8
X7Y2k2OQAlZq9bB63hWb5uqyHsU/xGxzEjtWfsKAQujhocG/6GWp8hQ8rwm4csOMCN1Kq12U5i0D
ueLndZgJB1PQfCMV73UwkHct38geetPAUpTZOYrCzDGcIueB7zN6IjHvSgCUcwfD8zP30Ny0J/eQ
4Y5DAlV8UE7d10Ybb+C7HED0qjyzKnPzPv3ZL4+fMm6EqiCLuWugND8c2DlMj//91nZPf+/LuNpQ
97kWo5cae3HIgFJDUwgOl/DIjGHZp+vQBE8X/Bz/ewbdCvOdv/8clfXodAJdYTNZjcyP2vq1R6XN
1vuVKsTKgjMBpCQXjDcoyqIrI495fFlA+yOq9uWXmk6tlEgRe/JbtGzORIY/Pc9vQsPU95ZnAJn5
DMGn8ugukYsWHtLSs68rVNTjIo2aga8ry14w5E5DWS90GGVV2oZZQJ1U1Wrw4JtMXjBCqKpV7j3C
zW+stzkFX7l7zDy5oWClxEAQxqT7pbq3XEBWfa2PG9l0y971Qu7/1txz0pITK+N/Fyl1d3JbZqU5
VKbNR/gvo9aztYAYr1m5gHhtoMtqBxSOlW+G/BrshVIQWKPepMbtz+d+JshO+QBZYoPynOG1WSZX
kqawVNgI46nwd8q7rK+qT1kBg+05LfYBICGP4+05R7+ZkznlBHCeiaIwoX5fwC+qdBfdcO7MG1BA
//54TgHDlgLmpqgrZLd2F7QyNOpfjtpT/dkT7wrowtJcU3jAMT+s3LcuoWi6b4EhgSYoD2UOM8tu
ndC9x6D1Hj8p98lztoo8Y8cGeqmtPAIrcw1cRsit+fqRiL1rbkz8v8CgOgai3g6lyVdjDV8EAPxq
Zw1917WAGFqbbH38q3BueyveMp/tCH93/S5IYfgJd6Mg7qG1Yn3UtoAZwb3GvUPdAkVpHVBiX8D1
cdXrbGWkUIGo06irh9uxNyAHvW3joyIVSo9OFFdxpGtxyLV17OJp5TDwv71AwpelhkU9VWKBlnMI
qjz8wm9PfnTwUA17qJd1EDJOIGVva48V+2AuXP1O/8lfKd8NC69YGPFdBfvewtjFKl325nEcYQAw
hlUDswWY+mpXdb3t4HecnESQu89B2xtJGtZkbWV0yS1YKcUqqOt60cQfunpTvRfAtC4YSPbJsERw
zAypVAtNP/gwA1TZgjf1OicUhCreBwz+gt2gb/pRrAYdkobahyr744Co21Sfjb7NW7E2vVd1Qt6m
kIVOljZ6aZnxVLKdrz5SfSPSR6POQr1kKDQm0aAdeq9bicx+FPFtDgw/5+WtXYL8iwPso5VN1RJ6
CHBXdSJbfqqaRRV8m+zMWOn20c9kkJqHphgDDWEpUMOSUH9ZUD2y4cRtIhppMQ9bv8W83/PsymIw
YfDMkIH9QHo4dqdjZLl3qJqhYgTDCW8VD20o0yKEM2FgGDsODfgu/3Cb9GCNkM8Cm1OZB5gcB56w
Q2AxA9N/K/oV8MeR4s5qTGBkIEtoZN8ADSL0qPEX1iKz7mzjKPx72t932b4rjt2w7PEf29O/t7WT
nGTYwL64fmA5DB0fKvzv7t5fycXYLNE55f4izJMoQ928VHBacFfC4LAgweS6QwccSoL+nXMo+a4x
ntuhAaoGgbj69IwXkb+b4tXzYF7yMsQvRH4W+O9cssohfZe6ZVjAyAX2sFlxFY+vsbHObOCEy5B2
x764ZsXBKDZIp0MNC0r8GNxloDGjWF2V5RVPF0q/9VM9cMBkabRDDCxFlrCFPlyjjrOkWrNuPBqJ
8rmDOZD0wJRCdsFfy2xTSX4VF3BCyfulblTLtgG4AqSXRPPXXtWvS+sagOCw1Q52d6Xgfdm2sCIB
pbp88+z7aoBVloDcN5f3PaTLDNQkoJJ3hTxp0ZLrkmLCYstHmNTDAwQGs22/7OhO1kbkUBj72lte
dYGFTarlftAj6oyjv2NozWsvLmh+mRsIKwcaG6utsjyQwkdVBNiSsQ89eFc03sqEjXiK45QUEr7a
R9u6dvVj6QGSHQGLjnYYkQlkE95cfkOMfk8t47YvAEAxYSGeP2YoqY4AOVVo6+KJ7lV3OSw6fa5F
UI5YQBu10tAaBgC3kLcl+837/Oh4NixD6iA2s5Vp3sYerLdyHtQa9EHQG+nh3uLA6NwobTxFZeSr
e98fAiashdu8ODwHqRXQc0ajlvYPBeoosuZRRu4gyQsTPBVw/0EKwJ9w7DxqRX7Sh653yLECfvmW
wvKUNi5s7ss12vuhBpEPCR6zae8dgPxr/mARQPIEbEaLjQ3KudtFoBoAY3Xyfnr0nbvYeJQpPxhQ
naSgOvpAdBgmWwJVv2DilXYouVTimev9LwIwn+trV71A/K/G4iSbGdZOCYt6uc70IqRmu+F4LHU5
6Ac6e6mBfi9gKaQDHyELO2LeSbYpX1pwHWiqwJfxsh9kxMc0cit7mQ0bUbQ7ViwTumzh74yDW/V3
YwdGarao5K4Qz8q6ls2jY4C7f6NVT6ieamxrI9fB/0Xvl4GpvVbJjcLmaeAbMwKf78GGOQOaPoc/
GnaMIe9ojXa8QZdOt0r4wquvM4Ua1WOW3lk4J0kFu6l4C6+5HfpiYeVnkZO/9jXbIk77oJtpsECq
LR3Qa7Jg+m1HjFWGS68zH0z3dhTAWRZRATvXoXmqY9A84aDndBtFr+qqXlgNnH2gd+Ya/X1qvlZ8
SzRUahMWlRoKcWCWAaAF8VlNvQr22zY2pkC+xyDsf8PoOxlF4APg1Kt11qzb4heB5Q+mVNMtcFIb
p2uRDO46mKnF2b0aVlonoyF+BHiI1ATWtkbA2FJ3AbtK33vw63x1czLOFXd+88y9Zdlfa91Wwqqv
bW9R58HtWQzqfbSgz89h1qlpq2LELnpxqjeBZ1RCOOpz7rZDdM0YtBSyjZGBUH1VVQSCCjXyLr6m
9RCUcBEbDrXMgqZC4EoiQY4kr1cVhGAbMS5jNwsIpYvUPoIHuCnoYUTxuhBrpX04kC8EXkevcfoJ
ap48RIUQjyIb4nwU3L6qGkJW+sEp1Iy1CGPR3kvc7+IGJssDvbbMqM/3CRiWMDzQzRXuYcDGwjxl
QVpEOnnT9XVv7GzrYZTXxHokxdEsJDpjN40G7Ba4y9IKYuO687wlQfsJEhgZbkIFm0oa8WqNLhL0
HG7T7kHDtcc9iKi3DNLHI0fdFn8DrA+/oteUAkYNNwHevtFOw8G0YGzBNwbsEDJgymp90fnIxbq1
W8srrxABb8vQ8pASjM21weMCG/pQlGhBIGEpYWwOZeGQthtE5oPLdhLRqWYsTCkNE1+sNAXrB1ch
y4KiatUtDLDiJewtNbrMu6tMiZVfaRDHk4GfwklJOyaoWyUClVl0fNPkUx/gZbgr6w+oRGrkWCTb
Vt7FpYSbyUs7xgsqjmmDGNxfsfRxTKGGO/LIg58xKtZW+iLKp8xY5gpKc/BEAbXGyxHBKG52mS1d
yLTUSkcA/+TZGhylMK1SbCI3Eni+jIgAMBTz7wt3PbaHxq6jJrVXhdzVfnkgTB1yCogWNIF6Ld03
kBNrAbXXUlwtTu/iUfQB0vKqr8Utg5Edi+MoHYtV0rH3tm/WvVy4+NGwfAjruNmXSkEU9wZ5IUKB
twTQxinejLIO0jSNhlaLRC2WxLgH8CeoaB6O3r6zfxlkU8andTWPIjaCDmdItDDxwxI4eFyk2srJ
OkhJryqdLav8fcTVViJxGZHOmzC+KrGJTSTXjZksVW5HxvBLQ5LtQAhY8sNA32rk0TrEKdxkPWKV
q0aEiT1eS1tfVJZ1OgB+ImFG4V+14DiZ9m+Xi2XueguqgRAWV5t20AOT+2GDfZOxel2Q175iEbwI
kQOE5Iq0cLSzjQWH0TVJnUUn1pw3UV+AR6idZDC2ubzKHXmXOZ+OdYyd27w8IvdshVjxWi3GfOdT
IEvgdVJna+jDhA68hI1RIr6DiFJeFcSOrCwJSse+suo8Eg3SwtpYl3DCFWMJ3xdcbLAvEQ2YYDbB
0ahDA+G5tbBq0gCjylp19m/lQ+ZvQM+hc9mT6R7M/oENz0gX1p0O0zIDuV5m7ijJQ1BSENwUoFvv
A1vpFI7fqMKOzqHv3JMjStjDpsxFRs6a7piWRSiMm0qJyLMZDkYbasilpNMDn63wFuhXxH1KSnM5
ymrfVXYwwKTarpobDqHKhJOjZePKgZedaPKdYVZ4BrgLmu3SJopRhvALPxSdFzYl9MEcC8XgOvBh
qGVxLxSpG7r6puFIFHMMUGJRuIjsfDnCPbwDPHSQ13DtXLJcXKVuFZZesgaCPNQgfOFhUBfQjAwO
utC9Q3/PW5ss33fQ+jaxzKM27v0K0DHLfin+j7PzWG4c2db1u5zxRQS8GZwJAdCTEkm50gShkkrw
3iSApz8fe9TB2ypFaLSjq2qDJJDIXOtfv2FDbXDWUSiKZvWzQ+NnBtbCKfNNKzbGmLk14qHRobjH
g4ZwXV/Lx3M6i1XBy2mXA/4r5B9RxI9pdG8r42Hu8N3QDJkglw/TKu/UeNeUb60W+KatcngJz5za
tdVC0I+ObYm8yaZ2I8mbnDZM9GhrkbiVK1yNF8HnEJA81j31prOW62KJc/lOc7b8jkx5JmpnRb6K
M/qaNvoBjkODtppy+08y4JLjFH5qjV4UeoQCtea+F92ynJaddWdpfHEEfYWAo973x7qyfFOcVXVa
dcA/pWwvMOFbjrFK5l++rzu4kA3sVZuesfJUM2Iu9tjRHYbmUxiVLmF4AZVjEga+HZY+SUYoVcVm
sOtPC1vwhejY2qy+PVTVBeOWhame+jL+nevR/cROgwCyqFfxTFSivM9zLJHHfaEMFHc4gSvs2nE7
FpscT5lOK4+OvTOQiOGtQ4ZigVyrhJhsr4Pq3DYHQbxRa7/Ezm88+apFhYdnGhMZH9P8xB3sfXZx
7IC1XjkKG4hnbkJXqcelIhPG2WgHgb2ApWge79aqmh8LhJIhB68hLjgo+pWNS3lQPhCJ/iBj3d0T
uMy8B00j0VSrTOcDZ2mRjtPekYQ/CGtJTAQcAbcXgV9H/cJMHpSQTFFSb68JkyU9pEhmMgBDwn4K
v5+frJaSINfd3DTXTqJwoDvSqoD/mLNVEgF8Tprx3tE4XRWl82ojeJqblMy86DjrjqfKGzlN7536
0ya5Tke72WqjN6NMJqd3MY662ykgDHZ71KeHWbsrRLCbO9VXK95HY+cEp5l+PIq6VeDQAIe1p3a6
S8TMqogskieGfVXqnzqG9Bj01+V9py2t4hgqW+ygF47yS42fhug0OAQ3dnv2LYjsTXyoExCNuocE
vTRx1Tfl6UGKEjcIVDcts3smXNQP5Kzb1cqcnJOWRGSvOpsuDQ96LpZGqH6kVKjmEO2F9TQNNYMq
KgaiygtYWHGjLR2S6QtUsUXK5mFKK82JtjIsrHaY6MXBFrBswxdaXWi4z+vkZVb0Esx3l2Yg7QLz
qNFptBZzZPHQWzPRNHT81qytQu0wmGhvrzb2hNBlZuOrDol9Nplw7HYkT93FUnQQTIuF7OmowCQq
nTxEnqR6kkrGwGS+jvank0UErKfE1f7uiviRgcwdgAi+DQqBmZxwWW8dbb15aLtgBdOObuHeLsu7
Kjol4/nak7o5xXDcaW4iDlnBbNlSD6aYXFvvKM9m+qJdaDbHKuAYmN9wRHStQluoheTP9msCnCh4
i4CMoOJmEdPxgbBBhsPFa5mhWL+CONG5a94SkBqiwqjMMq8OPwm+ANIixZR3rcWjftLeRjiRKgNf
03kPrOhiD6zgaWX09trsaVVqbR+lmkcqVM3A3I4bP8qNVe4Qn4ztv/gsLXMhtdbaqI6Aja7Co8dF
nPDUdVRYCzMbXEeKlyaom058dJbxTpAI0NnIs8frxrPRwnaNUZHRPQdmwyb7ObNxdqg9kyA85tKw
DilaM41+QkkhHyeuGmefY9W6sNLJHThdERGFc0zo3SVR13Z9ZN6GAAZXs+JPXL85bbCL5W6l1Jw7
ynRfR7lvZZ/SvDJyY6kGm8zWVmPkuNHcrGRWbaJRf47G2qB6oDdWtNmPppk9T9Y2tWXT15Zekofr
PBvuC+e1UPpjCRBlGNqiH6jVQ/k489U6lK0tKQyx9ZLPW9l6HmDnhNKfcroH0Zjsi+Glvog/GtXe
OwBCqXWcWmeZUlMVIkXg/aoab3mwFYDszVp0xarVlwR0AxAcUiq5oX1Jik0JfqH3viEfgrhbdDBi
RfS7wEM5iUwCJ+dFE+vLef68hrPNdJcjPtxau08V4ddgwwl+SgZKJ6A1GNviLhfSc4OnZZ8Wx4R9
us7ITcizDVHwZFnOCyWBiVadimEk71RblPSl8+jldNrQvvfhYO+tSCPjcuSQDhfO+Jp3/U4O7qo4
RoR/V4a2J9W91zlveqtjmBUfEqYWMt83lE3u/rDp9PROMmoq48/cJvMwGPyhpvorWy8dBm8IYyJ9
ApDKx2AO1o69shlvmQT6xFa2y5unqghcZ6a2Ko1db6OmkQFxu2sfaRzqaNo6rYskwG0saOlm7koZ
rJI2dyco6k6q76uRTdxpFmbU+mU5gjIp6B6Em1MVjLUOWAcHlayVemAB1gqSF0TKVE5N+aftiycr
vLrSJ3fhZPmywa5hOp5RB15eCf5p70VJ7Uaq2AubhZKn+3A6jmp2TurxvhkLRPZsYom01JV4NZQB
OACy/kKsU7aqxnq1zHRRQ33RWS6qTBkixVyNfcN87pBkKZJyqnXnycDQBXTiEYGui837oZ6dR3Ko
N3qrHDp9OEzBuGph0cqA2qq0yTMc98Eer/880SWq8cK3xmSRDdKG41Cdmogek3IsHA7d9Hs82522
67rulypgoah0oX0glqEagOaWBlJg6RL1oGsNVDQFcMSI1Hu5sal+m5kDHjsGa4jXYmreZada5ers
1TJqvVzf5orkd6UhrUT+Ogf6zoBpMBmklqS+Gqch4id0/3LoTcTvtvCh6+moBsTTDvsSf47xl2aR
ghs8GOFL2Djbvkp32Nr9imZ2bkesmnlyjYQXxHy2B5JulM96eK6J5tAjy58l8nO6wI/SiuRgcdc2
2biwzOhMUwIxwBuIZVacl6iztyIq3kYBa9csD1NtbJS0wUxCltJFYnVMoxhB0QgJNqI0gQIvWF+T
L3TJteq9pIi91nCPp0s47W3pbkx4ZOs2yiNXDh8Tyy9NynynI6HAxqZCLU1PNxpyXGbZrZuTgX1b
LyUhRZThzsHxXMfzZ6WvqoZgZlMCfWvpM5ymWwr6/sh5lJsz6dIniUR1J1W3RTsBXddLsjcXoQYR
arw4lKtt7WzJXaU3Y4XZg4NXULUw41fRXnKAi8BRt3JnAWrWBFU3BjXTXHqSfkzSTWjr+BLpLICm
XKvqSZ+PETR8WwiPTMbG17I6g0l9NkIULEPxZl9FjWm/jByV+Ve/vP43OTFLjTFVzf92zAeu/32V
iQbl7M8Ug0KxFxUKtS4urn0PRklcOO8VSkSCtSv9SsXeyDi1aPW+o2Bo5+hkqeRtG5ErKcYnyZ8Y
C+FC0+YkHBIjPpv3KBkJLt3b6U7kgDANpfSoNZe2tFajaBaCgXMwysuwB39y7sJY82T4Lr1cu93U
X0hxeascpAdN4fb5a8C0dfw0mgcreJ97jkniODujWtU6SDA2H0P1YVUPtbXNnYEzt/UbcRijYtn2
sa/1d6YtLS3+eTX/oTv2B6Pa9m2/ah3dw+cV+YSzoADYdT0RUoe6SVbh9FpMm8jY5Wq+yIu9Yz7V
cutXQlmEs+xJoAaJ7NsyMk1FdWPTQpX/1rL2KyBehfGa6lCHlwDGEzIKBcKXEq1iqXmJB/WpEkbG
6yhWQF/n3N5K1Tq1Ql90m8mY32TKzmbs8JhC+0iOrVgHdb3uJTw9C3kZxaBUfb8MFGMp8yJM3Ow+
+hjT4i1uc96wzJNMwVH7YU+jW472U6zhMOlY6cVOiD5N4dFLUM/mRD3gBbMMU4XaejuIHcfGhgW+
6hp50yjsA+nwabJLlW21npWHkNQSk+9fc/enuAdiDCxvsvW3rhsgycUnJzTJruaMNgqMtEoApHku
1sVg554l6944n8gIUlwHuG8cJ7/Q4j2GLSfiYvaiTfe2Oa+jWN0EkryWC5uuTt9HcXFS4HB1BNkG
9ARDri/rdFjrA6EjTCyU7BBqj+n0XCbvTvKeiLeQI0DB1iTdd9pbKYDau7vQOArzNNCzFdgEhyCR
ACaSlPnp/J60z870nPafI0qrYjrqwxoMH4agbC9BULXI8M0UhcLhOrlulBD15T2zRKUpuMJ9qJ5s
UBlH3kjddhSntDmE1VHPDkp0iJWDPL2P6tXK+8Iy9IYqXfaSdMIPtGBrmuXEzQI0yamYXiI0na11
HIy77HoCPtRRep5MGtI697N6cLkZH2X53hjLSoPZ2HLijv4YOCTBuuxENuYt0cWk3jUA4YsIe8+Q
MOrKnWGl4A24tXQaMGSy2lbLjtf2cnLuU+mu6UGPioMUaOdZa/bGNRFZZwq4xpGcqduqNVAMU/3P
94bYBPkn/qQwLfa9/K5I4VrTeKHEIUn8Vnoa48dmJBJ2C1RQYBiViqtFTbtTjVWlOV5eTlva/8y+
Pu9db2lHKT623Z2h41rCoJc5Wgh6uRPptuht7VcyqyuERbusfFVHZ6/1Z70dsWEuZIxonLe+7O8M
QgY9Z3gz5KcuUpZ0WiS8x4QdknTV+UX3mz3/NIfOWpe0w9UZJ+tPdvSc93Da+0cpfsoZFXUXu/KS
yt7q0damNF/r1ockLsavItlITeu3k75q5aOS36HiZ6zhtit7gGka+mGAV0+rPUy54mbsxyKoWbdH
LRtOcXq02sjHG32VqcEvMzpF7AiygbcPNSIDAxo/O14U1qrZ0M6QNOz29qWXso2k0f/IfFBFKNMD
JElf7kElpUsVfuRh/u7UpT8Pzl7Wwp2pznu1YurctppbW9B68V7NqMOd2PYNtu+4XprMHQlBiUEB
LiktqV4kS9GRntPZvd9EUJYizVOHRyIBsQhuGTfv5O6dUOwllKmFCvSRAWQYuex1inQZqw+UV3UL
lkEMcFYkj70oL3Z/UWTJ/zu14guKwq09mB6FbdMLOIJZ60kFo/tvbMe+uu4NKSkZ85Lzj+va7bJ2
DpX1M1L8rSOYHMdyaUxcN2GG2a/ln3Ilb9hHBellamVD/poafKR5RN9wv77Q9snGDUEwzGtt7HKJ
Q0kzN0n8OkiDr5gKZyzDWFVfjSkZ05m6zJ0/djBesqhdVOCvIUHGIWr34reZpt98l6+eyQ2NEIG/
kSXX31gbjKa89IeP+oYYNKTCtNOSRyLnx4lRFrPvH63NWz8eezadIc5zxEKK1yd+/B3X5wtW6K3z
Tqw1dhqoSJs5bAojX2n2kbZ9EWTz8u9f/Ctujn4lMr2/neMibP/3f5T/F8thJw2xJDAwBa6r3X7u
VmFFjc1cfFA2ViIvRon4QU3b0DHuYsPwdfU5mDLK0LvCYbYysA+DjChBeZSb4a7LvxFpfPnVbsiI
2ZDOchRCNs5BvUmKRaa+xnYgrKp92n8wg97U/broHiH66Oahwj3dxMBCqi0cHNJFRg9BJ0Qg4D7I
H1TjZ8pd+dbph8dRAiY4ONTmHpgzIal/fxJfLHn9+uf/ehC1nfdtK0Ny7RjNTuqf/meW7LJ+s1+I
simtZubC+krqFsT3/Oz73uwWlkgVXXJM3BpVV9ZoQ72fXffm1bcaPa1F3PB1J9ULIR4awCA/u/TN
608YnlrMPSLEotvJ2TIef7bT31r5RCQJFOEwTTvlfX4uP/7+ZbUvqIT/n5FPrEqWMVlsxzrELGge
g3E1ogU+GeeYwXV2F+caJWBwcqTrzBpPkIb5osj2lf6LEYQk7fVkG1NNVAmJWKpOJq2Nro4cq/mj
GHCUFePxOp2PZWc1KC9y8DbUZ0eVV6b0EIUDXKitMps4D/My5cr57z/rqkf+D6rpP7/2X8vcUpNI
UUH8d5m4TNiUiGYghqEVv7SqfosrfmIUjD9bov/QXf/1WVNq5GZWs5Ss5G5ulpb99Pff8MWreuvG
oxV6Xyh6zG4f7svk2iv8/bpf7Pa3loem3lfYbHJvBqlkIyaAUQoAlmzCv7/zhv2HIv5f9/9mNxgS
WZNrg3cgUSN3Lk5FuZf1h3J47TIHlDFggLwZtH1b7q3stWjvONbL4rmWJDhu6QIUE+g6c8v6PR9e
HekSWM+x+otkdXMCsCVMgxD09jq1lHDYCYF2ymxZ1n805qSEYJtqxXH+GKdPRuxBY17YjGwSZ6Xg
u2TVkdtZB7VfWeJeBkeUf8fJyVDenfkX6LM7RHfKeD+b1xi2+7xxjlKzG5NjXEI7KGuGjK8V+I5Z
N/dhoUGJhMETnnEytJuZeN3yMuqyV+VPQ7CtoWY727D/RvD9FR38H4esfy0zEz1Yl/TYEV1tOWgG
IT4xqsFWcxoB+k14j45rhAphG6VX0QnrgO9OGH3jnvfVYrzZL9vRKSWBxms31ocwWIvvWNRfXfdm
s1TLUI8k+AO7/tN+qL4507/a1G69FqdYKu2hhqlfDM8GyaKwQIHHXAy39BDRbwsc1zfLMVQ8ZTIX
sjwTLs1EIrS8qt1E6YZuX3QrI5sADbnZTDUsQz2E5fwix+2doxewDcyTXUQepoIrBXB5jM1NOK/z
UHOjPN5P4Mmpts+JZYm170TdX9yrWxOtTs9EMacKNcEW8wHxMwMa+R/rsn8trKFlmt1EXDY+Mo2L
vzNL+ULkcWufdc0ZSPOcFRMYjOU+0EyszeaHZ+Ftbmfcir6psZ3bxTP2C36efFOofvWlr7f+X/dC
kXLE1hXXjcLcdQaQDsgk4mexibJ6syvKJHXkco9fufLOdPRn3catrVIrqUWbjchErJfgwfz99zPi
q6V287qnZthKAzSdqy1Jm3jtDzsu9eZ1N0VbBuJ6B+aX+fidyccXB9qtg1Le246jBzm1nFOvGgcq
OhwkS4YmYXfej+7HrZeSnrChiEwbd+Vr7xV/fnbRm6YowYhZjm0WW/NSWz4ozs8ue71N/1rDeRNb
jlxSJ8JiZMzlfGPL8NVdvgEwVCNsJKGqtHBav7YgAOdh5VqtttKy77x3v/qIm7cvVbHVtGHiYinP
UOLPYJ4SMuqd9BvToi9K3VvTol5OIk1SOvbPSezHcFg4mdjZwJmTeo+O52dlunLTsSSZLswxxTRX
zWGYr50uXP7sud68k2qtD/3UKsjpn8IH6YcL+/aF1EsGtjIjAkMJNoD6yNn//m2/2ElvDYjMIAwa
5dqtxOk6heREfVVGhf/3i3+xPcnXsv9fS1x1SBPOETpe0VoxbCbtZ3fj1oaomhIDZJxb3LbL6coX
/6ZF+GLl3boQ4V5Qq1iHTaTBQQru8KxP4cyd6inxA33+5kO+eHtugzxVM7XDLuFDgEWvvA7mCzqs
L6392UFz6w2kGUSFhC12DmbdxgtTV7wSuuHPHujNyRgatpL2Ng/UCDCCw/Thm6r5q4Vy8zLaWInn
08R3Vg1PvEvJ6u9f95+Qp//ob+Sbd1HvhOGkjhh3MnKwCTvABE7aGO4TjFml8WMOBxiPSIpatBpT
7UmjjHprY8K5lNWFyTgrK2Fz3ZmqDQEYmUcdrZJKY+iZr8T8qBfTddK/i2zVhSx5NQbVqujRyXXf
nsxVOYPKaivFHDwAM1fHPSMofl/VEVIqQ1V4nWmyCHLYm3j1jXO20+UOqualhdodm8zPMZLNrTdG
9L5ClxUC9ZmMXKKsWM3ZuFG7xu+w9rMLT5rNfRZOGyfhr/s/BsPU7nFWwmWEKGnI71us/AP9bKsw
E3IVKeoj3nWwC37//TYb1vV+/td9vtmeUAkrCrWpwLS7Q2b7FIyPBnwjCQJlaV/KifsTvIpEWqmO
tpmcbtmlzXZqTWYYW6ubmMuLdW4digDTcvipOqblo8OovFoM9scVlUjLbWOhI1LL1dV9ZNT8FBpA
KG+hCq5CHa0OfzvNd3X6kahvSB9QODwUDA4LfT0zex775ajDY5lDnA09UedeDM87Fu8lki/ci1y9
bRcZZGFrHJEArXUlWaZMN2ZISRmDeuODwGhT7LT+15A5q9wWKyMCJIGhPf0u1d8JISWj2CTwMpS7
LltKDrwbZra14jbVZlQ/geldYfaPaVvcVVK3m1KGSgOTSvTJrVa6DZSyAI5JqmH/Kp6mFqb0cD9B
mQ9z7kRytJjJoU2DI4UBWozjvtSf26iGA6avs0h3x0k6lx2czzdFmRY9zWYVlct0Tp9Gor+z+Kmc
R79sdpq5LGVm9Vg59krjWfylyJ9mUpCFIU4S4vFa5/+sxgMMWUn2NAjj/aQueA0q84gF1mKs1mbV
LZr2RHaGW8S9r+nvWb03JsNLzMLVhPJctDUKRTjpfKsh1n6bOLiTMrWOHQzXxdAv5ZlQazQpedSe
x7q6sr80oz1PQ+fZKCl6VfLgbazG+B7etJUXfoY3uSUproiHzQALP7Qyl0TJuSJxIpo3EgIr/Ui2
npdBR3eMlIwM21X4CgYfXcNkGUKoWNcBo6/qgacHzUYJ2uUgTExOna2CytMJRjRVuR9Z3bpn1tbF
kZ9BVkibcVWbn90QLOPYWRc1E69Iey9CqNMItEIGtHYu+2asekV2mRrt6g7jmhKuvk12zNSP2Lqf
kDIAkrrAIVBTHaLzcte2+k0XGe50lRzOAWSil8ypTvaMHRMTFGMhoUeQpIOTdIeKwW89+rn+MpG8
O8d7C+e7fk0jdA9edmfPYq84ZyX6M4YINRUoCRXMdqN0R/1BFmLrpCsQJeaiwcqAb8FHL8ZwyZTO
ckzXgYMOLchpSW84CEWGLlZAwqx9kc0PvY0gqIY2KuuLgiemF8/N+CyzEqFGjQwJgiFw86CEKpUv
2lBymwn7ERJfZsdaaOIZy+M2jtx0RGKSw0yd86XQtjI0B7OLoLMxtaxg+2aIAN7KVENRuKkTbRFZ
GhGJOPzliBqbfTyNSwygcB30k/SS5jbEgT+DZi8Ip1HarVSgSwcnGgce+GC6GlZBmnw2EFwj3ME5
XMU5qzVe2zJfRkwz7OQhn86tDME8dFweBhyrnYpY2Cng2zusY8DILn2W8gZTIg0thrrOhH0KDecy
WDvoWzm05yreCszMq3FpNuahZ4O22hcpQxOYIhONW0+u8GlOKK0w22JsAns2i1I/615Gg/ezh6ZD
2Mig/cGs0VVlBFiT7lXGWw27tRufurFYybHF7PWU2jhm2mvIQUqXun1EbORV9zik23K+UzjClPi5
7WHFJ2+Oqa+ryoRu2KwdSwadGxYlKs4M4qck89Ih+Lkz81OZsoxHY2HD65ed9eQcAoukttbCLLp0
h+7RVmBvwrH3yjT6IyfZNowuOfN13qXrgSgMCFDWsy4KtsjCn7vwOWDa1UELzp38YIavdggVngXX
wZ8TRMMsJkhDFa+obD8lMD0K0nPKdL43a/kxhxM/5SiLx4J9OXFec4kdMRrTZpWNpmd2o9sYYM9G
U/5qBnMzyHtIqRFGMdg7oBrGfNQsllq864bfSnOIs4Mq/7LFuExKTuWRoWR7dcsVO1Xn2P+YunrT
VtoqTc5wDf0pKA50AK7OcyMIpkkvRoUdMzLAzoFf2zE8CvK1YjmHRj0Mze+aiXwo3A7ferPDwjCs
/MneGM24qK3Hzn4FW/KSePBq88nIPzXzMiS/iAzzdKQkIUVHX/y20DHMhO6orXVqkvuqJSklvCTN
Ux4veaNWIuBqRhYfwnS6F8SBxdI2FRZcOnZgOLjYqrpMXBDiwWpKkxY5sL1tC9kVOeSBvE38PjkH
ZbcbCnQacHFMaN413E2TyoRmynScX8F0ltMCHi4EljB6COcLX8OTIR3J9vBbG4J9I58k/VHEqw5M
GCnVGItNJm2tAEzYOaSMkCpI7FenlHyy3vuSE2f4U6LNi6dsmffjvrOQujm8v/VL4CibMWLK2sLs
lFismSyjlwkWBkO6a5qtFI+UwoJC7Wz035nn/YPv39Ym/Khbe7eI3MQAQYzYOdOxaxUvZm9uG0Th
9acuklVBadVBdImbgvwnlOzoBwj+9UNTckWE9i3+nNX8nAYcbsGlyXMvN0LqPNUreT2TEtzR3nT9
AOkKrXvcuU0krZu+hBXuoNW8OBnM0KJcmh2kKojBfy+5kAP8R8nFz7q1jiy7qE+raADpHeArZgje
8a2pT5Har1up9mI2Y5TGa6Gt6mre28qvxv6AA7tQM9OzymERzWgvEWJVsDzGxECMfUe4yGJGFiFm
BKSSX+v9DlphPJ6SKvMr3ObN9L4vEK0m6q69cgkrClRGfZ2OIN6q3Kx4SJVTh+fB3AnPLjVfDiaP
XvUjR4TqpPMyDjGkYmgwnchKX5YIOeONQCcWd/cGLCZtIn5IfhxwZbQQkyTBIYveodIa1bAV5jnh
nEpE4Yf0knZvHZIURhpofkBlhYCNOUOZkpAokE63W0yClEVex6jJlw1qe8F0uoEUxHYwN69zvcPu
h0oIubJVPssSrtdAiVcH2l7aG3V47ti4JpQAY7t06oNjHJvG6+KTWs5rOdlMPPcWNVcQwiqWyrWm
hi7kNOqCbVCtgmyjitY1zcib2c4MCz4nYgtbh5ytVL5u3xVsynLdL9SuZBeH8omQSHvT+7PIzxH6
M1DY8gpVx6cKohxmGU7jLOOUAtReSSY6NU3ex9lxll45MmBkCk+jcqqG85QwJw2XcnCYOTyb+mLP
theqK2lciLPVHupxXgTXWYu8C+eTWjxYyr2RNj45xwudIXncH3rrpUWXmW1GtjWTctlQWMlXXjxW
AinPfY5fbXwmUhT/7SUQT7J8isLfQ7OLk+cAbXXMWshZf5pxrMLfToOWigsnD2UTX8OuqTXYcG1U
+4y0iFYIQvs+QoUzWvCWyUDze4SITS4/jNmpZK5uEToA0da3c3XjqMrSNoMzedx+6uzIwLDTZllV
0O9Vdd+V0aag+wmgiJeZCXOKx+NMjAvqp7J9zYNLGz8qubNFJIQXoPYQjP2LJFe7jFe6tN5nczwN
xH4SukDCm1eQedaCP/Xlg96xQ8gIGaJyG8D+1GJuAGrpWAovELzcFpnoIHMITKcyD0gpGxdDcJwI
7qxgutVvgXIe1HLRIMRwLKwL9EcDb9o8Ri0rp3u9ehyyVT++JOnklf0Wp7JrRihlKywsnY1R0Q4F
r6JWnQgcXvCSoYFHx0xqAy/7m5Kce8oLmafvPKLvInKkE29NsNOYCqv3wCWU+74KkbibD4a+j4dx
ZduOh/lHJ+8mzo9cf01QOozOk27/UUjzM+PSD4fybOnhY4FYO8ZhBPuTDgd4rw+gxkecQCn9Z4it
94o/VDL8HKZolSvvQTf59kgZACvcbfS1Hq0mUaNk3ykMMTOT3rd9TpMSQXQKb65H1I4Dw9A+2lK7
k0vyYuqoo2c2g/VMeV327UuEN7bp9GiwopXuYGTAlMhEgzh08Dzzzg9RHbR6/WD2zgY7/aNA1W9N
sFozLzdxTlMQ3imOK0jXSa6tuKAUQv3fm/cG4v8oOF5VNPimBPayGx1mc2zjIWpljAXyOVoiaKrp
AcS1mCNRz5HGZQTdtwhHz0Y0YbXbWN6r5dMIgKZlE0KR2U0DKnK0HIppn6uZiJDr83SmVTGs22Fz
PYTUrP6M9WydBJqL5Ny1GwQR+mUCQshBmyQkWXMWegg+cKvYxD00aHM9jts2se8sPUdYGx80DX/c
DFJh3flRuErwW7Hb/Bwo+qpDCRM2/THQtS2WaSs9uMqm7POs2xurl3dtxlpkN7LxXxbGLwnJT1Cw
ObXnEHJ/07wOTbC0crjND0T1VFOwnwrrkqVirdiwDvG/+eYo++IguwEJUS1xI9BL7yZEhWiio+Yb
3P6fwcJ/nPy3DsVCGUyhq/W4s/vukY3sGODOM5rUoBqmEERDTdT+dg7h0/6DVQP1h+kiLNvNknKX
jvZGbuenyP5MnPDoBJ9//7X/hbdej+0rKvgvSLSZnRruvIlbWKYvUgqgKz1ZVOU3yKjy1fWvf/6v
6+upPQx1xjivkjWvm+VHEW4LlYQi8RlLl7BXGMpvFAHLuNsKzsN+So6Zday/Td39Z9byX3f9ivH9
6xvgS16arD9+IRjKjLpenXK0ILUPi2wbCAfFBeGS5d1IfEKMyrnlnMpVTphi31U7aK4jjgq2Kv8A
57/e8BvIMkIEFqcMxXeRtFLE4xx/gy1ysn6xcG9AS8ss0G5wVu0Q3i9qonVB4tAkrqFFXGicEYYU
O4ofEjwyt2DiX8TvdYY/veLJc3spOU3mSPdqBGqcA76OTHpEs5AVtL6nofqlhfrSMPulPuvbqBr8
SPqlww4vNfvOKV9ENbhTGPt5/vR/1J1Zc9xIdrb/imPu0caS2By2LwqolSwuRVISdYOgKAr7vuPX
fw/YbTcJalieyy+iJyYUlJhAZuLkyXPepZxMp49hwhX7ur70xi9ZU7qIGtmwYZXmuooiJ0VQpKLI
XHo3mnWwiKTEM6cwLmH9leXXWG4praFrg4fQAJmMyF7nkIHiyTGLR2RCEg8m26HpAAzJLgiQNjVJ
HKHIS83XgCA5wDYa8nSuIjieVK9mhYGyLcgonuKARDEGpIt4RtLACg2sY2MMe0mA5p9VOtZWcmnL
awisYoKqWF4F+b4ePUenPKhSgxi0dBehvxVzJcgbiPTKXhTxCh03+Kn5+BA1uVu1wd60LQS2Hk2N
lD3cx+WhoLyGw1LoP03Dryz3LwpIPmUAdhoGI+osqrbV+0sbleocOwPaY5fTFF5VYchJTM7Oidor
Ed9K6voD7O8eKqO/9Ta+riAyZbLU0F6Hx0ioxyz/peXlLrFGN2lnZv+hCO7DanqMexIfA86goay5
bjpFyGkDRa/O7rv4qMZHQKJoOnnRxh5/aKmyHuXoZDYvdvAs1MAtejTjUpOiR8Q9K15VquwM2U4q
To1ZuJNW/OrrbNdIE/e1R1NcACKH6tpcppq2RsuES7xwEFNadUZ6M0Ek7+EaVd2w6XOP4lFyCdnt
1VjcD5JHC1BBkORY5X6LKQ63M7US/URziighmRepchVMx4bMsRr9B136OkbVhZ29mAGMWj11B61c
j3AK2t6+EoF2aHztR6hRfQC0YcsvUqfBO8ZNq9ZRqy3wV/8awdlCVKwtNjbaGlkqbiJTPtMD+V0j
Z77zLc6UMo46tozXk3F0VAzvBj9wJQv4SAAzbjqHbvgnsdaaR38T6RBpzVQEhPqLJn5IcRfW60sb
SuvnB8XvWiLzKywOCnvKuKCQRV3k8i7y8ckbxnN3x9/HLWtxRJi+Egqquv3FUB/b7o4T4Mwv/l1n
a37kReQ3bC3vM5MqeYs0ROdNCIKhHYfHcSafO95+12iYh1hEc93MkjqedBYWFkcRN1gHGpTKDhFy
JWH0EMjbMbOIM6FjC8v5fCX+2TIv4nw24YMyzq9VBU+aOWeF8Pmg/3/+2//ZpC1aVFYcBOnUss6+
LmNAfjGoDeRTtOf6n58P8Irk+c2BbC2aM5HXgKLVNU5AY5wj9T6swqu4ED8UnwI9jrwhkbVRns1u
4GqbXKXeN6viOjIb4EG2Q2HJbQtEw/xxFxfcZuX8h22k+wauJY27TdUp6yhKLjIy6TNP/E9W2V7M
iWyMvuwVA21G2IVGQEvByC/75C4OHvvimz80KKz5jxNyXALBDztGz8eUkDNrVlIPoquA1llDRLJy
mXbSUyY9R2i/f/5s817+zWTai8msvUhBVM6ijgjmkENkpDb4+W/+ZxWdpf5wyR1YaQU7ocmim1Qf
t2Xqr+2m36vGuM2hpElKsarzxEWvHoUflDiy/IsNOUihoO1nOyvqncj4rkSgKHPtQKdp5QXgUSMn
N3/4EZE7vitnkRJKmopCmoEVqAw7uEcHyq+R0pKRc/PiXW01ay14jL2nWC/WcON2xRh/ycdhFwM1
TsIbjUZ+hrtqa3/3POHU9jYLkX2Yhh9iECfMoqkQaGdm5Z98Hkvp5DG2A79Eif9CSXIKIIkzoBOM
xxtd3L+w6//+PPyH/5Lf/Ll69X//J39+zouxCv2gWfzxv4/hc5XX+a/mP+d/9r9/7f0/+u+rpw7S
e778O+/+Cb/5r5Hdp+bp3R/glIXNeNu+VOMJLnrSvP56nnH+m//XH/7by+tvuR+Ll//6x3PeZs38
29DOzP7x14/2P//rH7N2+r+//fV//ezqKeWfYUYf/9u+Tp6yn/XyX7081c1//QNOrvmHpiq6rKIh
qAtjPkr7lz9/ZOh/WIKTyTJNIRQxwyWyvGoC/pn1B9BwhWyb5qxqyKYgaNZ5+/ozVfnD1vmxLYSq
aJZhqv/4nyd8t0h/L9q/ZW16k4dZAwvlvcqzblqyYuiKpuiabKuWqi1PM33QW6OCmAjCjmQr9itY
5FCHoaOh7+nLJposZGHKNN29maq/HuTtwO8jwOvApsn0CM3W6IQvsWZk+kKv/UqctMyjR2IGaP2Z
U3AGETFnKn/HGUZRbA0PRlW2NMga2muweJNj6FkXIV3UyLcT5ETJLF88RZpZ7QPNgJ++iLKDqchn
Uo7339rHMec3fzNmXidVMURU9erAW6WBT4Sp03FTyP6NVVRnBnufov05mFBMU1ZlXWjyUsA4l1Kv
a+y5hIjkE7G8FesyoQw2+w/epXIfbD5ftlcPuMWM6qpiKbqqCcH8Lt6ua2ut8hoT+SU/PqmeqC/R
T9lnMQR6qb+vxCjBqG4PaAF47ZXewCo+8wDv84jXNzZ1XVFMi8aybSwzu1wjNtnIv9wylHbZCvUq
tHMY6lJv7vqcW1NhICkqd7MgKUqQd/GmU8EJUeSMvoZhtpfAPXfNGcD4hzVXVV0A39Et2VKFvjzX
fNWylCKhUT0JekVhPY6rJqkxu0O5ZGcN6H78q7PAgLplmaouW5aqL9edHl5tWCX0/0y3fWe0wrtK
kS6UtChh6I69IyELcJ9kdGQCxIZ0lAbNvodVXIzFXs30ypXTnHqGaZ7J8j7EE57LNEzNpipvmubS
fEJWh7hP7cm8yeVy3SX6XjQeorRtucZcS9kGBrTmaop2Y6JUZ1zXFkUbdgZj28LA8UUjKlpLclaV
+Cbu9Ixt+vUlWgi/7BFJT8UfAFuZw1fTbq8DpPi2k16JNWqx/t5Wum1uajmE+hFlrIEa3+fr9Lt9
YZsaoZ9QZ1uy9j4WSCrx1S9Vlqmo4hvZslFd8NuXWBKP2A2oZ3bhcvLtOdBZ2hzrVBDuSyuDnk6d
6ImCJ0oUTxC09hXOFJ1U3g+D+p2O1cNAU7XJEH/8/C1fP/q3QcHmeNMUjjFb1Sj+L23S+jCgEdlM
yknYdyFXFjB6rqDA7B8QBegkZNrWXdtAcHYTT6wilBm17vHMMyxD/eszqILTVuFYZeu9n+rcrzQx
9SqdgnZlHU0YCtoPoW5a40qvHPbCL3OWjdvRl/QzoC9OsOeKFZ3DPn7YhMvHmHfEm+ifVLRufYnH
8H8ZYlM9K+0OFd8KNJd5AN3jtauodJInyuqmcqA5cWYWlufBcvjFpbrJ/dSTR4bvE5qYOx+ZxRC8
CyT4617a+WgJI37oVNMDvsfhtwyJs2B1zjZTeV/SY6PP2+HNUsxL9WYO2ijNLCFk5UQHwNHLx04F
0wEOphueM/l2vtNW9ujA+T8TfF5JHB/2oabMh76mGsJcHk4yWesYJupJpOs4wEIOaZkV6q7GsO2m
k0djTNd2HA3IJhzxUkYs5fuUX2XiMPabPrlHERBy4K7T0P1B6egQij2iLr5xVNXd5+v0mld9eFK+
F42Tm2NMLLeJLrUVcB3lRP9tsDHPXF0btEOQEkFUCshO7iJkRCExu0OfqXzuftV7PVtLWxAnXrIp
sm2JzgbeHDZqGqveRcz+CyWnNgBTskKm3m536jnE7YI7/OeyCkUmyJAtWvYymSoCy0slrVNPcbbt
4934VKkoZdEupni2BpDFLcbchYKHpx+6NhR38m+n/mGQ1l3mDsezJK3fbbO3z7NY7UEBap1LLc9D
XwrlK5TlrqwOxMd6QqjNXA/I08XH2keB2Q2GTVo+RNpOwZbTaq/97ymBKLlN5QsdIRRuh/omlr+G
aJqCcCsPJrYNlbhAKKsIt/Dkkm+xdZvM5J6VfEqnM5/t72LX2zdZxC5bbppWapjZcPre2OCONkm6
9ayndvyiaTefb70PGZwtCJAGxyT3C8VQl+RoIQU6NmxCOdmNY9xqm3SXbxEgO9rfzUN5poL4Kszw
bp8vBlu8GbYCSPiZ7HOkxQrU95CrqtYhQApwkWZ+AKtrZ4eYtmR80XWO5jkS+dMwncJ+h5SJFl2j
J9Moa9Ts4ssSLUBU3m7lyymmHbLCrwdMDTAC5S68i8GioSn5TWxyit3GMUI3r8CkROvva203dccA
JX50XMdLDUXLfhU+G7kbSKezVICPJ8DrK9u6TBrIlW955pNtCglss3IatzaaT6CJ9I3yrGF76tTq
xgu3EOk60w2DS7wJkH35fHn1D1/FPDyHMP9HICZBfh98pT4RNihrlpeGJjqz4FQmd47AOgUNDp01
LasM8Hm/jjaIAwbUBH4KY9VbaI9AKD325SbwNn0Itir6gg4ADHrPo46OVp6L0n6cXE71F/ywxZ26
C2NHi9fVS4n0avrNzk/gF5V8A0zLs+4n5UIudhJIFnQAz0X697UtYtHrW5IyapZq2KayiJ91Udvm
BInhlAS0wIBHuuqTTPT8glpfUDitciz9jTocENFDzxGnFFoUAJ/rTWS4cr1FLvfzaX/1wfmw0Unx
/ueBFgev13RKCm1AOdEkB9UpoUZPiyZ2g2uJ7kdyLJvrLrzujEMbXSjGIZvcVlqpdzocbXpdCPmA
MiB+YunguRnMy8AdWJRs5V9bgYOQbfuj/mI+F+54Cm71J8NbmQiezZY4qCi5KEjk1qo6WRvvmwFn
9osCrhZy7C+OFktf9V/SK3IA+9q+iaZVCYK0c1SJXjt+VG5xkH5+PhevOhcf5sIyKHlQ2kCUk+rF
2/NflQ1ZkaVeOUl39rX+HP20NUf/kaoXjdjLysaQNi3h+rI66C8o6aElXF7z7ukTiTjKdEhhPeFR
ml41J21dfEnvy73+q7piy8mABr61QF84dJ7DU3bpXeCcK93Wl/U+P3ebWKburzvMlhWVvNYS1pLa
o5pJDpiBl5jlOTpgpiivrdIrCRxUtS101Md2LJv5MncvM24V2bkvWf2QzrPH50ueoILBnft1y71J
o/rallIjCNRT8BO0fv0QSE64jSkliy3uGFRlkn6T2AjOoQboyN/UlXVR32cnFrTdp9i5oEkluNkc
mwe8DKzJNaXt5wv9yvJaLrRuUL4h+VfJCBab3k7NqjAs5qjaoE4JLh5LBEGEXkehU980D/aZc/Ls
gIvgViVpK2HFoZwyYCneynhBEr2Q8dBxq3E1HeEdZWR12Zloc3bYeaXerEQWZ3iCzHvBe5ieadz2
V+2Lda/cRk/dk/0lefl8Wn+77n/P6tKgUjLSv0bzv3ig2DXHelJ/wsLoJuesGM7vN9mbwRbNAn9q
UAjVubqNtEGHvQb8fbzO85q8sqTd8S0AHT3Q5CWfQn4glOHpOIVFLRldtPvW3OXqjT3tCu8KlVDg
xV9EdhRst46bl37tlXe4yZ0Jtb9NYN7suqXtaBBB3tBCQm1puhpWR2hh7zBcodurjZzrerQCS/r5
kvz2UH875uIin/VNYvgBY3qsAzrY41qyN1lNaxQjpLX2IJludkLOklfXb8Awnhn+d8cddRVZVea6
r/y6im82oOT36GRMqXryfslP/njwHm1lnf3AZQvPmwbxkjOVhI83+jn2/D3gK2rjzYAqrjG1nZfq
ybDXoNWH2NHtTTrez7YgIN46Pvew2WbqhUmeFcvGRj2HwZljx4fY8uYJFhuzq+xaaCav3N2jAsi1
CI4QefoY338+tx9y7zl9IKGQTWuuaL7mU2/eNPAresOeJ9/1A3fGCvm6w4g1FHKVRYCei/0v1ykW
4y3fK24zswoZL4ZXZO0gzDTdNind0XCQRk1St0kRhL1NTCQzHf2hu6URZazD+MwKn3vtxRndo3bq
9R2PYSkHC9gJcMr6oPiP4WxXcE5y62OUWbz04vPRo3yyvIDRJAvpbaccXFw5AkC8yOwmMFDXnXGd
HmeJWRwwhr38mGGp4x8NwIaBC1J2BsvKAAnBwTgVHCuFkiZlfKdQN5/vhtci4bttt3hS8T7U67HX
WUXOkyYtjXDHLy4DDS3AbUSl8Cqo935+UfjbsQSzij/HdvbJGTqsE8bnUlyJghwbfKcJmAdTB9wi
jr11mCDpVBTA3FFSnSEhjl4GU7tK/W2L6LLOwYUKqJQ4RgmeAwyMtMuV3JG5qJbmXdr9/PwNXwng
H97QUDShUaym7bNInXUE7ttQ5Q277Po7yH74cM5g7JGh17VHiD82V/vpBqEocIxnhv5wN5kn983Q
y3zBArgZyAwdYJ1lb6OeSXDaBkcsp+ZTUB31nAjFx8NiMeQiY8iysP9rPZPLHA8COE6Hzt7Ixk8s
Tyb5qKHpWZ8J18aHcM2gIN1kQ1MtXRbLzC2Q5NCQo1EByOZClRHyFtnxAGEvbBeg+rfzpXX8guVU
jDFCeIjijRlsFSpxuJ8IYLmcmqhZb712rgJBq4zA15trFWnzfqWf+kf7KFt7TzxL38dHn72IHguz
CFSM+7EA03/CeEB4Wxl1jyOaVZQZ8W7gTkCiGtK5Rqe9aFeN+ApFsPEPFlK3KReIM5+SMX/Uy42m
auBW6BWpJg3N959Sgomg6jeSfBdOsLVgPDr+JVq3TjZtTA99GXznXXaBQI7oR5tv8RDj86m+Dgds
TuyVdS+dsE5NLCbgSIIngrWMVUq9QdA/fPTvQX/xXa4GfR1aboIR2HjR1ht8F6GBQuILhgd8UVrx
q5UOiezAyerbzRTR+F+pW0pFE5MJ+I5y/AtuOxZ3NKrC56A8HzK5133w9wwsgmxj13bdRuz3Wr1t
Cq4RaBPvjP0TrjIrRdp//nW9ysF8Nt+LIBtI1ihlBvNNkWWP+yZLbeHUWpI/4iHlF44VrKSXBB8q
dYUKv0rSfOCOyb3qufqOc8+MePhxTrBlLvB8eKg51JgK7Q/7NbV+c7zKugmAdMIMr9JceFOd73Av
+fzFPyYr8zTrsmHy6xloWXHJyjjBrmHAcC8A5LfC9IurcfMz+eGrK7wKYNNMmDkgl+Xv/K+fj/0q
PPPh/d6MvTgvtAFDDxD4lKDqlfhifpVfAG+yBfWv3Vcwj3AAmxENxZX/SLWnVhxoftRUdlCmPH8l
nwGB/+5QfzsRi2qbjyJKHw69gu+mM6VOfpvqjly7sPbPtZo+XokWc744RTJ7GmF3TspdPYKdiSnm
8TW66NtayqXJqS5xcdlI8nFsz4SVsyMvDpE4HQN59HhJ7K4ocJXDyu/XfY+w8xpTEFFgIbnSG/wI
z51e81J+ttSLoySNI6GNOgMb39sv1SN7zHiarBUYIOmL9BKga1+6cIDITD7fY789sd8u6xxm3nxD
ep1Glhkz17p20hRXdNjmbeUrEkjtenwSL+2A+DMrPZ3ZTq9aWx/feG63y6ZOU3cRwe3EbLSulxX6
IU5UuXA/pHFTwYG2G3f8bliQe4L7Kv82m92I6Dn078aHqThU2mOpQB9TbnoM1zx6sbQCPQ2cumOo
40pDW13D6jMt1p9P1O+3/9+Puwi3gVcoXcPId6geztwhzpl67ylfaD+25RnFl98mFvSYBOc8UAjK
fu8XpUmkpC+wvb3LmnVpKBAWBwfeiDFDDS4DcIFeuCmCw9nS50LujZvK/OW9GXixG0pEmopWz3lL
0nboZPjUDQ7ixYm6tgwHmnnbuWnnTl9phMQYU0mO0bqz3WBNJRgnz3WruDU2b5mLBhyaOCrN8GYr
oo0GoB3svLjzw02ETEB/0NvjNCAJfyZg//ZY/PsNxJwmvtnPVhYqUo24A2mg01CZrtgfVEPH6LEZ
wP+T78Tu5zvjY0nyddLAjKCSZapiCdBIlEnkfUNGFph7bUKjPbqslZb7R+YK6IatW/sbs92W8ky5
Gut0M3AHVDRoUpukQoMbIvIxSY4U3VAB0cPrYToiW4INpAaMv9iX/dHk1gQXspIfIQHW3XpKviVi
X2V71QLaDsl4uiwg0xdJuc4i6uUqNRXlFHiXYX135mU/fAc0ADSgKAbVaEMTr3oub+Z3DPUwMAYS
Abs4QgFcCat124Yys7VNv1T23mzgpF7zteJo5qfoEm+mhLYsTqIrmO9ejPUHsG/XfmlsR/uF8W+Q
urHqtuRqJGEkD1cSlnMU2jPubRfNtsAvCnvQ9VBtanPff1Mv5BVHLxOCTYKV3X7+eq9d3HdRafF6
iwNA0qex6WpeTwxru+WG6NSYGD5ZjnSw91288WcNxHWABevsucDEr30MLhDs0Dei2lBSK3g34VjQ
7tQ1LpB2/yuS3Epdt0yTts0NbEqdWtoWxZZ3T5E93InsrpLhY8BS3UGisC0o865+BY9DibAvdivL
xSQnnTZG/IRVXqMeKbHXoduqLh3bCjKxhpvsKkSWhun7PmBg8Z3ra6VukmLCO9wR1qbSvxb2GdrO
x9RonitD2EKWLepG+iIkVkqogLTxSY2g6asbOYCj3NxkPmRGIEFimwNAbW/88jDNufdwMJozxcx5
MT4s1psHWCSlVaf2jVGS/1kRllYPRXNlomaKmsc5jeOPp+TiVZeZGFRfMFEk2zKW3Vwtx/GbYtyq
5h4dnDY/2N4uri5MKEBYc+a7z/fkgiRHUF4Mvsi85FQrB2/ek5A2aUcbiWuzGYaDjIFOdgllUUe6
FCNE7xBWWyW68qsttlrQxgaOxXOls48AjMXTLJKzqRKZ4iEOfJdmF42J6zeOnGtxl/8Et1cCH6jP
5WTzKn62yotPEkSPqCaV1wfgmI0/S5RpIKob2lc5PSHzVNa3bfqNWSd18YZzslcfLz4ATlQZYJNt
GiBmPwC/ahVpyEnEdylUd5JvdCVEk4Zr/O0fPRPI95RMKINk7Xe/tIOLeL5+1UD63drkNpTpOjZm
lXfVV2nmiHH8ZeHIAFFKeqka4zs537jV0vEZ07Fu6s0jJ9b9VFfVmWTrQ3bJS2hclxXL0jXDshdf
6tyqN7VQie8q9K9XkoFczcCxtT2zUT+UJriOKwaVU/AbtOde05o3Z0NjDhpscGxMSst4hHQ2rbUQ
EL6SN7SYYk9ZA1W+tIlqwNPonLY01bXu3Lt+DEuvTwF8VNcpQMlLUsVQWbnve2NwZwy0MuMaVntp
RLCtamMvKje3gE3ZQuvX3NDTfIf8dh2pd2apPLR9eE6vf/4a3mxeSwbSgr0pgAhQQ7a8zOTKYSib
wPP8u4FBEKFI7oJZx0Vu/F99BRni8xV41T9dDKcLmyoYHT0dsOgicYytTJcnO+fd0YY21FDZKFoD
ubBRH7wEw8VChLtG1ap1kaVPZcxNSpNzCcGF6VvecYoXHWwNYRTl2k/SZxqgftsiQNEhfZUOQsMl
qXIUvY/3gaEnZ7LeJQZonqu5C2Gxd0h7ZX1xIxjH3ATIotsndaD1MZWUDyslExuYD3uvSY46PnN7
mN2IjUlp4Fp+KmGoRQ+pKGNsFo38y5iXMWIA6l7FsxQTBjxVR8mNMGpz9LbFM0o7t74L6g6JkPwK
swIdSj9XN/VFxtyPXuuppi/fDQY8vBTf6lJECGSF9cUUefdSGEu3KuJmdN0HEzmwIltnNdrtkdVf
6VHRXAwDxULgpZdjmI77VlMQZNOxHqrT1SjLwY3Hezpti1YEPaTuKpjdZEIJYas8xUP1zP6Zj5L3
+8cAgGUjEkSL3eQ/fv72CzbaCMofFihdhBIs0mli40toFYZDZmJIg5N3GH0zMQbfqDW5kecDpDFT
XOeMnJytytrhIEk91Sg6y1lce1dRSAnOn4xNSJMbhkJ526hmThI0ppumg7OUSxUmdQO3689fZUFy
1oFKAxa1ZYPvzzZnNPP7V5H7wUaMrLBPUVHlF1LYP6ikmimG8TobyckN3DGTsN3pE7VSbdD7qzQA
0KIpVnxIlHjd9lKE1RIWfyY0VuBOkatqHPevj/kXv+Tmz7ldUFkWf/w/Mluui5fsrqleXprjU/H/
Ab8FYMGbFZv5M+8ILoen4ukdH+b17/9JbYEx8gdJjzbjbP9ktPDDP2wN5DEBQNGN+ZT+i88i9D8o
ActA9i2Nqjhh/3/pLKr8BxQXSgsy+AH4C4b4V9gs7z8NGnh8XsRWjf8UG3bC4mLZqqKpJoOEthtR
hpFq38LRFM88zVTMf+m4ZihDgYaj8S7kftT/FjEl4sPEIK+LbiuU9Qdt/JqZ9enNZP+17d5SZD68
zfshll0EfWhDqeFrv1Ui5Ssf/d4Ox0fszP/c3u94W58Nw/0QsC63BBgMOt/gIkOHO9AHfYOIlhbl
VKUfZEi4hXSug758GUaB7KTqmkp+JozXjOBN1Bot1cK61QwpCe0TfWfnV1p+Zr7eZ1AmOe88hA7k
DbCMJi+9AxLsTrXe8KOb7FKn6HHWy+l992r+/Sb7CkyfphC3GOJ9tCpl4csNcP6bEGEjM8OYcwjX
epte6OV4LbTsofG97zKsybzo1p9vhY+vNmP7bXLDOdU1lhub9FbuW/jp1/KQHGMbFL90zsVCsRcN
m/kFyakMA56CAMtjvhZR3qxRZGiR7OP5c23GKt1PepuOasZzNhINu3xADTIRY/xNjbAmawAqbPs6
UmY1Rxumu91jzqj48dHWXL8ru/UQdZh7dzZlsDB41mvNuInaQN9XtOI9UGvqoyyDE2oHsg2yLsDW
VY5mmilV1T7se/VKDiN0adoUGRykhZGg060Lv8SbdNXCr1f3upz06yxR+qsub9L7wA4LpHKG2YFd
838N5ZBup6yI+oOJruy60juBb7k1bKoe9bSh12LXl6qHaahmm8O09jGaC+EbOXY+9Yd4EmgqBlic
C1Xjim4Vj8WAaG9XqKlTyAjQDDjmXYV8LdhvQubNBxIZCkroN8R9433VAqo9kT2WW80UwbFOSsGF
qMuvrUEqT2Ys5+sMDsh3I27rEaEIL0DJdiofRIn5BC0F42AafrVu68x2Mb0Fe6MG4kdIXnCw9Kx1
jb5DOiixzJ+11/RAG03Z9YteBvZcga6zFH/NNUPeW1ai7SVf6zeVNT6nIUDDOusezSAXrohbDFoT
1XDQc0FVPmzpjvnBSVbhCQdZjPvGYGwiqFOI/0TDhY9AJQ3NLtY5Z4cON5KEmfJEccT5OMOHuCud
wQKx3vg5xPI0sI95gpFqGXaohOsoUbVpxWNWGIYFSaK7nhnFW7SGzFWP2M4u7+JgrRQaxpoZPBla
ljyDDKflWKItuC8T9EBspBZuhzKXGKoRaP5kzRelkSunlOij1lpYrriIQulFF3+PBqMN9xWPS6Xq
5cvKwJ4xTvQJaL9lb3UvACjeJbOBo4xGcWZL0UaqC0u8RK1+tCuw9VMqk17IMfq1QhZsmVa8mCMn
zTqwqvalTqdvmZV4+8Gq+sOoa+Jy8urQSTp7OuWaXV60adb/8lvrR5cqlSPHlbGpbQzitQDhS7xv
6sfMjynm93rsWKgU75TMjtdWPmjXljEorKlJlb9MsJFDh34T5EaNP2/J7dovIRLr/DM79b/YSL1v
xpqoB2wx2HD5SH8hAKCuipn8lbYmdylvMEhlFWs/KVVyiGXKr34KISzL8bzvownR5oY6WR2Jbp+x
fU9DO2BfH4hau606dEHl1pocRdJTLGKQLYVhXayTSW82ZHfoAMXcmupRRyfVV58qgf1ypqEl0Iii
3rXyyLUEZozLJKfbtM/8F7NLMErPNTBTVjp3yVDDm3A6t8bGwqJNvs2NKUOWDo9TvMvyK2noyn0s
gm5t+aO+i1Er3GuQ7Y7GbIzbo+K0V4zM5y8bssuNdqLvh9pAkk1DuEqpg23JaFAyLM1qNSpttFF8
qno5EjLg1BFQKfIUCjgWBYgqh4eyFgZqXYCtJDeLnlLjoceWTWpC3wHjkV8ao+VfxhqKjLFAodBn
8RBGrdG4urd63bVTAygLbdW27MN1p8U/K9+7azSDgrxp5+I7FqmQgOruoTfGfJWh3ryHeptsgtrC
YikMvF2YVnwD9Vgf9NiU1kYfBfsKefxdmgMxS8ayObZjgflxr+Vun1iWvJJUH3HjBnfMqmifMc1E
rtlrrJuq7IRriYoyiIYBclgb2nGUhmivNRxYQmujXZtINpK1Pv1gj+uOlVWdmxi6HSBqMyB01Zto
olToYq0VmvpPkqFzfbKGel0QVLdV0Mw4BM90omCMANzbwT43Zl/VJEWfOPXzjazTYbaKOL9RelvF
OFNLdpmRGceu0ydA4+XPKaICaoPvO2gYPjpyaMez5IK+65IcAegMgzgj5EKiJGG40TvFB+6ZPasd
bcdJFZPTNxYxMU7iH8OY1rshS/Nbpey7F8zv4ANpsEUd2Wi7+64oowuiX7nXPKHjg9IaF9gOyI6f
62LVxxGSnYpyytueazhy4Y43Sne0/rpd5vsmKp0ZqjQ9lhC1NmKcjFfqFkjPsJayPNy0GhD7qQql
VS8xkW0p2Y/hmFXrPKLaPtpjsRPG4D8ihWCujTzuV57aRje9IVnrsPBKhBwHZTXpfns19h3lZyoC
I0178L9+gfdxJhXmfV8YqMHlXr2r1fnI84htjm7h4pJIafMNmosOes2SekI7Z8GstPCsGUxbIlfG
Tm61GPx4ZCWIpI6o/CieDE5pkK+a5Abdvjg6pr3ZP9epKd/HE4pHVQQXxijLUynn00ZTx47TEZ01
JehfslwDj5yREVVRimayochH0QJ48osSiTDD7FDWDV4KO2JPG7RMdS+Td1KQqW4qpQhw6lJ4M5ja
jzys/Z9q19NWqb362sLx+0dUTyA6A0MC/KUOxZUZaRRpMj3ZplpX78dAVfDG7qOLwZKZupacocWn
uB0gIK6rWtF0LpR1fBtYBhX4rI/8bdyNIX0BPHdduWlDrNsj/2a0O9GtkI2ZNjn5xFVOWrA2My1x
6ob2TWlX5jap82gjp8Gz7yO7JYZSPUSS+NpXuXLEYuKHzEu4eA8CVB+jJM9AH1QpxsUZYkwIJuZ3
QoAfpcLEeZ0VeenontHcZmYLbqHR8b8Nm+TCkv0Z6qKPFCknxLxlrMyUlZk24oCiNQSBwZRucg/d
KDZ+fTskbUV3tSyu6owz3LJQiwqE7G8QNK5RcvZSevNd+K23pGif2hh651Uw1z/V7/LY+BeykVto
uNPRwRSIWlQEd7nrgt4tuxbUWh39ilD7fgp05aWf/9dDHmbjNIcuiFH81uXWuNT9/iky2p7dgDJ2
Yv0/0s5jOW5kW9dPhAhkwk/L07MoiqI0QYiUBJPwPvH090OfG+eQRQUreu9JT7qbWUi7zG9kdpia
OvtN1ieIIdCKF5b5aqfxz3K0jJ8DPlO7nq7UFil/+ahdOpm9gwIKGvK6u62UgXpkOIybLLCiw2AD
ovAQDVknAU32MaEokAB1oesjyy0i1PSYGgDyfTvo+z4DH1uWlP8Bdr4Ia/5tO4VxUSHWjl+jMWnU
Xr3kasqKZOvmA8gnF6leFN+AtI7cIF1s5GvZ9TyPxjDeulnkgCrmodVymLAKqEp/HwBWHCN9a6Ed
35n2trGfmujZj4JtImiJQ0QHBzzY052tY3cT9tUfI59/Nwbm1VHfgvqga7fmOI+IOjolFrAursU9
vA2NWgguROaAtpjXrnwX2qgddPXW8VLjJiX33tS6Lg7EwOqm5OYBdI098rQku7aTmbumhthaNKyB
VZgmUZTDm9ejtbwfAsT2qSthaJOGetcHElocleK1o8wfhVDZQac90tiJW19ayur3RoXQZ925gOtF
xKwhHkHjXvu7bHLmvT1juT5lMbrKmftqpV2/tkw0VvyUixTzI2cvnDr+agTFsKosYnXVqf5CNQli
2Sn0IHcOguvY8G6bIEMBq5iNpyjTNq1pWzzRsso4qdCb6Jra9C/TIo0ve9+1CAhxhjAqZByjXKAI
Wdv+g/btFjUyY6JBO0Xr0u5ei6ENr8d+tlGytn+6gkgrycUEHGomHkiaqDwkfgYMz0NAdaaLv+l6
D0R7QSEVDFX3yCZR15P06+tYV+Na5hUcB5v4VZQ9kHwZX6RTeWTD2RuzDfy71B/UfdYSsrpT+XWK
G3ZNCxQJ04bmomisb5Xf2bQFJ6hsWfFHExdtEfVnlwbcPz7ZZgM+DtZpmeMUkC21cM9us5VZJUjX
jaG+EOUUUwyLa/k0loneBaU1ASVM2MKtUYZXsVQxZXwLDJyiYL8Z0Z+8d7NhvBkiJ7rhntMHpA2N
Q+ikzc6uB2hzDaIwAlE1ti9VNi79sLtpRyRqq7Qk0NI19FJhFqiu2l1QP2CA7bzmhUq3ebXAcouq
f8y1ad9FiKTvc6/yH0v2ytYXAw+S7YD5K6gIXJStaa8NsqNLlCqcfdtyCmthd5fC9H8VMnK3dQFQ
qYwkXK56cTEcrGhHiIBP7+QApLBxmbDtJNjoWRJZUGudy8raOl1Z3aRJ12xUg3SoU9cJbXv9ojSq
E2la6UOEyr2T+/NN0LLf0bcNLuLEiW/15FCDHjBT8BpCRcsejF2cU0qfFErEcpHxDmc/jlZhKucv
U5LUd2E4iHo162DcDL1tHvo6iF6teep2ltUhPzGjs+RUYXrItBheksKab1yzjLYSdcBDnRX63rdi
/ZQWibys50FvbAM0IqpQNb7wBlmxtuurSg+YGNAu/WoYYgBH3E0jJEVD7RM3MrdqCUuTwHpwYl3C
YnThMc6howAFVYeGCLxSiOtRwF+RZZV7YrX40vGtHLl4+l6kfeHzgCTtjiuz2NMtHcGEoJ5qFQjp
ytHQuPX09aqLdYhayfyFbMtFAUo7K2ZOJzgVBPEBqHy2nhMx/izawt32mOXczUWJlJibplwJqM33
mWrWjgMNjzp1iX2kcvGzTJ2bAS3iB5fNc+GGdbS3MeDYE4mmt7ZjT7f17Ni0QqbvuQTHVwVJvIt7
CYnSbartPJPrD2jrrvPRJwpUfb7qnMzFQaBvN/i9tFtTe9ZN04k/blrl6GJX4941KMmPiHnvGu7I
DYn4MRHReIEgLmlBNjZXrjkhENKKcsNlJq+9tAHz3UbxbVm4zbGQmXUpisLZarcv1rKE1Jy1WXFo
KhavTklAV3EyzDg7YHc/U96ivV4G36s4+W2UZksliOA1N3x6XEbwo8vrYY2a7jdXG9mh1mDHTRW0
V9JKYhLL4IlUCpX5gchp6BAMl+1gsya12IRDUYKksmx0iAnLXXtwLlIJO9OWPbeCj2CySJiXwk4w
LPLAAPuRMDdx7L5SzaDDgSw7fI8eSdsZ6nswAAZtneByyB33q52Mw96JLGefBLNc23U5It7iVutU
IU41BTiChDMuE35vOF9xNcenI5kR7B7Fr9BAS6qC336dp9mLDp0GAIaGyDuH011XR9PeVOPv3uuD
W12hq56ibMSlCLw5yheDgobbPTbS4qqkYXnIZTNuI02I1GqvQsUbyfgutv3Loffs51Fb3mZKpPMd
2UD/Qqswf2Di4OzPk3qtJ6gBrsp/2IOF0Udl3XJI3Osyk2pnGma3lZ3jrDLLWsAArrVpSnLPuAL/
0Bcy3/Rl24EsJlOrK2wnnTJBsqJT4ToawGobfQxjciRBnjq0zm1vbtdTCK3UHbrfYdlQAqp6d9Oa
7Ie5IKyNFYl8OPbRIRBFt+kjN70so1Ht/ATcMTBsoxTthVkX8sDBQMjVvrB75dxZSuWPhg8hoOqq
JxU04dYuKtTBwtldBXGS7mpZ8AUiW7gTcHg9o7UvqlQ823FkbcY8HLe115qruVIDJHLap5Myx5vK
huLrTvJZ0dDcmmne7kDrjtS2hNxJczTw3iglKglxF6zsslhgIqTDF6OpurUOjWJvCQXarwvldpBc
dSJbItPYVpDoF5HxcGYHjqZzm7QdN3Yp+QnDIt4uI+PCK/s/Vgu6SDe92jSZ125bMZvIhOTuRg22
eihTYiavbot9POr6whh1u2+RQzzkfRkd3Hrwd4MdNNs8QLqHTyi2NaQ0+H6juJ7CqfuZpuL7UIlu
7U9dunUWb6lozM1daveECTFIl7TOyM3RgDhQoSI9TyCaso3z66CNq8cySss7U4g/pSBZErXq1+4A
oL4bmxSoeloc+J3BOleSyITy6HbAC/xWVlTjAYe090nTqqvR7l9QZfG43qiOZDJRd+Qtel0MfnSb
6FkRARnavqiVKneFMQYoArblVdQ1ajV2HbqIIdOdtXWKxHruPQeRKX92s6W3zTT1q7lFSbutLe+A
CTXsibjyuK29GlP2CBhThZQXCH9ybLsasB9JJSYN6bBpm04eolYvQK9U3JmjxTnw02ZvprU4Vp0f
7+TcmgSUcNNHNy23hoDQFYV9sBs6H1izB8WU8mW1T+e+P7hRNuzqxP9e2xIKGDWv+1rjPREktbWb
5EJm6fr4LnUSKDPhhMGUWN4pcrmdlzRiW2LCTHbrQk+t3eehafBxGWDB5OQqSO3q+BjZorywDN+9
Keyx3YTWWF/Mk3Q3fjJkO7+bor2MZYzeY0LXOVPUHFJfbXotbdT7E/cQ2ZjolHlfbdmT3IpdLnaV
pshQoMD1awzr+Ivh4VjhslFXmPrwiiZLgZj0EOkkyBNzTEFj3MewfYGMQGZteT56FG3GtrcPpZXJ
azVk4Mw8QdJf4QK4aqKiuModU+6QiX5WMVDCKA19YF8dcoPjXK5KZYSrOEaPJJYgf1yzKa7R8Zku
vdhC7sGYqTV4ZXUtfYRmg8wucIijV47GQHkzZ0g1dp6r1rWrxH0c+eVhjHjUZ6P4PUcqv+Ci7Xdl
QTFuznt9mdqKem23kJGiLtuzkOFhWJSEY6cNNtXsGM9WNvib3DOIQi2gSiO2pZcJOnCPdczdPBuR
2tl+bO7GvH2hMG5SdpmNVeSN5AR5hRP0LFMHWwaept7ASKy3VbquBnRKhoKCSJ00TwS7KR5ftYV/
cxpioIMFVwTO+GFEH7gV0Fm0UY0rRfi0Enal4Z6hDEPaiNVaSbqekQV/y2c5XVeW8eh6lP5aLzTX
VTSavA/A65Cog6Dqt5Sh5vrVzqgVDAZQ8NGsBTzQubmXXGp4NPk809LTv8d2sH5IVBq+TEELi7FX
0UHlfbap7dr4FpIhXMuGsiNqiUQM5PI0nk2UfKjFPaTq3iyuwIEbL34OsdWwW15pt3UPowiTe2qU
8QqlfE6gZeibWCi1MwY/3bdB711Mudc/OnFocfeY/dWUmPa+taJuF07FsFZNDR7MhKoySRgDlp9U
NLSRHh9aj83h9snVWHrGZsgtZE1st3lOlLavGqqaX/q68IEYtuCAq0z1N6WD/5dUCri2UconOizD
KvEIAtF3wEDCHQtnU1gApMK8vIzAsasuy+4no/3WYPO16UbE9lWMy8ksxwZTJ+okhT82v1QVDHeh
SOs7WZK9Qs4c9/6cPKVziFFOCHmyzAq4DxSaSwrwCTLPXj1a20IS6SCMVn617UL+sUPTx31pxHxo
CnGeHn2v2nZOad4WU/BTi9nd1+koqENlRIVmgyfVpP0rMc7zRnLf7VOJfO1IHr+mrIoGvKHVzvIL
MrZUvsZuhrAB8C690kOcD9sEG4Bp5QZRddfgv/K9R8/8tncIsrppttZmiAYB5wZtb1LEXRblqDKE
og+AJVMeo2YQbaJ4KNe+PTlXXeKCCXEFwq1lO39r2bl3nVnlMGvAa1xbY/WtHgrgTKKpHm1I6bbo
X8Glu7QieGssJ8l++inoFxHG451LvLWyQjUcwng2Nk6biB9+kJt/SAu/Q0Ucb2mtmT+CaU6fUrfs
EZulsHrpRpC66KrHDzWlt70xmo+2QH2nthKPK8TfiaC1btl4T1aLo+9GjH3+aPYViuL/+Jr18wzf
q5pzeKeeizNPAyN1FWi7/D1STdqCnWsepWH1N0Hh4mshgm4vK56N0JvzqzaslwROd/lIoaiE8QAP
BE6nT/kM5DSKLI3n3JGP/uIm7e9CQG3rYuoeaCzGh4wnhBow8cYgIQINuDzSFcN+Wjsoc8QzpSLs
Hzouajs99onzYo5JdkUO6qKbFQ53jZmQuNYwteKWUmMY2/B06/HFoTm8jZ083oPOGRABzIRxrWlG
bPyumjYt2+s+RVae4+QQ7FpLkBIZRFK5KClfGfpFLJ31zLDldy9yXz0XGS2KbsN0lzSusa2sWF4K
C1cMM8NGLzeobEOQTpt1HvNeCB2Yf+Yct/I4kNmDVFn6BcX4+A4AAUeBSGTYiDbovne+tZVess1+
GGKauZEd4yrwF0+kcZqwLUlDdMlIxl86AXqcOvR4n5k+e9kfreCSWyxbK6+JvwUJPkHW3HdXI2/q
uk5nBMdj37gpdX8/taI7SBdCnU//a0v2BvlKG+RnTlng61FJ66oaqnZf+aBpKsvMyBmUt88LvMD6
aPECwjRYf+2Fn0oaaRRxGy+usI+BQND5ndijNgosqLe6zVw2/m8D48GdW4bLu06eJpd/FElp7IME
GyNp0UerVPUjtDpxEDL9NVlqvqRj+DwF85Oflr9Si6fIM4enKqX6CavER4hgqrOyJ0dwyq9+H3wp
y8mEpyCSbG8YJlaGU9dO0JtM+6k2hP0rrSUE4Q4txutQxeC4Q6pd2ADlRAwqum6z0jrqbM5pfNXe
pe8ibNrfJL6s9mY1Gzf8OLRRptTK9jKHq2V4fry3FC4v7RyOJFRsHEFZIbI6nMcmve9Yqz0OwMP3
OLXSa11X8HwRGN4VAi2QJAcDbNE8vKUmMldb5Q5RsfVpT25UUOY08wLjWwvZY5voeDrIqGxQVwhM
WAcFvcUYAx077OKtb8TxFfVlVJKsobhw2IoDaklFf9H3fk0+5Kl1OQpjRWGGfUnv5FgrpKhTCs/4
HebqgXQu4h62B4TG3PHgCGJw3EwC5JBsb5d3YbQr82Gmac8V0mdztbFNONqdxqspH6xw44+SnCEC
/T5Evlp72LHiABC6m2EEq0c/5UeSDs4+Kv0MwmVMmc6qUxL1oME0I8A3J41sSS1c4pfVLJGeVUD6
Zil+2nVj/qIcbnb8Ld18GZrCB4UfTWtVYssSq24k5wCwN5lxc9OFGb0pPWLE4o/Fzms958qbvGlt
u50kcqSePrXJL7J0uRnnFPbLEt61Qd5skoiKh9XjrGTi53MwO/3TFzEJej5PHl6uQQQvVFkoh3S9
fhmFROm/MV1qRNEXnkz7KdQ654tc9Y0ZF68BtjlcezU4BoVrXjjiQEjr1EA9rH3NXE/dWzSltvmU
uWsViOxB94HzrLp8ejJaZzGYmEAeYzEhN+3QVqu8Gloskyk2e8p9dtrSWnnF4sSJ6MSmJlq5mgvc
lLMEMSEwPPQpSaUG6kN4BrRYtJlYGIzhTwNwZYxnn+HJTYc3HboN048x5Jiv5rTsLoLWHdDQGZW1
mohfbnUETauSgkKjcJud9MfuYIQz+nNFPxzyCPcTO8D9xy08+Yxkp2Ou0hiRlTLwxru+rpyN5er4
yo0s84eR2cRZTouVpVNM2Py4o7WZLNlfeGQ9jx5J1zqOcv9K9w4YBF+U34KGHZw6WiN+YOMZFJrh
htSj5fyP6WVuVpJ+pAslSPe4BRqWt+vA5mxxver2/Jppr43e37kQyr81Baw/0wzty1Tb1ZcM4drH
KIdKFKYIT7oRrctk7F4An+M66hb5WlWLYWTQD1dx1Ra7VHR5SoFNHb3I9wY2K7GWRy+7JEJsFjph
pbNHQ2fpL5qI/ksc2mjuhNPwp6oSbPuqftzDAlVfUh0GB2HWycukFLX+hiyIGh3a4iFOS3NYqcdi
jscHrtYuJ1StbUSPSgELSg3mXS8x8RrNYdEymRN95AfRwTXbXmKhiHtERU2BTdmwar2XE1xqf+84
iL4GvWVufSom/VYYFm5Ado3qV4wPXNLbeudY2a2VFsPdZFTOumusX7mHrUCA+PLtaBXdlTXn6QVg
WDTMCSmA4xjOq9nnVEQrz6SS6LxguWtuvXiESlvl5u+YbGE1aiOCyld6Ow/m+WzCLUdAfkgcdzXk
MibHBTi76gxKRmWE3X3MxkFBbEx/Uc/r+51Tzck9rcdwrTkqe8BpyDn5QbTJ2N7xGrqvXpVWE99m
izp1780mZplU00WZBQdmuz3iBIeVlN/L+8S0aGNW7t1AtITnnXYgBU0Qw8OeYzpLoCPEzuYWIkF9
Uaqs2YrmIA3nKkqQ2VKj5pDEeaU3rmViB5l1OBtVnsBNp/XFjPYfDaS8jvNLqw/LX6ja4TqNAvGV
W0r3ezwAX9ZRBoEqW4I+wpQd/QLaesCOt6LHIrcTnU2K6v+0LWciEuvh7VcNV0kV4PaSRjHo9/B3
EnHMU/6Dg1n4JYR+sjVn08wE/e1E3YV+CJCCzIFvsUZ5ST9VVdcepLCpVbhmEu7z2KK0jxjwrVqM
CQgSm63RtQ6NrrZ+LEuHyQgt3e2dpsv+DMIOn8NWzsc0TdynQEEohB5gUK6s6FBk3sNopYBsCFnP
kQBPIG3ECg64bKJUoKFofS+Y0LcwZmd5rTOQUV894+qb1GeIT+9pR96Hvw7O9e1fH/CARWvYir/S
UX3QE4WFFoOu2NyWwVEbZ+mF/LX/g2QvqECE2KULtFUAXrNOGQTGaEE1CeG65OaFsaW3/a/Qf/x5
6C3ol3ugduDz+ctUvsHlOc5kY+7p4AWN/1NyBCpyBgJ6uhb8XQlXEBlSIOU+BNP3AyR5mks/FM7D
4rE4aFhu8RnU+gn8k094N8IpltVv+1J3yOU/cCPFPNRj+N3lkvt8nj4MsvA4FmlSaCWOhMrx/jNw
ZHAtb+qao8c3uMN2AKUnzkEx37NFWGvELKRgRVxaJ/4H5e2pzsPElGN1NJ1x21EvHkyQCE85/fjP
v+bDoqBlsMCZAbOizW97Jwck7U26yfQYHnS+CUzqS2dIW+f+/ukR6VO/tmL+fj1faKJiOqOff8CH
mbJsc4HKWiBmPdO1T4guRlF1aMbW6ZfRRCuWbqUSr7lAItY5JzXyfuGBYNMhdR2JADU3HaDsE0qE
aYTKnyfgmHWxT0ZarLtOnUHgvv+YZQg2llwwstL1hLROwL9YLIQC2mlwOwer6Vczb8J2i63wv5mx
j4OcHPQ5z0o7tBjE1hRcEXDeWAnifpv/bpRlNt9cJ6QDWapynKakt57H2xDZHdAw/RkBxffbi2/B
NwoRdmYMBwZLnqq/gFaYtT3EyZcySfpdhH3dbaqH6Ayf7XRZENyUtutZ6KxyAyP7/f5bWiXayjTr
+Z6OA+64s1Z7hRcxDq4WcBmJmfjnc7fs2f+76X0BhB12E9ckh88Wrnsyd8lYiyjxOnGfB0me4zum
olvfrIqbSvrR195zi5dBjY9i9M7i9E806P5nbLQoeQh4NwG6n3xrWIJQs11L3BfeQSGk5ZjkkuPP
MLvP5vs8bonxv46gq1SEr7SiUEME1tiPqUrOnIX3/P3lh1C2QGIWrDjS9h+eCzFGUHvKGBP0+Juw
LubxOWhJqO9l+xwmuPgBZ/p81k8IrR9GPH0+6KSn8SiL/BjIJsSrNL1uAhfXwPiXGlu6chXpGL2c
S6Nsr/KqP54Zfrlq36/68sHg4tEPQMrIPFl1DUWS3mCUH9O6uQyn+rmfAbxQgh4StOyHIXQRXQDE
qSv3EsLGo0H2dOYn/G3OiS245wgDAogO7zd6ohpLdGRqR+pyt5PR3QwZcoO0W/745fzsVvSrgvjn
NDU35eRsoIFhPm94VIrTn6nhHpp06d+K9ZT7ayGbK3rl/8GmCNAJ4X3k0EP2ef8D+yECLg2q5pjl
1hGXOMqRAV6wNs0GzMmxoNKbxu1egS6duWj+ujnIQrGCRfzf5U1+P3JbtULZaZYfFUjGdpFrLbij
4WbkztfKebaGH357jeXLmRVZ3sfTTfF22OVqenONahKYuKnYFKE9rQsDBubLNP7Q0dGJg00yPYch
wPH2jio28Otz8dQ/lgqfjX4y3WaZlKA98/xoKIoFc6rvHQ8xtTgHVOjmLwMG3tTCMK8fY3BElOBe
qV78zgb3i5N5ax67HcaX1xV4RqfCpcOkCjKJCuxQ/TrG+Lv3sXnvGBqMdF9sq5Exmjm/J2KAyhmS
qiHZRgjm7zAh/FPmYAadAh8SumTcfBtRgJIz3G1aQLygr3UbT4iMzPMzADAspynH+yPm2PT28hIf
2a5AWoYNE8VqPcrp0IcVvUsr+5qF0aNbmPehwhK75X8Dg0dpX29EVVz6NRKYbv1NuOEmKCmeTgUe
hWPuKkpkgE/gS+xs0PPr0MlRrYQbWJdy37jy91DbP4E9Avseu22TW+tGl1cJLVtqu+ARouixTloU
b1r5TbTRlef/VlSx0NV+cu12WIl+2Fczx32kJ7mORkEvYrjWpf04GeN1kdbbkk4kGt/dtmqjhzPb
7uOLBxQi4OYV6Ip5BIfvtx33wEzN3c2OyH/cUydJVl2ASpwYjcsJp/JYAxfMwfq5895K5ysxhV/j
ZIQRrFdtKH8WvXEE7XXuhvx4GOgCS+G7SwqxSNS8/1VWSdUlscvqqOpfDi8B62RTnTXE1xp3TmqF
hv7ZDY9WrwAB7M9MycdHmeo+fCyHWANG7OmUmHSaBlcrQvLBKK5mGiU7y8D7LunsmR7uZP5pfDm9
zEEHKArJ4rsum1+oHsaXszDNrZFZyHKPAWavtQa/mUTdpR379s4cVf/r89+63EXvjy1aSgELiPi+
tXhgvJ8n7Y093otdS2+DA4QQg+kV2/ycvcTHCcEgSThLDAZfW9ono8QBqKguntpj5TTbNu9/euCj
Hcs/WoPapl17TUf+TOh6Gu4RjzCk7wqIY2yCU7lsQzdeNgmGVPOI8UyHG5GJJ9O3z6fvxC14CQRY
apsUGM6wZ9Noez9/Pkgver9OeUTGJhl+JeU3f4ZyFiAaHtzbVLHT/iYyf9AVX5X1LWnJS5M6K2cu
rpvpLhxB9IXDxvJ/FormYfFnohKTGdj2ChgYGWw+CGmRdT2ZSGKa6j5Iz7BGPy4/HDtE6hYLLTyK
PoSPaVRBytLVcba7q1Cre5XUCdwnQ53Jt//yKNrQIElbBI+yQ3b/fqLGpBSNpB15LDLgH4rK1S+q
+tmhM7xfUzHld0lgTzdQ/vQVYBcATMlkn9kSH3chPwFaLwfSQ/fzHy2BNw+k6yX5GPZtdUzqJz06
DwW+7jmtEQAsQfZqm9mZGOljiMR4hB+L+Q85p39yBxlmVJqOYnKjInBf7XHOqMnPGeo/XXxwykl+
zRVSwtaEbnvQnXVV/evnWvAzAw/VeCTb38+4Yfb0Fuui4pCZcEIGHqOoLB6SLqfOq80LO8LMOnDP
XH4fzx0f/Q9dczkR5AXvR21NlCuMeZlknBzCNtsY3vTvA6x3Y5yKQSdeWBnz0FVHW+4Dyq2dRlzN
eQIhATZ32gzBthDJhe6LMxvoL6eFlNsir8MlcHHTeP9tmFjA3wh9ZlQEj4Mv6EQNX2cadJ9fKn9J
rByyR+qu8MBhKJ8mkXUCcEOiynxshXPXhsVXoxyAYWSHKMZpnB6N6QWPXacvOvSjynEmAWm2kwXW
H/GCh1GJzec/yOO7Th6Jd79n2WlvDg66crmmE94Q0N451C0ndg5IjpXRNrtRPX4+2Md4Yvl4z+Oc
+uQW9skkT1Rp56R1ALvi+22WIGf67mL280MHofdfD8Xjx629rCbV15MaSqKTNNJ0unj80i+uQylW
iSrYRan8gxiMd2YWP54MXiTkgEiaTNP/kLRZwWTkwOfbo1UVmJfYXywrPnPjnIgALs+RQ/1BWiDV
LWrYpyk5gAsbhOTcHv38TyPLtQhfA/lnQru2x2Ec4IFdHGfAlGkQ/wdf93bkkz1iAWKLfH954tvq
UAvUe/wBXN3nC/bxAILHDTCo4kJlIk8fkaICYQiGw7n3hqGGdmy5NxA38qs5yc5pTX7chgRupkPe
SNjiflgtIx1AY7lpcuwdbyZGAbwQW3CF9RiXG8RjzgkhnZwxujyIAPoWkTTqPx+3vYoECinloI+D
8Iu1UeTVfu5NuVWZrraBGfUwLFrrX3UlKB3ROaeGGDjoQstFreD9wQ4zmYEG7L2jH7b9LhQB+U6s
sT5yRg/pYgfb4dFQ5zbpybu4jEqpBq0lmP3IG51eo1ZN5SSbTDRuADJcmI1Qu66DFNWXApZHG4k7
w0vGb+STsIWJlC/9qEV7vhmUep49BWBZxtggB/2YHZMKylietfJ+jhJe2qmML1FrOnMjn2wGfrFg
t+F04FNsJZ48CV4qM5N91JUGZ+cnZqY91JzmXukz79q5UZac5s01a9fOrIKpMI5j4H8xq6r8gmEo
POIoNq5Ns7R2nx+mk/uIuiGfA/SeNwapE/tUpUyZhrUAtOpjr1dqWul/18RZ6pLv//4y/pvPqdsM
SpQZ1Mf6Rwcx4Jzz67mff/JOVNNcejkWukdbb70MdM2ZC+1Ev+/j71+W683vlyj+mID/62Mw3/tP
gTiSVNMiyikWWOsBAHcJcX5lf5uNh/9uYZar4s3AHeSTsurt+ggNR0wbzNr/u79/clVXVT7Si3RY
GC42EIXnqqPnVubkVtGzng1zZmWK+da2H7AW/69+v3PSVsM3tfNKcJdHwiRQurfVOR+hk2fm/+9c
TIzJiNBuOs0d26iboE8Y9dH3sVjfT/ZetK+ff8OH6/6fw/G/Q/yTLr1ZY1MNQ+bhEYq87bRFlx4J
ER/RzW+GRBa8PNe6O/NBpyJ7PsymTs8cRcrEAUDt9gLi/ecfdG6Ik8sLCHpg6eW0w7gv7LUU1/18
Zoi/76v/m7OTcE2k6IYWAUPANAcMHJxTwjv395d//2ZNQhE5hYJYeMRMssm3/Zf/boZOLixhwIVS
M0tOHpjg5znAsfiPTsb/zdDJlTWqPHMTxH2PzaOcuJ3OLMCHB2rZtBixAGcgwATn/36CKpJNJDba
5jjl7R7OS5xiU1A+t6E+fj5Vf12JNwOd3IB+i2SAdJvmGHh3BgrWc3QmBvnrbkV/gpoUpRt0Ft9/
CWAjnYo2bY5mrjbeQG+ivsu9M5Y25wY52U+AnyYX+Y/m6CbRDoYDnpAehOniTOH/r1dJYCNXh1wk
qlknwQmgqMHWgIiO/h5rPlwd7y19MTv3ny/JX9d+EWghtwD9cVrTdBA49gssvo+2uEzDK+vP3G3c
58/H+NuyA2Yg+g0WLcfgZNlzWXeoEgzN0fBuYFjBHfgPzsfbAU5ePoDdHXpsDBC0yGD8SOrmzAB/
myWKqCgbU3zmE06/wGkiZnCujvnPdtyW0x6Sd1Weidr/tq8WOyzqaYFJWelkkDDrQkjHlD/c/trI
nqcGR9IzoegyEW8y/n9eQFsiwLYIydPDOrmr/CDzoyGngg3h+VEG9bVh+mggLtJS0WWWYBFpLyX1
f7/8bwc9uV7iqh/qyKBm73ivKxm8fP7X/7o0bz7pZNZ0lFtjjrbSUfsbN7pAfgAgW9efMZj96yg2
YQMC16AATjXZishPiUyj+ohIeYJV5qtNziLPvCR/Oyc01imz+Y65ZFLvby9yyQ7yhGADqMtqZ7ln
Fv+v++vNn5fv//zsoyMARZXFj3AHl0ceq97cfb4af91gLuAudjGZ/GnmOed0+qQ9kbH5Dv66zd4X
4QrdnpWj9lIdHOs/mrL/He80Zmyrxs20YryMsCSfv2gsuz7/otMK9/+cmQVuRyK93JEnZ8br4IV1
YDGPjXeAgQ+3H1zRooMKTxWm6IvoNp+P+Nd1ejPgyXlJ4hKQV8OAOEAO6R1aJEgTfz7EX7czKtZm
gO8nlc+TneY4DY35giEM2HaThCH5q3a8lXfx+TB/3Q1vhjnZcRx7Z/ZyhgkLTKfaPWrkNa5IVrpB
72UVMfDn4/0/ys5jN3Jk3bpPRIBBBt00yfRKeT8hqiQVvYugf/p/ZU/OPf03buPOuoCqljJJBj+z
99rXZ/3vxxujHRPAJNcJEcN/3+Fd5TZODVeXLLv7Iv6u4m3h3QBVKf9NJvFPT+r/+EF/n1R77jgV
ic8P8v9A6LLl/21989ct55iMJaCfgnv7ayn/PypW06kq7MGcmL69813MyZvE/pc74J8/wX9+xN++
qjnPApU4FQ8qYDE33Y//dpj90y32n8/AfvO/r4WESOCPLmuKBKeeVRFSl+Gjkgor1L8FM/3TA0PB
xyoEDZjH+Om/fxRT8nRkS988NCsOpS963woQ2/9+a/3jx/nPz/i7SnLUBYwmzAQPWPmkfAPI0slt
jEPlX36M/9cR+f/dxP/5SX9fL3nm7C5xZTcPpqgarBSBf1vmFRFtHapcjdXwODFpuy1AZZzzEU05
YDtcXx4BEE6n8qiFsoceh38BMNM/KhAogPn0VfFPlkx2kHafbGQrDfJcevKQl6TmLha1e2gm7wMI
DILAdv0pDMN7yJ3EjfKl65xoSD0QkJnt9ECHrOBQV+VwPynCX1IsicAuAZQxPr0ablJC4GbhbRKH
TkjhGsWI/FKqIVwAeUb48Am8sIovv1cpbnIyCJMu+2zwa014hrb5TI5OlWnIdxqrX7ZO7k/gVXxO
qwBGggNvXxWgLAlGt+B35enDOi8EXVf0v71J+NjSGFiLwIlAQvBCnSQSns0EEqjMm9Q9gCghQ8tQ
EtX6MoNmyWS/ySyoQFZBHlwgOuLiHEgtDKsDqFDAqgprjg8uiO57qym/7CqRW/w93oeHT31PAGND
KnM63CWGidTf8rpQxgILrUkimPYra+sCYDpVqh3DNHPzreH2zqO2R01wOb7uemBTDjCrPRY1lkIr
6+RBiLj58PpE751p6LaeRdMXNPhi/NT2TjW2UcIGStJR8KdHKMW9KFbjp5YJsXfOIP44ZbqE6cA4
ezEnCdfRtRDyLfMASi8xw0Uq9gbr1Tmi2hiznE++ejYOWbR2CUmTcpm6zWDMuK06IGdBUPcvTe9K
skLruEWQks035ZRaN1ZS/ekEoyDUIv5xHEaS9BbQk2rNwafWcC6wphFds3AITJk/f2ZjAEYMSMLW
9GN3u9SZfWglRmHsJeqSFb5/qibVH5xgweWRmiUX1BWQ87rf3B3errQW+yNZXZxuFrSzcUgI3jCx
cyb9Um5ztXxbE6EfyWasl+fOI9pQpaiG2jQdb+O4JVMqj/PQD1bnMA/LN0YRA3e9z0Xx6y5yYbiU
BByCWGytod6Ta5BvfV33R+327XZq4zuR3YzFKes2xthiExsqb4NT3trjlUgOtZ7kAQElbD9oN/ho
Shuf5SSv+fXDHzUZn93isLRVXryPPWXdalkhe9JtyvG4eO+ApRZ3w4QVZkBWYxeZ1brXpSIlwNYC
T30CsiVLjft6avyz1Tb9rnfyeVNbuJSGIZvPE7SrndsCx+zTLrloT/4YgYmpxe+dUHT4MMcSh60s
vM9Z5Ij0EIaENIBEfBuxuYl7MR9FVs0sDOzsoop0POpYxI9xsmZH3TbtpgGKehcs2OyDFSounmZA
rHWV/TIs0BtSgmMqMDNvqzITeO9t/zbr05ZAyAZqXOp8uRBzseHi8Cs6/zfMVHfXYREM/cLCpVbF
bAibVp1BUTD2N5PLBP7mSDA2gjNs4ogY0nvfHOcobfz6NQHivrH5486WgxPNECt3Y756GESbFX2W
gSc3j7FJGpO1a5srvqkly7sbCBHPAnANmXX1Ms8YAAF3ArGsUOYUYkluXP4I72EtNpbom226qvYL
/j3oSzGBVZWegbxgIIald7yflIHAJtG93uPOTrdAZcvQ7skH6fNixuTjTmT5+GQ4j0kTpb3p4q7r
r0CeijrSWcdoSrrhKUEhtOuvtvyhXZtT6lM/jzVIGLdZu43uVqSNRRdv+BvxvVjBeplp+0HKqk0W
TAJcRkPYz7Rig2sD1oNj0wOUvOZ9pilm/iCOt6rpgi1cLztaoQ3uKoO0BJR38ncVzwTL4ZAMs877
VDjEyWstvqda/7RY+BBX5t+jY7zZ7QB3dba/6riKd9rjC5DdNYXM774cB9WFZxE8KIYBVLOd59E6
oFytEOg/sRcucHaDm6p741kVM79m55bw/1MRdZW5booMjF+CKxznl8Kq7df23oUwQ44C9cMoZYLo
FABaPS4AO0Gc6Bf+Ik9iSUo3D5BqQLCY5UvmaRyCTle+jrr7MpYVYlD8C7lk/TQMRnWeCrM7LWuT
nBO2Qx3eeXhzQ8aT711ZLJhPjS+Z+EFU1ViWsRaTXRsk9mkKDMyLLO4jgM3uqU68H+kj0V+x+t9o
L4BGOGljwzrQRAyoZzgU6KISRdxB5rb53pqk3I45E0KT52UHTcV9zAcx7ek49QUgYn/btjI/qYoz
+Lrau2FnWETFnOKWaZw/HEZtNLqJx7FnVPxX35Gi5ee7dgyWPfineZcyG+MWnwZkIHhCsYhi3yZa
BqtNvp6scSCjUmvriSgK8enacaJCTI85eaF4QiczyF9lrHnFWxTSX0YL92gD+2+kYFB8p+aUPOTz
lcptjdhyA8S+QeP/CvKaHI5WgAkKVnmLfbYAe1Z67sbCMQ0ZWBY37KvePe18kL3xumBG2Si7zB7h
2xYwr6gInZH6wXWXYAOGS53LwUjunQwsSYCVP+y1jYxtLjC6TfFMlg7saXyHmZD2IS5zrsGSOOpU
tyTIo4oCNeAkyZ3FRUNzGaQ7r6iJuaHg3fUlPsP6CviqS84AFs4xUSig3jxvAJKUEghd9vV6mj05
7yxl50eNCfd2LCSS60QCpI7lT9Wh+tW4j09m3/fbSZT+ewyNDuQmrVp5RZJ5FZQaHyhLBMHfetfw
FXH44TDAX7c6z+viw0YYZI5XLhHjYzVD1kh6s74ICVxtMso/LZzUTZqzmtKmq8AtG9nd2oDmqZyx
OKAQXe/aZuBh0bZObqQ7AdJqXOO8XPVP8OmSiBdf/KT7Uu4TR8t9b1bztgRigfVwaF/rDuXJUHV+
yK8qdgb2h31fY5UOG6NXsNnH4A5eBbfx0gVfvvKaja+IOoPdGNyD0fa30pzwFs49D21JIQWzPcXO
3r5atdH/crEZY8QslgoM61oxDTBXznyrGKCcyMl8EF0XP8dDAo5o6OZ9QZRUlAT1snUTxMVBvXI4
x34AsdOohv3aL8mzCeroUaa8CZeeYqrw5zFqkzHeslJvn+XVhl1gptr2BmcQ2DaE0bOd79x89PeZ
b+ZR3o0Y+gM0avngP7m1BkgXU0umk08+rbd2Pzbs/f0CluCBO5t7Qbg/pkQF3NWUtlohdDZ5CxOf
MxbNbyDNzg4xr7nBGiR3Wb5WUbus6s7sRwOSRMBn3aRlU53zTPTPXbD8crWpKYKGb9iAyWWZbXUZ
lWVGhSm+Z+d60WY0Mm5rYZOdCEzvAeCA+1nSwzwzmUOTKyjjc42zu+5JgOHrM2rOVL8nr6hVDio/
vPA7uYiZeMqFDNiUhxEI+svUiSJCmUbsVM4uB+H6CRveHWSKyMLOVO2+WjN9xtuMhX5Gq0C+zbKf
Ou2GE8iajTlPw75Mguww50uBotUVu04l81baa3lesrjcepL71NUJ7Cqfevi8OIJeIi/7U5aV3aPT
VfkBt1YVGXa9kp2g+1988cveGgssrNOysLf0/lINdJqvYC7PHVA4kAZF/AxQYt1P2JL3NcMz6Ko+
jGoqEcHWNlWwcmrxMlYgRzHMFFHQ1v7FUH6yc1YqKLt1+3tYejQGZjclnzqnCdkVapkeWjg3ipp1
7D68Ut3Ms/OJ7a7Fm+6n9eKe+has+w3kQtO4OKZqPjHUX29HFn2bSts2MAtnJJizH1m4aoe3e9co
cb5Gqbp3GnbaBf8he2VXegSw5ero9HjELahHISAkipDVhUJQS3cbkB9+KNbM3TjC+Ch1j/9Wdc3R
bxGfF52gofGrFN3oAL/CLybyxuj0+k1c+gSdlj2R6qgmlu1Y5em9aMccnXysvKc0IwhcKPk0Tn6P
9h0NK4e9f+9m3hWMz3ChU12lQ5IDvP5DOBa6AVSL/qmlAjzao5HtyFRaj3mJ/8CgtI6cAVAzomOq
/tl0wiUloz7QBVMKCZEYxUUF753ix3TJHffa1j7mrfcWuB4Pi09IMAU+dnrOs02dxh9l3BOHVkgL
gjTR48V0PQmxj5MRmaf0TwwSafDSS6cX/sdQ++rnCpBdHgUgKSnvfYNfVZQUM2CNODCdfLnAiXLg
t+QO8ZmivS+68mMAGn6YXKzXhCRiqjbKQO0n9KpP3myqKAU8shW2rHYkufByAL+N/ZkbE9d8+kod
gIYGWvG3mybzl2fGI9kvubN3RFOD1OrTW4ituEGT1RGkoXtjzLkgmve+wphu1b4NFI3MJ2tN7Y0R
gwSk5hiPVjZ4d0WseNbrK4Z1dBUnJNVOpPQCpcuPgzskPAAWHf2ReN6PUaK9smhFTvNUG2+B5Rt7
tRjNr2AhPTVDkMp1sdsw7UHdEIzVkx8SGyiYbXzinAuhY3TGATgGMiB0uxuTNIqoowq4cSdYJKbt
2xuf0eCmpccn1Lqh2ANwSjjFNBlEAcB9vDf17G9Ye1lbEXdm6CT5uqkKmKi+9lD82N4aMuKxoty0
f4IE3FDbkB0g6kRuakq4CPbkN0FXsPlrBWU6WO3IXCTcUtOedxUNBkTucUwi0+GedNvIWKv5qbcY
b3RZPx6UgygS6Gtyo7QDbKNyfDih2XBXVM6wx1Y7fBKb4J/dOTduIUtCcp4cvasI/XhPOW7OIEmK
KJ8LMNLcW9Y9pS6wkyaFlBk0w5Olpp9xIhsk7ceA36Vcb6z0aSh3sQ+1hoaI62IV4oOSduScoQRa
1xV+o20Pt6pvvW2KGTGyEsvZiL6lEVQCH3iWpgUf0w/eZeOCpVDLWv921uRryazpJbHq5tg7BtEg
ZrU02RGpYtneOp0gG9RPe/dPWjgzVL/ZJtcwL7eliXK8bWNsJIKsmG216OZW99Y3QZzmc6Do9ajy
aMtSgHNFPHIArC0QnWJ2P2vX6w922TA38aRgwqzgSjQ2ouE6R28LkOA1MJc3L1uvveYCGVS31HlG
aey9QcZhUTG3nWrKVpxp8NOKpgkVkSU7QjEBaKteQ0VZHxhojGczwTxDatl8BwNYw0YkNySrzPSQ
yTg5+F2tHlPL9574KPbG9bgzMx8LlZ4+QRca0SwBM5hUURsUbcCB+nHYsgyXb0PWZtulL+3PXAz9
jX2FTG06cphYX5Y66jlGz6PEgFT2ZLYWZvxmgVPlhDZqeImgqnrIplFdKuugA+41iCO/V1WMWxhZ
8Bt8m7NzDaZdHnjxdlLt73lU6oVhE8yrZCHCl0HbJpNc2GVZ5GPtpS9rPs0REyBgbrbfwKHATs0Y
0iZCb/iZLK8MW1G0h3RQkrOHa2ZCnT02i6MfnbE2zuCHvDN89fTWk+W6qwrCzleo6IxwWz6GuHb/
BmHgdnNXeDOlal8rxnySEUYS82Q6X7xYfgKHhIoBeRgBk2AyGlBNh8S14q179U0lWebx6rzGS7j+
cJfVkAG9mnddDSqI389NydCxCPwzg1/IwLudMdQ8k4ajf7VT94waPaXo0tPOkk11S1k4vs01hD1b
xemG5hH2ILfUjuAW8l4Kl65gbd3iYwU7savrkUJjcaot7QzBJeYCxKLty/zQN01wSjzrT9cuWA3b
dQ3bzgF4Kf0/bWt28NjL4rQYi3PBSEWQcj/hDksSWz121TDTx5c9iFUlgWHjOd75YzIQyhXrXVvp
eGPn1W8kQSkPq/pOZwhTQE2EfXJrbvxhFV9XkMcGN0+z8+PYLTaaDJifInaasNGOuKvYwW9B6zOZ
k6NNwHHwVMCBvPFWaOFMD9TJGuYJ/K8/3Htl4UOkAWWDln3c2EZqvJbkPTyMtkgflLbrS1D43jtJ
B0ypPBT7fLntXYLmbQcdyjlITy8RmG57C/Df3rqWQddl5X1kJIMFQK/R1Uffu/EZaqk6pKnoDrHQ
6T1QVx3VYoWjy2UJh3yyzvbIpUnchHPc7JxtM0Hgq+J83Td5YJ0tgCfwPkW7sW2iIYJANPu/8oRU
ondrvf4y0sFjBNvO7rGfkPlhxEVURr22Exomi26N6YAkGQCfn3I5ygnhQCbd4zTLg99mz50LniVt
iAAvZU9HZqb5EZF7dxsQk3CyGNaeVwDJvFWUkH+QTbUfrt+/x22ZngXYwH2hIaDNWf6d6Jml+8QI
WK6dXTOkImJ5znQMLcqdIywwjKs6GgLpFeYdgRQ83w58kyUJzG3V2P2Bh9PeEXgkt0ZttSdDzfWT
Fefe+7z6v7165n4h+zIC9NnvGg/022zU/lE6XcNZ0tXPiCR0RMYmAKM66ENRGNnHaHn9TZbrMnQy
A3r6MHehsa5zlLdlAPTfaF9WIk9VxHSCUAm3j+MnLoag7SvbIKw1PBYPZPxWufgghXadj2V1xhP6
nAG26Wxd1ajm9MILTl5HvNYRe4Z5l7YMJiwvHg/L6F1xrwX4qEqg/ZbwnqqWDsBh+v6NJz0NgCN2
FYmy8Jbqoaz+MH3FHOcrGWyWYXYvtm7HXV1J0oo7uwlTiP9IZyR8VemMjzkEo8gcYyKLgsLbQT8A
+SK5xe/AMacnNMjEDiS9Cv14mcnv6UfnMriM5lYLBmqjxXuurmL/ufuxumI6EPoFYMlBo3i0irpC
3wlsZGtObb2zhZ1eLNVM4H09OOoBWQyqs+Sbu8h3NMUmRVv76RSpJpqsYwIAuqo/yg77qzHNWyuO
h2+7CkTCaHehFcn7tj/5AVS6+kqA7c1evVsIUaJRVfROThla9fuVATrpJ6uRvCP62vnjc/rfeNX0
gY+1PRHsRU4HgyfmmR9ZhcZuTsj6YoDQh7NCXFR2BhBbQ3AQUwN/5B6YPKuCw4eQMX8aRaNYGoC5
BwHr7eK8Tg9TK6ywQbR3JK2pOmkX3TnPnpNiCR3cBtjiEJzbQLQfztqqmGgGbe0Wmb0MQUqXYk8f
aXvNCZCzSYSm3cgnn5kBxPWhzCISi1b4+FUlgcVXdrwx8/hxpq24dfwVxBvD6U6/ZPjLh13eq/4F
JcIQmjoLAKlp4lG61DZPQI/94ww7+i1Wpo54fhFmuzo+JgtVhRWkrzGL/7D2E5KRhOPvY8swDjQ5
8RF2uYicPJle/IaosBVtdWgkutznw8Q4LxibKyfbiTq//V2Z9e+iqURo46iut7OnjO480k+qbRkP
96UPvnbwoeQT6kTgbJNa2w7aG7Pe4vcgOB9HUu6ZOUjWK8bY2b8hdld/OKeG9Zp/sw3yT4ZoTXxT
1wO8doj3E47asc+yvUIZf7sa7oKPSWZ7nHJZ6EPc2tSFYtxVCfJBXMP9Xguo4TXMnZMhmy8yc68j
ylf1VuVnt9uJp+sHwAdO0PfOdc8SdiLhIOD15FwdVxPcbI42rOskv1C8lJGwO7F3BTDtnvUS5DkQ
/4krqC/mGqqslQd7D4P/mozGZsmLFyFYzkmlxC4vfeeRDLvfi3XdhEAca8hxX8gpIgSJAT2p05cm
qC5yWsRhJVom1Gb2A9m9Divv7I33FYorByIuE0+rcinfqzJ+R14WXKyKpU/oLUb6p5XT8Jy7vv4U
kCijYOltsQnkKm6LXAX2Nu765o5qabjxrezTt/Vr0pokSZTQgXsxMgvzDPIh5kZxgessDGTLWdME
uLckoMq7oTWns2xANjInnjZNZsA/N5hO1xkTiqFuEkbBvdrl1w4VChs7Exv4rz2SmJGk1kS+FuFi
pWDMz9So3DuNfKctwzqQdmG8rpQTmWvQ4MJrNSf4c3KCcju21kicypDtwPVh6NYVYU4LcoTKZpZD
YhFvPQkwV8/sXLos9c5kw3xw3lt7j7VIaBNccke2Qx7FuE5DovTgDusSIYiJV+XaAEsgWzZPuaGs
64SId9OmrEb9U3n0UXbhN9tGU8vFwiWvbkp+Zm9Ot6T2rfWWVch7x7EUsoRx+C0tsJi+SaUCV35n
GZJmMWtn81sYWp/b3oQLSULXpqpwzFzfOty3mf0t5eqz9TCF/QjOu6ZOXtsuXOrp0+aoikpiCkLQ
aL98g/gEZbndspVLyeAwWePqzkp8cWGT01wczhP2RM7vht74nCfuAp/agTTvBLjVtUgJyxFsbKu4
oFUvP8wk6Q6Qg4ITQ+jffTpMTIPJ9vTzuou5luhHo7If+6cuMJncxoWCcQgENysBCDhekhKPlQx3
daV+kZ1hbWUXYCvMeXFT1ZWkdffNCO3bUwtrmeFNVpCDJt+rLsagqvZcWUV1MdkteZju+xk4+JiT
mMXlMPKVXLfErG7tubTuWqb6IQ8ZlaM59C+T0NTouTFvs6C9hs1YrzxO7K2tadwOjpOfVi8oTq55
Lb4Vl4A9K820lXS7LinSSAV9v1Ojpw6scMjX6+oUkcZcHo0msDj+anMTMGiP4tx5F3X5ikvaP3mx
TrdrFlsHcv+cQzBbVHNxP/s7lpfL42hjlO69yT66V8T5pHV108wKarD2V6hM/gLcGJLjLKWxXfGL
bbUeXZAHgX/2Ev4FcaWfjb4mYxSCzYBpJVsEvYRIGR7LfwUv2mbc9JAKlarIjF0FdtgskosimIFt
jWdtWLND8tfxPSeKJDcvFidXlMVh7MkJv5LDaXVWFvt5QLtAXtG2mOHegwlow2lhpCUJiuHFigAB
iIFiI+lVh9EhPilzQRjMDHV3fcKIfMxJlwBqQ+dZtBUFNKnwtpUUIbGt+jyjwzqbTmb9mirCldQY
i/2kIBrCcm4OvhzLB0Gltk/y4aEgFnefux0BObIUlz6/mrGlPUagmdcztmh5cl2nPUoDAETjx8Qb
qkx9plnWbhOCvUJJTRquQWXxfuFFQFpOQXyWOT7ZI+sZbyIyg1AUNGxxr7dOvV5FTAK7tnAa9sNr
r2AZky0XFOt6CILE3Y6jTPdTObF4Xt/WblQHooyarTfK4RFH+cLyCE5Y3g3lwQbkfdNaqj0vogUi
a4/dQ+vkYIm7ZaDcW9nRdkl+p9X0JClBD8ZsMyHrDUnY6HVnLc1fTqD0ZZEQJ2qvd496sZandhwY
PVFhhB5VTQ0REfZWdadS198awfSdFe70nky1m24Wd+EIKjgU2in5rsbF3RV+FtNHTwWrbpN/MF4h
qPUkH2gtkl+9Y9d74i7JZesLVr1Jl4dF7o23tUUqRWqtRKDVcYe3LQlOJN8FJ3Mhkykp8hYfb/W0
DG1BfArv5VUXy54xq4qo9rt7VbTTpRZVcfB8f7jWiQZOABaHlmY35S1Fed2hUikTCx/m05Ju3Nx5
Kdsh2LPxUafW1decyc6kDx5hU7g91OA4OGqviUPivufbdk4aogKuWQV20BBmFvwxSvGl6E7YWn85
iDGOrm+Ub5Mti4dxWabQVMmwtXkL39WMi7fFyMLXcpL6lAeFcwI2me3zqnjJpVfSkgrzrB1r5gvo
SXKrC7nxWOCwfcLr505YDVlmLUfLiZO3Ilm+6777gDSShoKzHH2fZnw2ttQCUtIEGuQ6XUNOULt4
5l0SY0UOvELvGme1NiRmWVHGKXSpSw3sbFlYm7vzC4hs1PtBWoKGT8Xt5MYV/H5hvJJ2d8Sgers0
ItuxHbgla9ffraPzOVp9GjkLr1pfcIuDu0xvAq7qno5N3AZQTB/APxShnBnS4c8JdvFQ+t/McwQw
Y69hfVQE6ER8dVw0YWr24nwqqrsDiAZEJkEMl36Y7U1NLOIuDRzBo2B/+jn7vtZRHRDra5fWme+r
nLKboI6HE+0NpAJW5NkGysaEPI05QYaXPhSy5nZpc/uBBMniIlrgwWsKN2VN024rspYEWUbvdxjj
il1Q0yfit0o3jkvuajnKCnuJ6wPsmt4m5qY7brI0YvhFXJvQzmGNA5byriH/xKb314PAv6fnCOMg
h3vjGd/0LR5bl/YjmAdwH9MwXAqO7UNu8HESm1lQq+Ur8oL0ympZDyvQ8tBdqwd/Wvs3l18tCnI2
ZMK04rNBJmxU9OkH6h4A8hI19ph5kUjS6TluPO+uS3lCnYIxU47z99j23rrT7opoanxtYnaL+USC
nFBDthlxn0bMweLQV2O1DVLRH62h7O8HM+73usjq52BM7YgELivEDEMIK8zQOoy7yf10LFMfRn+x
3xO4cy9G6ychRy0Jq6xPfDA5JYM9xEOhprna+ikTw6Ubuk3ujv41Xq14VCxzHsdxhLvCWIqslitL
WxQX2+30r6526hsmVJLNvxc/L0zKNm43wcxNagazWcyuk9XYhQw686vQPj0PRJnfax9376Xw18Oc
5t7OTmlOFZvIxpBhA6TQAsBHxf7TN9NbaiTPpBQS63OV7cwlk0Hlxz4CNXd6VXgrWGZ79a7TLBRp
kNhcQAq9c/JJ/Tb7bnwVJr1PTr9LnsAybGlV0BbMrAkK7WZ3tIsJySKDFw7FlBxSgHZR4A1imwRo
Eirf/w6mRj+Lwf7B+ZBj2++9/WzZeShEF+Mx5HXJWkg85FRmm95lm0HyDLlfFhUPnlzA7uwuDsJu
We0byH3teBpDAkohSlcqHzYjIRHviKOsXTZ6L752rUdbttaB1gvNjlt0HPAtbxbfiW/ivFvpC6qc
lKn4KYNYfGZ9WL30DmKLevHLG+Ge0EqphJY2fyNRyAtbvhykZbQ/0kdnxrbCfLSLTxzEDHYe4v6O
UiBUPKwmw+essC4FGoDpNa92ApERO8VLV3+NIr+N1wUC+n1W3kDGNK0zA5tNw8CgSL7Jr+BVCVO0
hMd/XfH7BMq+oHLcOa46SPeZTCzyDEVUOE+tODsOU8m7JD352QGEfMbaxwSuHfgHp6PCuyF0h9wo
quSa/kduquxdkhVnG3y9h7U8uNV34D3Qd20yk9ZB3zhqL1Z6IfPcMwSth22mDsK4GMy0iBfzHhrz
xS6e1/ouzfbaY87nHJdGs1j7qaZDyThKG6GF4rtubhbmSxnuzfvr/nlg01iOPRsSJnO82lT/ZyB/
JRU/2ogIC1DDzVx9D6ChrPiWWb+oFMl5RHAFaFhStUua50S+G92NaPOjw/LalQ9eF+zcwbhp4qvm
ptm2fPNg4SMiis/msJv198IAwymQONJYmdPrwoxKJ9tpRG1AZ2RTejHjLqeDyE9yOftpfuhkGTny
YJYPdftc8+QoOu2L3zPtBw489mXU2jds/EK/96Nm/L5eNTf9s2JrqnOAbyuZPVvHv2vUm8l5mbTF
qbD2kziTI3asSjDJdNEcDIP5laek0aJQFZqmMgjH6SlOQJIMDFjnbw6gTSVO3sBUTrYnNfHeIbGj
gAdv1q+Ne3QZRRCwu8niiZCJU4r+iDuG90jEb12ku07cG6Rry4+kuS/FsU+/r3EUQEPCyeELvBgW
OXSXoLquwj4YskzeQ0CYokZ86X1J8bzMr6BNNuw6tLzE/r5lp4Xt30Ca0+9z1DSVs+3Fd8lWteKt
SsxBthqEH16a+DaTRO6h4CouPu9xl8g7qc1u19DvEtmBIqxqDMUSd5QvKdk0R+a8v6zCKm59n+dq
pbMqLhPp8T7xnRztvZoRSMl73zHCyibLvSTQG5EXWQruTWx153Qk9LY8lF69mchuTNvsMAqSwCBO
ItxluXR1uM0Xm4A6yYkXvIwdB2/Akq1kpBpv5PhCPEEEtjLsqAbJP89YLU/QYhC4HpYkA0/0NLN2
qy4uYVxzLreOfs+NN5z2im2vb18KMJpBsYS6v3PmFzN47OJ9jixzbf8wqdwb6tVcH63gBVn/Wv6Z
CK1hgdWQhwON72COORq1/TUNyXLIq1g+su4lIwd2NA9xMh/dyQwLyKBdA0gsIJ2D8T3FAruE44II
R5ojeePofeonLV61HTWmcaC2PTbWNYKHuKHsRxKeUrJmafidGDRs2rHeVO7v2eXy5TcrV2vIjm3C
TGeJQ4wBNNfGPRqjyJpeZ0xPQfBNnidv33vP/UYSGCaIZq+EOkGY7WrtB/CoOcftwlr+eNVGSnIz
00uwCCoSDkTuARqmyCjrbaaN/0fSeS03ynRr+IqoalIDp0Io25az/Z1QHgdyamjS1e9H/z6dmpqR
Lehe641vI6I02kk3fvxYuNc5LQ6F/Z+F4n2piSBH4ZC0/zUjlsHxZVIPt5twBkREnbUtDWQB7SbA
ep6XTKSViVzlhe5qwZZI8U293Dk0z9pERszxu0vxT57Gp5hgdS/eDNkP0dbJYEdGfu4oHPRdonPG
q0lR86igxaGOGFk597vt1KxnRffeQntq6m4T+61uPoXgNzKz8CAPaCR9EztIT76wF5n0ABz3BJQ7
JJol/n+DdROnzvfFMmwrI/7Xj+0WlJlquzu5HI3qXU/frjgs1d5kaCqCUx18Ne6VfLQwI068sBuO
6JNiR6zdfU233ES/X2ESivbItZoVexDGcjLC2fteOXOn7lsVL557SRG9uO1noj9RlkWY8Rh8YNHM
+zVH336YjDt/PhC4N/i8D1dNm1/1YTSfHahN67Dfel9G/5zwpgzZrqr2Vv7Wj99e3e4XhLcoD5gQ
nh3SrjtUh7WhqUHPObLrjaq+nOTq9W0IPwtTQ8jhc9++UxJU0QAL4ECKPPq8lbYSGhnj8V/rXm9F
q4FxcOVTOf9BgzT9D6rbA30F7M7VRlg/1UKrbLBfukvecXlyig/E4XuIF+18v1Yv2kctuz5I98rt
tmOeDol8jP864JI/B/G2BNsz9nXylo+PYvmoEIqYw9lgxkq8YKAO0CkQa2ScSJIQ9hwxU0RH3nAq
6Xrb8+0PIb1nTVTbMj13dnmdSI3hi093zC+hnB7HCR2hBiSs7s0ACDInaeotm6gMdr+9+bdHg5LT
3u7OpMCvya1lLuJhCJf814CB8KmCG1BcT6mzRVe6uMYedJFqo3cUZpGM13vayvaVYK2irhJeOzIL
ovtQPpVSfy6mveuTY+V/QBiwSpe7yn1P4195PwQUtVeH/ss/dsODbPmDM7vyZqz2A9wczsnjlB4l
3SltIzbpernpesbl1eZULSrOjNsB4fxU3FMx5aFxevUqcj8oqGyefEp72oIv+ZNDLKCglETkuii3
kpZ3zhY67sJg/Uzc515f8uCXbpVyPCXzhabTjRzubm8a3DQv0ZEGo966z9qn2IKQd72I0kb+td+m
jBamPHCSqf8XgIbBonD1qFAlhOBnX3lx16I9IA1ylZEmL8C9t6yHxTyqnlVWHJzZ241cG7Z/Mg0I
iX7n5PcSkmRaH5Gqola/X9TTMn15Jk/MZ5n9Z6QuYjhk9nSMtcad7rZIACKFKkiMn5N3XpurNH4a
KMI2Jf+Cbt4vcB+jng9Neay6F2EjwvwS3lk6T/H0SulZkxxXd6fSc0UA/bonQi90qvsAZLaZHsr8
6qC/zYb/ymzgITi7/itlLTO3WJbgYnl1rZckv+rxIpLTcpNMDR+5PJGUqVefeSXKCJ7iCd0U8imw
7mfrsQVWH13ex4/VfAh0xCKHduSb+wjWm8Bqiibj31lSyVVffDrU3ZKCFVEStLkP2POd4TEtzCiz
6EHLHWQSO9nhn0ElFXM5i1uF4V1FfV/SHLX3lIvpMlr/JTrel1YAVk3PobpnoQmlp1h76s0IhTGL
PWFLdLu2EWM6AzPgdc1MIAVt7Wwl6T3NRhuPC9ivn0gyQ4v6ai+30y4/zRRllP13hpa6qilxqI+V
+ZuO3qaz3nMOAEvkRCjmIehzxQA/wysm069e0q2RLURzLQ95XxGOCoRrcs3x44OeFc2pTD5gRvc6
uOK0YCpIduutS5OhY/Yir0VLLZ8tWe6yqX/SCZ0hq8NBk2xV/Dm7qPmn17i9K2M3NDroe9Cq1f0b
+2q7ps9T+xWnZLci8sw5EhoQTGVsMwEL4F5Z/S5DS3+yw6WVVJvYQDnN732irTywkCtKDj1tvXYl
D3RTUmeRfDs2rFX+2401fARafhQ1XIpq6+nTSN4PPDfHLk0f4M01/2SNvCWmLdwDP8rV8zh+OO1e
Dg/0YqDE4NCOd6r+sWHbVZDBf/41fiQ1qR5x/IpMhl28O6ae3o3mT4clPA6oNL0lGOtKHVsQUIFr
Z2PdFL7Gh5HPx4a2I3QnN1Q/+VMxHfcHE7mbQQvaMnOXpS+LtVIYqCKwv0s/dHk0c4JP8XaQ9ptV
dF+rkJtS9KFj/3TVX+p6Z5d2nIQ00qr8mFTGco7wDQoQxnkdKRy9tgaXbvqWBa+pZUaafrRq/Tej
Dolf6uUv6CgtxH9jfmpaozUfNT0467HG+bKwIZbyv4T+Z7XNV3EYvfGi5cvU7SR0LjMwpeAbE2KY
bUeoH8pvdffl2o9dw5BmQ9Scu2ZXmg/a24/y6Hr4/ynIcf0IDUU4MB/KOttrGnwn5H2WeBzUWTtn
BTku05/KdsMZ6HgwjhY0aQuIm5uvHv5+w9wj/twI9ihSI8Mc8SNr5k0fEGa3bQzQRr/NNmU5etjY
5ePs/9BQ+G+lV8epnLBy7hv7BeHqJmtmMJ9fzncnvlfG2fSOVb7XBQ3DfDbIc3d9Ctw/TSc86H+p
dlX6PnkxUfOcRBiTTgaPD0wBVUcXyGfb/a2TFrXoCzxJhuANpRnZtXn5J+Y70b246FXrC2Ek8Bc8
yeJetki+DupWmOSf2569x72M1Z8t5Tah2EiBVWUvUsMp0SvTdtdYvhaTG47L/dDFkP6MZO8mqq+F
rE8PgJ2Fjwegj++8jNeufq7GN6N79tXTtOxHAmNqHyk+YW7q5Jb8hfaq+k+L7cUJzn0mjg1QSbEw
/WBArMo3urwf5oyMnDNWwU2/PpXeuZIfOf0w6zKEnqQsmua/dDoJKs9W8oZWbHk2wGrFOp0y04n8
b0SF2upDQr05NbtZw4rLzV3XPwH1OiUUWGbuKWG1kf10+T3Kp22XUwWbtAedvY3NgsFBwVx/Z9NX
gFk5RXtg2B+19a9T4z61l60tjhTFoOziOV59/agNSsqJ6ZcNso0yjQZF2ogx7laqw2SHE8OhsriY
/jmI+hZREDqtL/i8TkAN8QaL3xtVQ+HKKY22ujjFAbi+4d9jJAzXor6UzQJZjvsRqIcSqGyJrLE/
9aSZ8/vwFAtPgaXKUVebAFdtGn+x00VVTDBu54RFIv58hTDJmiPDEZ9Bgp0IHLYOdDhywCKvOHnD
chjIVRK3njVaBZHJD32/LyyBUHr9NmPrAcYirJHCOmOwt/shysxbg9C47Wrn0C287N4yHf0m+dBz
8wGbcwjWMfKluDQNrc3tGoKEbeRSXsEyI3ucT+D7ny7DoQzGEyU5j/Stbqdp2WVt2m0sryHrWkZ+
LI6Db1yqIjmntrGrof43MBm/ypA7Xc1PySJg8SGqJitc3f7Y89ZkAdFElf2J/oU5goYrbmK1wRkS
EmD8nNr21lTirra7/+bCl5HVELgblMHJ5LJF8x0KbW86w47WwAhCdyow/P0t1ePQP0tnZDxe640V
3Da58gNa6Dplxc6ccQ14y2kl+QVN3LUM4IfsYF8rE4qSyiyzv6sraL0ahl6rwxzHVysbyVElhF6v
/b2mGLI2xm0BmxcL+tcAlilZP/uczDc+84qu8G4mnLdO3HerHTYjF+ZQWHj/UOdYydlOStqR8leT
pPDZWl/7tY8C/o5AHqmXJAzmPHI4ODraX9dlRaZDP1cSIK5Y94ZrXvqmOtg97ymaSuK2QuV7SLWK
z87wD0Uz3SlzDht3eu2p04TNpPB9CaY31P0HqeYneqLep1GfnCLe2iv9BSa14mSesvLcdlqQxB2Z
TgisYVGXBi2v8yD0j47dfWAZFJp451S4kQuxXLErSuIbULWTJ8bdK3l7CYM6pyWTe4ErbpDm1RZj
JP/X3UaLgdNv0ZiFaaoOXT/QVTfstZjpK6PGEmaPRuyjZzVbiSHQLm7vD5+dGxlh829A/eVkeqfe
XLeEV9/LhmlttKbnEQBp8NpdYoDHCVCf2Z23JQA8sNSvWIKnjBTi0B1TfihZ/qqG79uvotblikJe
21lIz2zGR3rfXWCDeIkoIUJZg/BjGvJjMZXbQJVHIWr8nvm+m+tP2ORyG68pCuHW2CkFDXNTHlr1
coGXABSZZsoR4h10sRNpkgjTPBFgd9QkxtwGkp3Uktm58CeKyJJ9PM7L1iF0qgeIKOf23CSc5f76
6iB9HQeG4c4IFA2XUF/jrR09AAkUQp0RFx2LhRomzH1xkLKMqNt+fUQ2pFnpaO2W9jMdmltq6h6o
iCs3OVaESiXvHQ/vspAqb+rH2vZoLnCqdmeY+bM9vBUjG16PV96UeAX5dXJkdO2zOxSf+SIjB9kK
4sjDXCV0GTJS6ZZ5DosoMsga6Vm1nSGUYrO8KJiwduBIZuzh8ci5PzrdPixoJ/uUl8KsQx+tAzJW
zNxowVdO+Tij4JA3oe0YMFhuXJWe6njY5HG7rRs4bWwOVFEijGxD1XARkfaO5Bpcvo1S5R8swFUa
LKJ8nCm58zZWYe89v9pabn3PfHnC98uWxUA8GGFCFrZv4WlXEtsQ3ku6fcKsBgtz6CSGG0BkkDeh
W+LNGrpTkI+b5ravpRSnV2Z/cBh3la7+3B7PXWWvH+YE1TYudyNb4Qok23rInn0amtAb+wOtLTUn
psRGVOsCVM/C72elqM4CH7VtB7LSnHuWQao1Q9OYdpwMRxtx3dKrrYVCL5jKt1bnJz3nIkQ1+7Cm
MT2OTvXUuIgVUU+wFWJiy536o8eYxq4Gx2KjjM1NcYcm9q7z+aAl4inuEqhZRjKXty/d49CKphzW
d+VbBBTFqrSN4zkkTnxnx95GSx8VAY2spcRNRlX4hCzcA44vWhu8pMffOdAyild+gjNH5cWXYyBn
X+OoJXK7XKcqlIYLppFXW4lXuVWCaxeLaOpvkWuFyXzb1bvQruuL8PEdm5wsTV+jVLI2QSp/bEwm
4VI4YepA/Asf/TRXqaAJtJSY+Pv+t2ECb/m8xgprL9vzLFUUryKygfZa074zgf07zBubZOzpelXW
uXbWFzu3D2i8963VP1Nx8ggjfNfyyxlnuddGNAcNeGg+HVLa7JNB7jFObbGURZByj2JgVIWD9DEJ
Ekz6SGrkZzuhFPVh/Uyxsmngx5AprHGw9XuGcma4VBtPgc3qNtXHgYmdJlxaaN1Zn0p1q7DH/Gx5
+2D+53B7jS0/mhz5jXosIs1YMefjeuBPTWIXsoFR2ElWxO/O90LwNor7L549DljcxA4a5MEbPkrX
3dll/jABzg1zCiFc4/VKzpnq9tj7oXeGUM7Fg+M0R1PjjGvGvSXzJ9zgYKEws5D2RyGto+kEf53M
qAkvsOGk9XND3cqNXrcFAJzUXySiXXRLLU7sXBtCafDT8yH7iqZilIY255HrfSwGGPzQewQ4Gp8T
MsIwJg+x1PMMI8S/V1twSsF70caXVWNUmwYUlWnyEtTz3VBqPISI/912qDcaBwPirGYPugyjkWEY
pO46y2EXuBscLIqor29cikGwAOr8eWpon14+rbygF2REy+N6JOJj5bbCrNRM0IM41WkPCxC35DO4
iLoV3GqUDjNNgojWYpZTmoEPN9nm4vV3tNvvif4/e3rRB9i1H3+2d26WX2YARhwoUZvId5GMOx0r
536aGpBDn2yLJmCloQYYOjmWnhmOdIR4nb9NbitjtbDG404VbBNS9ffCdUPl+huUZke7zf4a2/8N
/PVO0XvSUojpONganPo0KYIwCBCdrfTkJuXhJoRh7N0uPsqzGwYEpCTBYUxLAZnM68Z2ExqLwd8b
g0sbKGwAn0xu96GB8yZjVXXUgu5oYP8oUqY5GjlzSYhG1SURmobdbAV4QOibhbXfjSW0a4/DvJ5V
c3RSkhqJWOhml7nbAV0hQ2G1gcSHce+VNRpLjfY8rx3iEAmgeTIWDPtUIvv3TSvpWMkLzmZbPCL/
e2nLSlGA7d9YotF6NP2m9Xf0Gw/7Kksxd46l/533/j+hRMCvq4OCMEkWf1ttWCzLvXDi2vG7DKzi
TGBUuZ+wcW0nPGSRlAiFbLpeDrFXV92ma4qvnGLkh0aiAENCRAfPfkz94agsE7rAWQwWHvdDj053
nlX6vRa93uM0zHCR15KiTFVQa5rGD75p4vZM1pTn2k4tlHfgeBbxFcJ/a1tlfeDw96+Ws1QFHBhE
IL5Dm0WfpmWzBm0oxjg/jZZ7agMiMhyFs5qOepyXFOMe8LpUdx0JIft+dfC7tR1947IYoq7wUDX1
yPRmOrm5GuwV7VDtbTCq9XeV9UutIyrbnG5s2/esL9qGEWyNiOOTloiBNk/iU5+x11eFnnGmBhbM
E5bqJ0Rp6TFXNnIlK6blgHqw/AXHPnovnzZccicDoGMzsEl2sbDrPObkcviEmiTTdWoz71tWLtkl
i64e1ezHr3yG9mK6Tuzc5lsXqdPyDOm/SxKqdr3FI/OhDxQubxsem4yZ6ptq0nVHk1+1FSV5HhiT
vvRsTAmyqB5QZyR9ACflNi9dVPBMVD2n55I+euvQ/BXrwIqbNTVLqGPJABG2R/JIOODie2hK1R4m
LZ6VT7exI02AFte8q9wy3jv+CD1OFsk7MTfct4OP39glc+UaZK2H924IdquazA+o5+BF1zHkh9sU
aCHxc55Vr8ZdYrXOWQRSvw69BQUcVOuRHRJnj5yXx7ww1r+6L8sPgUBy363zeKhhS2k4kBnvRx7D
6BD9x2Q+2caP7BHvB4Z+sRMLmiWgldEscObqjOUCh8H/HvyamAoOtyLvMDF3gv+4nb4LgVnylgF9
sBf7OfM7a+9OKEgYYNrCOKFWEaDTPYi1m1QcVSaoMIBg+YaZFsFnstbuDs1cdkEXY20tC46ixZ3K
UFYP85FqWmQfUms4wMal55fphCuxeRWNYEYdDU7qApeL2JS5o/ZOjgkeGWPvIAlxh31z43naKfD+
BZmiWhsb2LhB3Io/saDUhJ8625atO4NmJIzVWeqHJq3LILYcQDVx3s/8FxxQFhR4Iyp9b2kCljdk
5kBGywSbHejCvh+zX0q5MgTOE9hQXQT4FjoIsJTYLviOliLZsuHTmHbv04tDbXJZLdy7PQEQS4rA
1gcPzXO9PBjqHpIOT5DOpofMVLdsKXrIco/xwgvaQ9sU33a8vlTFjKXlbszk1U9Jx8egSUpHMC9I
/ZDWHBLVcJhb7XPOMDVthpTDtLp5ot3YrR+L2fa5luoWfT31tUc6k29RE6b7aswaTJMm450bg7UW
cYBNpJfLdfCq9tg3o49QF5xhO1vG5xiwx2qG4I9iMRtsl9Z4nF5JE0jHHR9dHbN+7TgAQF8ZC3Wz
rXKvpZ+6TH7sIPmPIWW9M+e6+ShBh5zlNSmJBmQ0T8naiMk3wG6ehBhQOeKqOP5ToiufhPbj32GR
ZgIrHmdHL/YfYm7C52ly1Nkx0BVWBuXOJN8HnCi3U6NczWh2s7CPyWdjrnV8/Kil6scjWZJQ+4kD
HsLok7uhSKfApIeKoSPqVUmuAdbX9mDjLQopuQFgXZIFiiTvhMKPC9CazxZiR9CrsF6TdMfXmhyN
rIMVEiOm8rrA4bcapnueiHdA9sS6cCnVR6U+djhIthPxcXedg5DYYkhD7AxDO1JIZchZbIrBYHKW
3fphrPDdzmTYPBPuf8vM0zJYWTQSr4Qsls2FEqsYLN8wN7UC52rt/r/pllZCbFwfjlQwH4bAgIG0
8m43pRVuSJF24msyK8ZvZFdDZk4025WMd5goGNRx+lG6JsizSmOJMRfFDy++KHboY3mFdIWvCK4b
0XXGbUSzNqpoSuM1P/amqZiUE8P7Wj0W7VLohMnWLTaJCdpg+zGeED2UddhmC8lFAo9FHODGRWvX
hX2qEsQL8jHBOkIZW4tmQqsh3gBw5Q29pHGstuPa3rXT8Cuo3BmfJKMZMoQ4v6rJLo+9wqen8C05
wOjpfZD1M0V6RhC/JoY1/VVc6MSB2da/2vd+wLOCqJ0q9izG/iIMYui/IBlPo/fP9SUig6oj31oY
loHElo4h7vXqve5c6xGng/4gIAgX7k0oP/nWf8PQ5HaUlZPJaT2QSpaQeHaENhiO0C4Fv89c3Xc3
9WNugVZ5LDmRNxTVrky4i/FqYVt2+uDalRZKxt48l8Xc3xxJLRrLrAO9kQZum7b88NeSyB6//WKF
1YiTkqLl9Wc+GRVd1CH0ABFNfp4WdwQXMImIEq2D6ywP7Sr/Yp3dplx3/kbk+9MuqKDmznsIpDHf
xWmMs5dSkC70RDcOEWl3DhdaK3seEJxX4FUg/PMsm721mpN/TBUO53iO2xP5LTRDLUF1xVbpXirt
k+4yBVMKEYrJ+a1CDBuRAACIQBO6cWelCCD9KRO3oCF4YnwTYS7IL7g0UubBY5YEkNaOMfPWSdB+
A6ZEktOSzMFnN6DbJLhC7lw3e0iAuDtthon1EQ/sFCAucUOd5zQH1m9Ruk/KnZ46R4MUtuPVnoxL
rYruLY7dHO1DBzqgR5u7L9fwIP34U1m9gDx2XqchhQjzqjfaF9M7J030qzsHJJ+IGdTWxrJOWf3j
0jZPmKxeSh8nlYONkruc03Szdt37QKTyfZUzAzrSIOUoI2incJrpU1h+JXAr46ncr/gGqwfRlm9d
crOMLR60Vj0Zpof8PUfin3RV2OkVnsDnzvABKjbVOPyVdfUrnLwGm0IpJF3Y6I6EKl6ZPNFj2NoG
2QyCBzXem1msI+l7Drp+m6F7GhzKAJlNw64z6r3M9H/WWNHu1hf+3TIkt7LJAB2DkxPrplJwxIVt
KSTGi0y13rYO2m5Q8Wdj0JjbOa9sE7rVMSkVzPs/w/aqqCyYccoV7XW5et8ZwNyubrLPtq2xkSws
Qm1prJuc1JZQLx66SzyesBiEYET1klbfbSWqLwLUbnruApAychTMmZd4qPGl03JyWwtEpK299sm0
cpMln0NtJX0tfwHdYAHlHkOZ0MsEAiAdu8PNjlPs4tQAXs392Tw2eT3x/scmgkO1xETsJGjF39hD
5FG1LYkTg4l8cG7mOjLlmO4L7OlkPa7OejWTSX+XvNxFZPjG+7TIf1UB6UuqXL2jMIssKW90f0e7
1E1YW9PDNPbjm2sGCKBlj1TqlklcFZTQsC72LzC5LwLj5LaMDW9T59aw60oYfcbvFK+DeLNTyloP
aEicaHH839HnmmDp8UjFYJFGBOqxxrkrtuDSX6qHfgGK67yg5y+5bFFEPEOwxPldWvSPq8LqxzRn
MZoVnfNYpTX0RLUI+FKmp01Rk//a4suAjeI7SUekSFk/eMAp3esiJ//RoKB1N6ZjdY6ltiJGmw7Y
k3Y436VGcOM5abDr4kD9FrfUNhQojIyjZ1w1QVM/KucvGisPscG5sEWr6ke9D3Qwaw+YOPbrf9JZ
na1RiYHFROgLb1oTlg4PHMlZ00EiUrobA9kdMz/zj6VSYOVOjq91GvB6omyH+JjrBzVxwlQjgBvQ
pX0DkbEdKbJKgPcMxJ6384MIqPGDoBsZFp5275va6j4L0fenTgXFYz/n8Z1lj/m78NwAb6+hw6nI
ll1AnLWIYu2kmFDUcnJc8b2iUzOIhduIhm60Kg+M44j//OAklo5cMLIw9+z2AFCCZMESnOU+HyhO
bes01Zn80oKM38XNJtwBA51ZRv5a/L+4C5Eg/gU8fNSB6mjODJC2wIx35mj+rnr4kAsufJGL5T8f
AOdsz9i54eKbE/11xfMqUNWJcp4vaLnlEGJKgXbuq5fVzUiDkSCVjoGQzJD5v9ZRjEhMXZs+GJw/
b3B5HZmjw9QelyfsW1Y4Q1dtcJaZG+h8kNbqlAXLLVDIaMO5yOTOMYWvN6uwhqjXHLrpzGw2xNiH
+qQ1d/4cmFshIFh1v7QEJoBkuShbKneIePEJ/4hb76xogfmbLBzP/azZjobMWHcZA/hPQTrTdSFo
nJSYjvmfIJ+Lns1rKZxf0sv6jUoHeCqG3ICxoZBksI11vJs94jLntjOeW69wt4WcMcrEdk3t/GRJ
/0vqNn1j1Ag+JosLPBeZqw6YJKd3VTn5vsFMg+UPdzGAUNe8rx5msRqhxLYnsHSnR1P+ZfLJaYpD
LN3psSuJktxVCSRhGyRcFNaiTp1t5EQFCAP3JeM2GWvlhzN1REc0+CaAGZfsnQLjhQ0EV2SIRrXd
wDap7S0k9iwWczl71tpEDNzs24Amp9qoP4neK7aT1b+UvfEu2AeivF/MC9FV6hX9c38PIW3jQ0yA
sMwiPgcY+LAJdsk3+I3L/II9xW9j9d0t2bizdBFvNCjDZ9OsAgRrAmRZlXvh+Wp3eWf/lp1ycQ/o
6pBWzmqdXStphp/ZM2SGQ9XvSYxLzLBoreysEG+dMg/FUzXKCT1TTsbNgKPUK5c5VPkC2MSJky53
8+SYT33sTs4RM1Mcdr5V5jsrtvI5xI2CoCP31Fju8kwTIFOiPCMG1TXtc+dgd1wISDqsSWw+O/Cm
KO/7ckcRNG22+A4utFhAbeayIYDAMGkyDIhEJRQ+KtfW2K6eN3lATKIAZllae+P5krymQrgIbhf/
fcjA4wvLToptba9v9mpDI5EmZQOaxgnKzwVBUhu3xWEwza8i5X5a2gX+oe+WFfozb9XHWmQ6Iee1
QUBQzSmF8a0mzAls5uqbagR6t5z7NAeYikVmb+cRkcysYeSI+VojqsnVnkPz9j8Er95QDv/MtMz2
LirKrYXqbAttUIWDdoKoWovyZw1idSnaPCZQLi4nGfY2bKDypPmwOq2Pv1u5u3bI/ahkfztVbTrA
/0FL9bJmQEhN954q4eCxE67eBnKgz84AspuQ6y1Zal3mtVxfyeRtDmszmVfTNmQY+Plwxa5d71pr
Jc6oN+cDPAAwlHTif+XI0AFcyciw2mKPHRYJR8/5nuUZOVz1kIHEiXJf+o0ZdhP4OjZyFFu+b9Jm
7AoUnfLHYbq55HXlfhMqQJqbC6BfEf648pHh+9a5M/Zp76WhZGrYqhk6Vc5mdbe2C/IFuxjRE6Zc
aDBRGcc99Ei9mBl+9gShiyeTVzuHk+PGMOw3oYzq6AZtfx7c2xPFvbAHtaNcpxfVLptr88q7cOOg
ADarFFCUODSaBscqIEhI/+clfNX9Wk83VLeMTJGl77O3iFMltHqpNE8IuosKgaUsWH4MmNLSEQb6
zbQlGJUwZJ/IE9JnocWKWv1npln3My0kBoHI6wPWkuLcJVV7X4/zt5AyuWeYqHiu0DQHquuwSa31
IZDtdF3bWp5xAZOgBxG5lYNL7Iyd1PgHsciNPqd7q2A9GtzmbD8wdEEG9JUNibkl3AZ7Tkc6MKK+
dUKRTJIyKcWbYa2XzULMwy7pedlMgPsbq85kWSS3B5jjbFkAMwZcNutHkWjntU+Z16YUa0Y9DpL0
Rz/Yla5THQQQ1gbP24cs01tJi8rI6ZAC4IL20y2NYO3rPBdcUEwrUEKkwmSNPe8dUhT/UoRkm7KZ
4oOo8JG6FSq8kcwPuAAWGzObFibvAkP6HGQ7+DF7rydCWwlIah5up9fGw3W5qbl1I6p64OzGhuQq
rf5biLkiwjS+jyXO9nip860idwr9SvrHGUQ4rjl/LCPyYqVi+5BO5SvD0hD6wngubea2TTU53Xsi
xXwfdIm4rHX249ChyYf0k+S+8Quxm+eJ5ztIpytbo7OjVLf/6NoSoNqxkcm1JoRXmv1Wqw9NnA36
reUe2VoUXB6JljKOSez0+JZTuCDhEKfnedWJFD+kJOmaWLfrjWvLnX3xjx0WOMk20KswPa+QTxT4
ppK5rXNMufcbNuHJNse3JK/je7/X6tJk9RixGaHrm6rsGX4D17hCH5wRZpxuVmxRm1Vl/4Iqa85j
o8oz4gw+OolKAAAJQulGD+alLFpwFn9wmTwSQg1RdjrlM4Fk9kGvtfkIH4TCu68Ro41YFdDt3L6H
xMwZQtaBrKxx7uz/3EnU9zxzpC+k6S9xGsCpmd08eLGNQCJrrPUvywZ729sAqMoBbJkGrDVua1hA
yTUDOkHTsV/Z0Ywdez92lGsnnYJt9RrwdavuQr5detR1TzpNYlnnVaCzsUkl2KDgRBA2NJguEClt
ZuK02H6Hp1IzX1pm9Txr51rqpI0Eydx7Uj/Fl3eTlDc3ZyFvD0Oj4yokuq64k6Pxzywntct6Z+4I
f21VlOfmeCKJZKIjMP/Cbh2HVSXQ8loU5FDOIXa0SC3ndCU5J7GgCFtRfGZljyTYITHX0+kXgTfV
7v9IO68duZFtTb/KYO4JMMggg7xNX1m+UiqpdEPI0nvPp5+P+wBzqqhEJrq30Gg0oAYjGQyzzG98
MBZIn8XDXZ7lpBeNC6pJIwHYBLIgmteBU7i2ke7DqVZbf0yqZgc2jQ715A5r09ZIHQ1AXE410M8c
mlsXiux454wZyl6edIP55I+fAqr+P3BA+EzBSjx3yRRXtyZsOf0pTho0zumhgu6n91YfjKapfou6
CZ5D23GevAAocYVT8iNu8bNalVd5XEdx1MEeHvMc3DqgXehH0GqCGVneRiWxJXlNcfSyIXgUDpTA
jIIyuiYocxlF8lsP6LNSy4bTR3ebRjnKkYgQyNcS1/tDgIjJHmosHH/b15EgcanYFGij2v5EKkWA
vtcM+EC1oHYLetbeSNP/ngCrvJlsUd0hfehvUN8WcDjKcN1zKq/jwbVvuwy/ZzVkX/ykNne+C9E3
HvMerlDgbBsxmp+qfIIY1xNiCa1JdsbYz0hMPmsq87fId4AFOxrruWNLmaL+RVJLa3UyYNWgzrzT
EC05GV3jsrf1mZYAEp/9gYZRX3ewOAh7LEn1OPFQP00bs0Hdw6ox8aCoDt7N1eEm+x7mNFpkg51I
FdwKGX8y4ct323oKx6/wPOq1W0N7DjO3W3n2rG0uRuK/ygFnYVK02vRJDAmk6aOjaw5IImftqVdZ
fDCRj1+rXqM7jKLUwVCdc9dLOAIrmZc058q8Zg1FvjHQ9K50e7xNQxKCvhuiT16R/uI4RvM8s+c+
UR69tKM3nKy0zTmjIticjgIxbgfG1xFVtjs5jDHRPvgflxC+o2oefs7KCO3+CXyHp4ZgF+jU9qXt
6eA+JjPfg08g3Hfc375KvzeINTNFItxPuCncFkMZb3DnJeorKnRng76C/dWFAAaoP+qffbQpVmoE
76sjrw3zZvI35mALZxXRctj45RRSYtbMZj0LTIq1bjJlzaSMEzxP8WKmEWAQk+dE4TcKCC6pddpt
kt4jPhhgA1Ew8g4TFAMAwKDqhoJCnubR/og6+rw6hnQT/TjcMargW6LZNBEomh0MbaiOLiZ8GzAY
4KozFB+PWFY2XLJaM/BpCHD7zojvBg1J96CrrR2TFOxGy/2t2QHA8NJ3bxOz6m5NdhA648V0hwiC
RkHXTSqCAA8Fcd+Dt0phuxtvk65EdT/M/b0gG9uNYwd5cPBnNRDkJ+gxRyUK3n69lWad7yMnsk69
aSenMfQRWlBFNOtXmCurhnjp9zR+WuIVZZDkB5Xx1tXKehyRnN21poCA7EluMVPuyAA84zcSot2G
IrqNJJ/ti5M/BPWrcGJQmhB8KKXXJADQxGkOa8Ai9KatjpXUok/SIWI2GtOmbNK22yoDcqahxfPb
06L4OW98dD25zb87IQTWuCNfRFMcpdIeyEAsawPJ3RHlawfoX9bZ5p7WAGFyhcQkqj8DDcFoeEZZ
Whw122q+e6VFX4qOZfXUCXRCoM3Ua5EUv6gymL+7VnC405Xb2kZEIu0g5DBpMZAOuAR0s6S98koy
ZtEG6Xc7ic1t2w/N16wlxUCchIi7d35C9AXZHXjmjoAC1ItjVZTs66F9DkoV3uYtxVMBfG0wu5ni
YvYBZ5CI3xy6/GTxABiasdSeysBJHxPHLp8NqloUVufCsJAwfuwJZOYw2iDl4xCfBvT1oYWwy3eO
SUJIJ67F5KJXm0A3pgfXIrCAPUjRh+4KMCdcw/qIgA0FrNag5BcNv4GaZwdHaxTssPKbqenZp67E
cEAHsPU9Mfp+Aost60POgbGRE/eYJof4boShDDpWeOs6QrzeKzHTThLqmSaIj3sSaFRlewg5KFZx
FObiN3EQEZuVzHdyVWFEUcFPcgSqArVjDC+eAxIX+bXgScA3R7MfKbeb1oycfav69DB1drn3yqlB
iEON3ytcI3aw5Tkp0ArkGoDUSrugecVxAlUtmdq0A2aWCWHCQdBv+jQ0AMn1Xp/uhxLH2DDFnB4t
WESCde7hXhjag+HIbkcKZhz6qgl+ZIXQbkyPhvCUDz86S9gs5zT8k6HFB/pxqHci6otdL2IJgzg0
kbbyzZ2YgO7SLiZ3xChgJzHsAKMKQi3IRS33yUi1MQqN/YBU92o04Wl3vkX3J/Ka7WTWCrQpjhp5
09lfq6KnUjcfsyPsvpvO1LyjM1AEX4VD9S3WpPNNjhUtxdwu8hskgauNbVh8CjQEfP8tbcEhgqHL
tvQhvIOKYN94mKhsMz2P0IlQ2iEO/Ggb+q3GsepnW3MEpFwazp9GamhDzapgFHtQ8Qli9EwEqjrN
VFIyRHeD/6TQQMuz1l58PZe32Rg6L0aZBluk2WN6W2BlZWuJGy+mkdfbhvNsNh3GO479Rohh3OET
oN3ayA0SrSA3tTaRWt5AGf5Nm24GU+GVvA51hQxTnePqEcctupCxG90kFljuBDk120WamUoA2uvJ
V5VpyDPm3KFZBwcncCdxq8VF8cVqEZ+xoZ5tW5bTo0ksdIwQA1hXNuCUJIr8e0Vf6q5n1XM9NT0Q
CLgBWYyVV5cjJxhYP2gQmU/Qz38C/aM8Nw3+vuvtZlOS6e5d0sAj7hTi1jHGesfNW+yTiWMvqjIX
5mfaoxwlw10Y1+4bPTlM+8ZIX2F2CazUxtACu8h6HVaUTViAa4TM7C3eSz5KDqid04OJfphGjTIS
lIB7YkXWo6nDP9PoFw55DgJTQ9QSsWz5TEinPqEQAE8C9SBU6FBFhNsSzPT0MdgHdp8St2P7HNna
T673UKI0xpHUR5PcRZ7y78C8ggqcKJVyDgOzFbncGXr6hfKXvy2pK67HztCIPLXwlkJesB01ReCU
FvqfKXA/VzBfPtuJxpZyqlbBZDDUCyzjaucmIbEVpDco9aZae0CZELQA3Ycdu7OpJj+7C9LBOvgG
KBMfRYUKjQ9FI/aBNqTzRfjoSZOddMB3WB1TPhWbIJoQ+ArgDWa6/4IiyWEaFVQVu6Rhlw0psdiY
UAqDyWhoWbKPUzjWBAUwBmpNRz8LkeBA6f061zP9hnov6hRJWNzqinNo7c5mPGY/qkdNBxzUUBlC
EwweT5yrfW0m5XNaJAgBJbV+hxr3tA4FZQLXDvODSyPjAOgWhQNBILNLDSQDhjB7rTP65Ry1wY2J
tKIC7j8SPReIXa4Gp1GbHuuarZmV4ReZjRiEUDoEvUkl/+holvkFpJO1q+d4AqWLYt8Y1KCpiMnb
CUL5Iao6d5cOIGrDsEN3owdGPMg0f41Dlb1oFsxbUucR6BY18DgpPrnjYOw4JVCFo/9yaGJdPYd6
Xe5CtJlfgXci6JE49KNAKNDyzAUEVto0Q9IiNY8o8w6jYUqmeGXXG2fuDdmTa07ou8YAmTNRAvWo
XUrPTsO10GNzRJzWB/dmHxXIWgfVZy0d0MmiV/iAfDRT3BTpM7ruiHNIlCXrqag3FBkL9MF1qvBx
ldx5STF9ygm97qwgfBpRrdhEWfubQ6VfDS6OgvD9x72H4QnCIsS3FqCflU2IiIEGxWZk16hNYKTR
JN1NgWbgnZdSvalKapNMJvDjwRRgiht9j+D218DhWlhlbYDyMVAwL+kKfaOs+A9aoDnLFaEC6KIl
OCWgvMhziOfB779DMflWo3Nx00/B+NpQMt/Ql+12INAoUmSNSywQ2Pf01fJ97XWkKPClkVbARqfW
DNCicV7Ak0aLzaV2sUZcxl3FMa3FtLDztVnbJfLDXEHVkDo/Y8Qg70onpIPYEcnq+hTc5wb14jXt
hPSlcOJ073Su3HgjZSLXifEVKHHSQHoteQT11697zjZiZaA/Xe4MyHZS06yzEHB47qm7wSgASMR3
U/lc62ifoO2vv1lFa/0IjVlRS8ESskkn1xFSqPfC69XabuNxl02evXN0t/oS9TV1BUWabI+xTpUm
GO7AnoufnABQT6NE4U0T48tBVnCPniOXqeHXkHboRSeZm94BJU2JqXICDzxefnIME2shSAJfQ3f3
ARrpt/T64q0xmPVPL2iDX1qOMGUUe+FOlGG38stZ/zLuwEaDgUPj2qSs1RXta6hXNIsI10DkQjlV
HZWrlethVBQVbfCZxrBHQJ7ELz1WI88uMvVg7scG5are2+VWaf+xJdAb/hW99ugoHCwgEjdlS91y
HWu9DSY+SQDGhkjo35VxVlI6KdMbTqvps2EW2tGgh79PypYjhmBFtARNgGPIEiMFA8/Tv6NX86XW
/ecWdXekyqkzJe7nov+cK+p7gmLOYzko59YHeQ5QYyJNlZ0BtwyoYMw6uo9sNTPImwzA8ZTrN0ba
4qlAuXZvGnH4yZhpYboSwR0ls/h3atKJhqnfoeI9l9dEO2zdZkhuSTDyp2lI5U7DCW2HQAs+BXb8
Gmpmma/rQ5Rj84JmnEul1qHAjknKxvLRVD6kztYE8ShvgvQe/irCJK1He6RoDHgekWHfOgj+zBIp
zWvYzTIbDlqnVZ+CLAHsSSMAPN9ghtPaUFW+5SAJtw2uEQyB6QWrQN+MWlvsssqswNvn3vTTyxPJ
x59xHVlYHv3aj8C6aii163OrKHLkszVNJp3ZId+4snH3jsmXsisUCXRUj+ie5a9UmPXveB1ZBzvK
X/SSQ5GK7//A5yBro9O8EoOL9VE8vDm9U9zDdQp+tiLo7sVEaY6mDCi90naJJtA6ReKpTZ8oC49f
upyjgBYsRumJ+lyWQ7Wq1PAm6AX98hJPp7PkkuzgvCZv00b/OpJ7r8x0Cvfo9jmzbBtEOjRTWVQN
q4V9dmsFPZ4GZUzYAyOlZXdIVA1n2xWqUcWtD7B+FdqEWC76qy2CxRns2d6YnWIaNIBdSprrRj11
cVB+ziWaPKvAD/xbd4jlEUBfsbHHkQaobo73ZZQ63N2N8yAyymUY/CV7v3WRbe2UCyyIDjxdQUw4
Rre6Kyk+P9HXCBGJzX6A6/G3kvT8yQ5KcRg6ROQi+ohgi4z0SJUVBm5q5PvORGLOayv/cSjtn8jU
Z0eRd9B7zd5Bbd+bViP52gPOUxzNIMs5LkjTxZB7L7YNaNJXBcWVDHXHmIbmKSsrGkgkO0+DgmgQ
CooOZo8SURMVzkPV1VyhrpxDNAgg0aDHFA/5dKMOkymOR7xC5vwJD8nwEDrAq8jZjFkBOju0bEdE
bzmr+sYNN0EIJcVqivrFGlHC5EBBCsbHjgk8owYnR1CAbceQ29Qpfvhz8JyVZffbQaXxZ2q3/i5x
MUGZEiRZAs3r9tQws5PejT42MbKhx4UCbRQB01GmPlK1Rn/QA2Zy2yhY156A4yYMFAYkDsShUTW3
tYI0YLlyfMUfy6DI6MkjkBwI4rZ4cxCViCJFOmwajYWGWxMg4R24tKn0/AEZrxB2FmgObO/6Df5e
LfiLgopaAqJYg08tPJhmTlJgtZB5A+JPSPk0bqLjmyjksQCbv7PNzr0p06nYawIgTTtp1YHdR0Bd
U29vIhVufCN1bhPQsRsiO46kpv1agCw81EBnXkpnwqu1xUwxdCCH2QmhnSdxZ6H6pO2Q/2T3qprg
fdSdz57QX1Ri9ZsoH+XdpKyvRmchNZ9wxzYZHQvgl85LC8fuLm64+fKGlVJaoLUTrQVxJzEN6MAh
7EdXwpAtAWXRdGW7UEMlAtNMJG1pQt1jhRVs+tiEkIMYNwkO7Ox6rEdO/jq/FS7sAbMtSdA8g656
l2UHJLZ0kOBtdMgsq/xO9ErMAzQVeZg4aTkRpd7cILnFEkYuSAPARCKb/pCy0lEPDMqDFWnhPSvM
vMHFbTqQzrSPRqBDvW/zjCOjgDSrmuINqyTIxJ3WqpUgTQW/aMA+qYCDUNYjS1em4OgEdjTEFRSl
GC6NBh79xWSbcSIKubEniCydrGBehV79paqq+lmvcX/0Syfe++MgNkivWRvgut9BA9AjRILzLucG
2tqNjyJ7USPGAGl7DcZHHZIIXQGzdTn7R+NbO6jyrqadD++IflAtQDX7JQX/HrDwphf9d0zV9D3M
e2fnpLL9jZeRfRRuRCvJ1X8i2ZfuKlRYX9ze/R4oB4hbRX+Cbtov0L5iSyuHbJU6O6UkFN+cogcV
IlsMtjqb0p+e7y1JvCaghlNbtbydGiEJSny9NhJf8L1y8erKByNn7xdmemg1038yrCZ9kSSPAMmb
odsROYVHFtXPsqFpUaQ5WYQTcC95nb7tDR18aS30lVJathng9a7kmCFXSDC3HiZ4muAD823rcxE2
Hu0nLPwCGHPhsB+0wIAXRD2GYs7YYKSFJqIL1O4YYYWx4VOQjwf6uHWS7I+Bx+IGyafkRzMW/bOl
Wu172VMnSg2zgZQoX0rCzAe6bUhS6d7wjdjvDcSZTc0VmgymqMOmaqkb9R3whSjKf/FybG5qQyvq
c8khj2hNOUVQH4dESuSEy+o54AA6BAWamaD/6FfQZDUyWO2AcXBcoa1hwJCLrejBmkISihROrQxJ
o9TgtjD3vdG7AR6ACVSrRjDGlC31CSWaFjcQgFOgm2pVTUfX7RA6Dpz4S+MBoHQMWhB1zCVh6T1z
SCFs3eSaRumtqlDRr2qwOv0bhpRUluNEoTWio/EPq2QY8gM9G20dxzAiO2FimZ5k3J86xAq9x4xo
yiBTuoMNNKBrTHzBawjr1YhzAo3HW7goj1Ecc7LY2birrZiSasBOSxD5gNPVBmsnHnVaOvTVwrwl
JgB/D5VGB4estPrOauySXgTwG7oHkryjHQt/63Tqj++2nU/jdBjm7F9D3woqFdwaa5P3I23F0gPB
jFYuYnSRPbZHG/y6T1BotU2FAZbPebfGNyMg667FF8BIX8o7XCZbsABY/dQIh4NmcK2ODqyFNqM2
l/5Ct47f+rZBO9TWUEJH2BAkm28d68KnwAKG41cwatafqBF0iyUKwFpS/HYo0e6B5hR7jOLG+eel
fyAfyE1n0uQPDDY6EhJoDM6KpjpnMSc1+t5pgBqQ/qlEUnOVVzZk8kT2m9LWEf+ClHtLSYk6fk88
t6q5g2HEqfhQYQmF2CnSZ6EDnaV1DWSDY7u6o7s1vdr4J5z4fzE4aAJtm7ahtpVtMELyA58EQFH/
pbUAMynQlb9i2wzJHGKDnLVkbsxZGUF2NKtt0+Hyz0zrVtkg+mqoLTdkqR28g6i+iTGq3SA072wN
WnnIiJgKzZDIOhoiDrEPHXZmCUm5oGva9/ddpxmvtLYhTUqDIqWt7KP0CDO5LKA7CdPfFulY3aMt
bm2rKS2RjsA8QFUhjLcKgtxgohdk8RCvIros8lkShFI1qLQwXMuqRdDGtkB2+mgXOaJDMb5LaCdA
goeKWfWfot5r3gzEu5BapdL0XJpgznKciNZT4aHFbLL+qhCFFywpXx0a5DvlPboQHIj1ZucSfQL2
Wmogayzy0TuKhQgSQxoDBzp3ULNWfvOJGb6WGY2yqUv0uz7IrCcQ6XMF2Lde9KKAvza4Ltx78IHA
Iysq8xa9XvrhMLJAgitLiFu7h0upee3b1M4ASgORWj2EZ04+2W6bJnyTXIqrpKNwQYFd7lnwFOdk
L5GnAcKGwHi0R+UO4ISOUNss1qppxCKR7tKCJW6m8KK791aNkCMKINUrGbHYd5DGoUnjpXIshWCv
RNjTeSIaDgbXF9hYbXhQFLn1w1CCS8aNLFbFcz7A7/UAWXEaUS8zjMpZOUmCLETh8NlSCDehayGP
b2XpFzDmr6qxOXC6FPvjENdh242r3yj4AoAiCa6RlrXjzZSO6IzhWbxySyizY8BZrg2IlzX80HVU
atbLBCQVmF5YfcFBxtg7RdKf4sCyuVNYdrVBc5U22rSuy8jeBngvHQ0DhDs3twDAYrZ0WalqSalK
NOCyfD81pvMzZzevLQR9V74HiOqyRfhZ53bTcSRMVKn483//T/HOHB4wHA7LISLGSKYhXmh/+aeP
t0zDdA3LpAWE+qv4+PhW+pLEe8yf4Ud/8qdinYvx2+Uh/vZSZwjLJWY3DduS+sKvnZqbomHd5c9i
uhudV5hzdgx5GULk5XHmmfjopM5LCOUaTJWpY4L98VXCoJqsMXWz5yJ6pHwhC8zHOJjb8K2EeHh5
rPk3XxrL+ThWBdkpnL0Tn8fhLfP/uIjIujTCBRX4JL2v61vAYpdHPDeLjqmEMFyTf5nzOnm3DmTL
9VWCsHoGxwsTrckfiI3BXVweZf7di/eSulK2yU52wTGbH0dpBa1fK9SyZ2keLS53FGxIjA+JcSj7
X5eHEvOzLo21eCMfx04WPGPlPVIMkAHa6Rl+LZDG34CG161G4Zl2R//LdU9DTMG1vvKyf28tVqOj
XNPVDcFpOE/5uynFGCt1gROytY6KqDI7XH7BM1/sw+MX69GlnVyZY5w/68VdWFJh2Ws+2uVPl0ex
zs3iu5dYrETHdYTj9IxSpkc/2EzyppXf/7shFhu46VJ8JkKGMIyd+DbTuqLN5RHOTBXXEctbSmHS
31uMkAyU8sBHZM8/kvxbBy8yc4nFrgwijL+nCi6ZQX1QAA1GpfXj9458a5Q1bLfn+Lta/SZnCtWT
kxxJ91vtKNsHkByB+3r5zc4cSu/HtPSPY4IeMVO0nrJnhbw8uNm4cAEryXWSnzz39vJYZ5bCh7EW
Z3nkucZkYgPz7FCF7SGSSuRaxPj18ihn34gWjQRwJl3dWiy4bFKUYi22reG+zsJx/UbrkCSwgKdM
Py4PZZx9I/anbbE2XG6Pj7MHMFr1esMbEVBj1fKM+t/O/mPhcrL+VMpPlultu/ZzYN3gS0evlqaD
hGr26Ob3hBKhR8njMUFJb7jBr/LyT/vr7FCGrvQZYW4Ka/7n4y8bkrLRtMA1Xqyu/loZn4HM//nv
Rph/wbvTqfn/I5j5c+Y+/ZdPX8ws9VwXOjq/vxLgj+KNRnR5+ffb/L4Px/tihua/f/f7K8+mqq0z
gqIrkWNNtkqs2/janj47Cvg2w54PcPKKj6N0AloSpmzmC6UXkFBI5RgeIkidiQNa/1MzQBr69bMx
JN8ELcXBKk8zrtSPkr3tkPl3uFOuyAP3l9/979Vhw+yE/eJwlbqGuzj649wbhK4XGIm6X2z7c3T8
7x6/eGmJ5GPc0y86VUisprv2n96LismcL0RTNwjcjMU5UsZhAfjHosw7HdphHw1XVsaZ2eH5Dkge
V+ls6sXs4EOJibcmvBcK7tnKdv7FzzdsW3GhoO0vnfkaeLfwAK2KQum1esEupUL4+Mope+7XSyEl
vEBDJ9Bc7JxYmhHeCYOHvOZx3FXDP/+2hjXHJJa0JSff4pISRW4VkZb4JxuhP4ON8483PtAUx3BA
MZkcXubi+WYggalpSnsJUQNEkr7U7v/x4nw/gFzceJDlxZhh04wIHUjHfZZfCYTn+f14rtgUztHO
EELZti4WqwekHQSRJvdPbgt3HZLLarT+xQIFkmTrxAqc8M68BN6toEIvIiwZANzU/i/33oAwf3mK
/j60UFkxbdYmAb2hL5MuS2sabaSxduIEwl4W+J6JpZDxzxfqh1EW+0BoY9VUphmeQpSdkBHLrrzF
mY3w4fmLKxB5fHgQWE2fmuqmCW+oCl+epWvPX3wFfjnBcyjD0/iqkDIsr5zRZz4C14XrwImTLoH6
4hANLXyeQCEkpzzbgEpPbsnhsFi7/A7zYlwsVi4AGmm2NOgVLkPOuqwS4AAMordYt1PkzO4AY1Wo
wkdXZuvMtmBHoJiilC7Aay+OpTTEeALkWX1KnQcyUXAS0n28/DLz0bB4mQ9DzDP6bluU+M9zqpf1
KQbfusPGMIVkP5a4sk36kxu3p7q20EhFDIoydEo9+58PT36gU6YQtnSWwSCd4gBCjlHRkoPLUU3o
T9tY2z8UhmoeowI7cH0KIzBBGI7WRN13l4c/sxzd98Mv3j4L9EmXmqhOu3L4GmtfLz99Xm3LuZX8
IcF3dSoyi81kod00gs+tToN4raZTiaYzxpTocbhOu9X8m8ujnVssEnMtdGYM6jL/Sc3ffUkHwBRA
C6fC6By4Kt3a0vptFumVD3Zm8bvSsbjj5zDIXi7+pMlgquVWdYJ352dy7XXPEzYWiHtTh778Quc+
jmUBeXDYaq65rJKBPyhLpx+qEzSml8r2j71lXrnXzs2ZZUuavhTibLGcsyoLh8mJKlwN0cJ4QQLS
eIpFg5BkpOlXrrhzi0EZBq8DJETochGA+bRO9MjMmxNI1Jw29Fdw8IfeRmWpAa2YKPE4IGN7eQbF
uSlUhNHEff85EJeBgZ+1oFEZNAVxQKHe3gW0BZM/CEXufMbv2u5LH7VPPcSIzkUXLzykrtyVjXq5
/EvOTfS7HyIWAURT9lVAabw5NYjX2d3zmCOfUn65PMi5s+z9IIspRhqzhgpaNae22UzaYzweLUX/
HOa5fsLou762v8/OrjnvN5dcRcj5pd/tOEQWrLgYeSkd7E3VPEeed+WquTbC4nxSmdcJiR/dCZCd
T+EccZnBu7LN/jP3y2OK1Q9Qx6HmxGXz8TVc5eq9tMb6VGtPAGJyoDyheHLLN2FmB+kd0DNbYbh5
5SA5+7HejTrvl3eT56k6zbJxqk/JAMK5u8nkq4fS9YRgLM24NlmVYEMurw8xL4C/3tQyFYGBadnm
MsH3wDoj/Ro0J2z3Nrq4Sfu3wHsqvD16fGlw04Vg17TfIKavvOvZz/hu3Pnv372rHyIVW/gh4wby
kV7pFw+/6cvvdnaD2VRudOWwJJ3FTg/ypu61wqtPJvmLfZ8iSWrsLg/xd3FX2S6RCG5HSpc4lC7u
M+QqoE1wouDN0tG8dJFmeLbrJ6O9E65ai/pPrn4I/1HrPgfFQxpcGf7cJDq6ADUquQ2sZTDko/4x
YR3fnFD71KGPlVdm8NrzF3vNicYeNg/PB+oJbEW2V5LAcxfA+9+/2GYATOIkhut5akdq4zAj8k0p
fSQTlWjW6QyeDJIxOGkT/bzLH+7amy22mgzQGkwc3izH5mbCJS/Nby6PMM/NcmPxYch7qLsjdb5Y
fWKExZaiOnzCvs21X52aEAePjV+XR/n7PZSuk8EpaRF9q2VdiJ6kixWHrE9ip+ERC71mc3mAvzfR
PIBrCf1/LunFgT4hnAFcvGOAAQjF3kD8jLj3X4wxF7UA1hGuyfkl350FOFoPsRH49alHjTreJrML
25Vb4++vwWuQRxN0UvVxl/eS6w9eh0JcfcqdDTwL3ec23Mbxldjp7Nd4N8piv6QghqsWn9NTKr9G
5qObbi9P1N8XBG/hmpw1/zNTi4/RDibhc2FxQZRf6QMSvWDKCGg6uUvrw1g+OOJauHTu88+RmXIE
k+csz1AaLukEeqE+jcDmNRNNTVrZ3ZWPc2UQdxEJic4c6jFR9SkoHnFgc5EsFi+XZ+7vk4Z0kQUg
KGnpDpWnj0vMi6ISZAP7HYEdrUEyd93RII9Q2kc698qpdv51/nesxdmiD06AKlFKhNLslUGrahc5
V3bl/HM/Hi4fX2dxuESRPkywjbg9ccWIMFlrFY0ky1gZmN5V1bWU9EyU8GE8e/GFhrAzfEjHzSnw
XzxOy1A76oW/qsWmcbDRrlCQvC2H4yCubKhz2/bdZ7MX4WvklQN/CCdNcdfFuLpvpLtv2iuzeW0U
4+Pi6Ky2AuHJKER7Q/TmR3dB9cJddHkJXlkW9iJUAKEeti5iOacAadRZDBFjyisH6bnz5/10zX//
7iAd7BJSzsiycCBZoZluXHmFa8+fX/Hd86t2aCavLnmF4cvgQQ55ujxFZ58/QxsM3aY2sPzceS5z
HVm15oTvyDrIH6b6178YwJCKQhiNCX3ZsNAiaPV9aVI9ir4gj1y8/ovHm5yUXJiK7GHxiatBj9qu
F/UJfT2sFI0rh9jZ6Xn3+Pnv302/pO3pTAOP1w3kx2+0Nt1d/v1nNwI4Xnrp3JZ/JeSAjM2xE151
UsiHZdNrRe2JasO2hS58eaSzB9hcoXcpABh/5Ymto5caHD3Cih7QlO3vhI3KTGXgutS0wNST6XB5
wDMp3Vww5LXAiBlEZIsjM25QsIpsieFWghGu7NfR2KHwvjfVMVZ4mM6C7toKDuvlcc9OKe0Naq9z
KvKf1u+7b6ZAcSKRSjWvj5FBRkVAYiyfvjnWzeVxzp0uc2uQIqxFL2u5sn1UYEf0myhaxmT60tti
anwTD/LKMOeWoKGMGVACsOCvnpnmWC2QcrM52aiGoFrd75Nwcv/F4ng/iPFxnReQhRsNs/ZTSVGw
BSgLvr8u3/JuV1RXQo8zCRzB1LsXWm5ZVUINiRRjZU+B9wnlAUDfuxHDU00/6eqO8g/2mmOiIynp
bcL0ygV3fj5doFxzRe+vHiHiIwDq6E2fLHCHU93eQ1R8u7wyzg2BhoKhO5aUhI6LQxt1BhGbddqe
KOutnlDgvfK1zq3w98+f//7dCg+wO5e15PnKDNYJDl1a+aBajDj3l9/j3AoH7UaSQADs/FXMTUrl
gAnP25M0MMSG3pbiGZa0/e7yMGdfxyIJmZueLgncx9fRxxrZVQ2lE/KIlW/j4bk2cC2nRnd5nDMR
KecQfRkMYAyUPxcLDztS0/dRLjvlsljbsMQncdOXNyp8MKpNeS0mPbMIkIogP6RQbRDGL04/fAAh
yabNeLL9X826yr5ffpkzkyaAyhiWzcVBGWnxMhXA8s4K1MDBven63ZTeNBPM6CtT9p+y2yLsZRhK
LgYkZOhxi4MB9TSVaN3EnOGxYfqfI3i4mfWixc9SPRj+zsqDWUNzVURqjenjBkLnWgK2RQURb02w
t//iraWcq+VELGrZAs6lnttlE46nNt2DmEcLDnRw9O3yIGe/3LtBlusxlp3o9WjkgEpXn/PpXyTf
wnz3/MWcIsUUxZafjScQ6z1icCn2hVd27tnV8W6IxeqAqNBY0G14BUwfUQ29Q448hDP8303UPJHv
zqFo0MYJK5nxFNQHHE7D+vny86+9xeIclc0g/MZOmCg8EmH+dveTe+eq7X83yvwr3r0FlGZTRWE8
nkLr1g60tdXB33KP8lrv5fyyYrcSMlig2hdvkxudN+pBPqJatBFqbfxz4BjwBPm/z1+8B5gGAc2O
ZSWm3WAeouRKqnDmNvjw/DnAfDdPODelgA6q8eRPW09ApIJIsbv8Kc4OYYEfsSl9AEpfTJHp+GkS
tEhT4R1jFtseI16xvTzE2a/wbojFLEGxGNI69cdTWj1gtzyVL//d8xezFFRY3gU9r4DdI4Z57LvL
zz83ReBYTRusqcmVvHi+PtAr7BpjOlk2ZsM/x6KDUnoF3zE/Y3noWywmQAzckgCpPn7pEVpdNoSF
fgLUimj0yc9QQokOSh3Dbrjyyc99D2vmH0hCdt5ocVKJugjSvG900pLbWtfWdTdeOaXO5SEkiArY
E01IZRqLm7hC7CX3yVFOvkTxjl2exUJfWQ0CAwp14QhDRqP+0YbWcYquAerOxRy8FyQFdG6sv8AT
6Dk3KJNG4uTWMw7ciY4YyiZy58I086686LmphNROZGgREPyFaU0R35youBqnVuqbFqwiKqmXF9/8
4ZcL4/0Ii4VRT02HWDQj9Ch8PkS74Y+f/ov1TU9fWTTGdNb5Yj30Y5ZCzZfipKcbTHiRvov8Kwni
uXlySEhpwdGkIiX+uLyV58kBcZ/plCMNkqLEitT65Xn6f6RdWbObutL9RVQhZl7xuMdkGzvTC3Vz
koBADGKGX/8t5dY9sWU+q7yTykOqXFEjqdVq9bDWogToMtLdtmW7ssZpqVYlc17OYQuUzaRNgx+3
x18yAsg+2QgcwA3CLC5nAIwns0XT8QQ2x3QDxN0o1TZa/45lOhciJnlm7ykasi3SVlM4g5PHDAzj
HZb4fHxpG1o2zSn3MQkz3qFFHND0txdpSVnPx5eUlU0GCCdA0BL6eB4RQAyCRqS1wRlqKszl0m4j
RYBYPR4VHuJclwtlGuCEHbJ+CrMUQNZGg5N9/1QQnEPdICFIa11FUuBjjS5QCwaEocB9W+ovJqhj
2GhvUJqieB4vPc/RA2RZJjp1UPUin448T0zAc/EhHKOmWOv+SIKyRPOqVXhAiTZyugJ7W7MC5x44
E6zKf+uakR8NB5xUI+LhAJfSx15h2Ra28uKbpK2cbB21MC2+iRd01eY/eu3AjVdPV7yplm6KCznS
5UpHLec6qYfQRKvfmL3pKcApaTBWH7n31muboT1ZALC/rafX3SOua+CVjSCsh6TyVU7ZJoi91hlY
lTIwf4HFlRk1kHjX6ASsxp0bs2BO0VhbHEGDUZuVQvrCXW8gDYgIpIcHledKpkTz2eBrntuFxP9P
CtoXVN2hx7oonyJbkaRZ3ER0diA1C78C7sXlMWkA24Ruh6IPZ+MXA/KCqImpAOwMCrnbC7pwHlEQ
qYtKWFxWePJfCkpZMwO1rgNLVb0FA3MyKwzXgvVFgS2uJw8Vg9dhEdfkmlcCSjrswKIIl3k3k3pV
m6p09pIYG9oA7wHhlyvXAVgtecktPoY0X+cUrfAHYoa3V0olQjpX4DzO0D0EEaMPAB+Q5z66qgiC
SoR0pMwUgHrjDBFgE5/oE1rtiEqFl/YbCXkoFQK+JnIMl/sN8OESkGHNGAKNRgeM2er2IimG/200
zu7BxHCLSjcx/PDJs17b7P5nFYI4/37970Tg2fCW0+ZjBBuKuxwE4E8F4NoHxU2+dPLORRiXCwSU
7B4tpdiDGIwbvwGcOvDmKe4o1TJJx3ue2wLMEvUYdgDBA6HknP78u30QH3C2UJQkTe+K82CN37Tv
ANF4x/CiaB4hO9T3yOYpaStQ1QE/IwRoLOvQLIqG+L+TIE3AsABL3xSQQMHJCUrozXuGF+8MPHFE
0PFyffLJsAqgeA9hNfOVTvOVKle1dFWgEvZ/AlzpnHGP9Z4V4Xb03Fdg7wAAF8yo+Vobg9JTFIQv
eiGAB0WUD1W+LuqyLyeDLv4ZSD9TF7I6JPYm7h/M9ORXu954BvbBpjV2MeXowt4MaO9N3U+3l3Lh
1SYcIBhf9K2jSE+aaRWbRQmuPR4a4Abwex4MIBYWZjIBZAxgq2fV3i0sLSKasGDAM0fUWK5+dAB1
gB/8KiQ5IDWivZW8aDWg+kBqASwMhR6Kr5decRfCxOzPDhL3zAhoc14VWnjXl8Vj32215i1mP7Lk
5GZAZh1NhQldWs/z6UnryeDidADXqsKoYF+aFghyibFtm+nRtBwAWIDjcx4UV9uCOUL8SFTzg7AC
D0lJgWjjc3/USRUWRjD9KBWjL1jUi9Gls2YCOaToXIzef2Djp8l9INnOL063tXCpBuRCimRSm8EH
Wo4JKdO0H4AyatHPTUzXnf+rRg014P20cRc1jw2Y1G5LVi2eZKnsevRyULlUoUA0QajvHVfqxcSE
03CmgVoDDEVAw1chig5aAJmoMj3i/8sa7qEvBkWA8JxMuaEjSkDXh6x6GdreV8qfDe+xzr7fv0To
AoTnrIvOGFOqz2HggqNmwqqQPQOj3h4VJ2ZpB86Hl9RXd1M0KU15FQLrru+/9EDgfsf3g0EY/riO
7hNHaPjZFnSDTixNM8twsl795mNUOwoBSybNQ7chnBsEQfA2vhRQTI3Z23jKhLQsn0aabtsUVHdA
SI4bwPNUg+IRvnQiRa2B76K5Ecdd8jMRmy7aNkGfRu8dtBKg5SVbAzvQVbwtFjTLRimghXwYXhZX
rULgCajiqil4SH8BTKD5B61dt/dlwVSi6xsXgWOhagKXweWyIcI2a+3MeMiAXRXUmvVYDmAYA1Qv
yHLXNSDHMu1uuApUaJzLlI575tm+D64WHvIcsP3aWlD+3J7VgjpfSJAOfE6AYWoMmFU1gVw232ae
qmdwQd0uJEj6nA+g1Ek55pABhj+h2w7AcvUODQOuCthmSQUQXRUdQbiuDbn5qPE0dxyimIf2GHrt
C6h6O3t3e7mWAhGAtvlXhgzuACotDkJUXJh189A2ycrWTgyAZ77z0Yo+5D24sD7ahuqWXtwkPJwR
DnA8BH+kW1oveycDqwb8Ag/UPTsA0d2elWJ8ueiUAjA2r2qMz7wXCwjF48/b4y+YAOD0/Pv9vmRx
kp7WxImtKkxakaAyvHWWPWOx/k6KcXlA46Qvh5iakJKDP/nBAjFHC5p3RbBEtVaSGcgMjbPOw1z6
vv3CzfI5qtL97YmoRIjfz24AZG/5f5erSjYN0sOt4gpTbYd05qnmNFZpYqHmBnmjjQYgXy2YVadR
NQvp3EdR1OpchxQ33uXgjajWf7dK0r3SlZ2hF7FwhfD0DPwu7p5H3GSfbktZtF5nqiu55HUDpug+
xywyvur1ZwNN9Po2TT+mqpIesmi9ziRJh7xEPYlp5jiEPrJDFByVwwweN4+0a8Ok1ibzogpY3sYu
0rMHT+sCw28+M6rvwVUAfgVwkfSJ+/X25G8rCqpEJUUsCXAyCixxmW+SYtU2z9lXtD/eFrIUZT2z
DkSO0s88pzrLcKIiADuv4fywIKribp01dAiSis2gbrAPGTZ7A67gOgDV7QgQQ9CLxOhFVhj4Za1F
2tMCphh6IyStIonj84HjvReBn7rcgnleMVthHyQPGLP9I0BSKL+qyAwfvgpTsz64QEajFjAIAYvB
G7KxDGAiW/62H+3HAbM0QB+MGOau5vrb7e9Y3to/nyFp26xnM7LJuMfK7tntQagCvk9UNOMB7Sr2
d/kE/StJrpcvEnNw7BqSwEQ2J0+l/rFI9mX8pOzQWj5AfwRJt4zvRnXX9VjZ3lgDX6GhAQ7F7VVb
vv7/7J4j3TFZlA1FVOCFzktwH5CTU77y/JXqL1YFDPTdEH+fkmlzW+ii43kmU7pxSOvkwMuFSqID
+GgLYPQkA1B0DPDWckM85zgYieIUqJZSnJKzGyg2vLZCTAkOh/9sNq+5h3jAu27rP7slPuFMhNty
x6iFCOA/b0jdvdlO/DCVzbYe3O3tBfx/LMwfWeIwnMma4wnVGdyGZ5C8tsaP3Dq57ifBQqa3APGr
/umNkz99Y/YO6DUK7VecM0eyJwBu7VlvQikbsgPzu+6fimiTdYoZLu6XjRJNoNohECjXhWjMrOai
nbFfLthu3vAoWSnslrAHV2brTII0Dy+yjTSPcTvZ9YPf7a1yZVfHTNvyZBOTp6lRJDsXzfCZOMlK
mn3tA/V1wLULNHAgb9/f8yjqGP4smGT+KpbFFXWwYDzbfW5Vl4hiseQQBOo9MnBUY7ESskYcrf5I
458RDdzyOV69p7jkfCqmZPYYwFGJKaZiGwna3+IgUVwVCuUyJZvHGbEaBxDLoca2XYzq7A9j/3D7
hCq2Wy6byFg/JmA7xG0EpolDn46KU7g8BQtBS6CVOFetyZWRpyPQ56vQrPdR34MoaxcD1PU9k/gj
RDKa9lj6JmuFW13vp/TjYO//bnzJYvYkb7qixPiTvbXpA/Btb4+/aKrAp/u/RZKsZIMGR7gFWCTS
vGXao5t8NeKdC2bm22JUeyFZEtdHesLLxDLFmxTgvQ7cOIUIMcS1sXJhCFGnhJpk49LeA9y+HQaO
LIE3brThV1bsbDA0Gu434OkrRC0v2h9R0uXcIxlMBxsxhzjdT9bntv/SAR+gcRWvzuVF+yNG0q0C
NDKDm8OJauIvICrSnCdw9N3eF9WiSepldGCpKRy4GUML0qMNugkCC9xrjbdy/HdZlD+zkTRt4gVQ
vn4HagD6DsalfKVEklrcFwcMgBbBn6seoHyotBEvKhh4UJzG5rNXvJT8xekUsC1Lhgs9FjbyGCgv
uuoBGt0c2OLpCOML9pdxp6v2fdHhPBcgqbLrzz5LI1yE4KHO8u9duWNuF9D+0LpvdvOP27N12Ssm
tbR25zIlneaWaYwU2NahA+LUAuD/W8Pd5PXn+/XtXIqk0kgsJRmYQqvQ0D7zCXQ1KCPfUrC0qIAp
VNORFDtvnbRuWINAgR+FeQvuCl5vGQFxX1ZMCq92yVc/n5Sk2a7b2XnZYlJgf4GXHmWP8wjyrPWg
f/SM0+0FVM1LMqRkjFG/0WNexFhPFDXT+3l8AeX1bSlLlud8RpInVnR6Y04MGo5uMLdamxPitu+4
eCz0/6AoCB3pSLZemmvC9dHPPNwIneM821V1IN6wo/AsAWf1joI1+0yWHOosOzD+EeEt1Q/xXkcR
Nbh5FQmPZZvw73TkaKcG2BpQgSFq4uU70r561jv8gPMpSCahiymbp1REZYArpPP/NID0v73nqhlI
BmAeW1BPJJDghuYckK9/N7p08DsUZqHYAv5kXu6cZlO850o+Xx/pvHd5nMVOLNRJ32vdJyf7WFff
aaIohFg+F392WTrpduJ0oFjTqzAuP+bZJ50etH7zdwslHXA6uS6qZHH0xmkbmytVIn4x4ni+UNLR
BsF21vsRtrnLsjVPwRmVfUpQVVlUT1r+0RrzLSqdA8/9bo2PvfGS+D9NcC/bqieyStuk4182QNxw
wUMQdijiaOOtXoe313HZUP5vq1CHdmlf4qrqzFg8YAzyNlp7mm/H5ANJP92WcnsaKJG/lAICw2gu
c0gx8dIz9+akcAFV40vHnjh0YHWFN5LB0YvxwFTFmYsKbaKYGaWTrufIdRlojnJAOlbjmZf3qK81
A2+sv0eVoXCYF6dxJkaaRkmJMTkmbq2m/ljTzxEoB96xD2cCJONFJyPlAB2BHws2Gbf96ZRf/k6A
mOF5NMlrh7YfMYN8XJMZQPIK67uorkBb08F2QtCRLdmvnoBYEmSuouRoldYgcNoRbcMGhQ+ukiJ+
P5uFAYo1OoAGNqzRCTGSzWB/LeHyM1eVvFQJkqyY3xe0TyIsF7gSgyY+WuBAB1DoNHx6x7bAfbBs
hENsU27rnYY2c+cUZn/WULpsQX9RsXVbxOIR+VcE6jMu16zMdEajGTZf9xHaCeboc63KDywejzMR
khXJ3T4C2CNOuf3PDPyHn7cnoBpdOnyRq3njOOGJ38YHVOdlCkOrGl46erVWW9wosAWauytMwLIr
1n9Rlc4WRzp5UWsaNXWhs4Wz87bl1zdTlYxS7bB09uIKRIWOyITbbDWlr0ggl6rbaHmRAPLpAgva
IHJwEBy3qFqyMQkkw7NhlSlzFItzwAHwfAuV8LDll1rK4YDmLOOIE4FQGvwxgTM8Ued1SMiWUD8w
ab8m5cFtv8/2YxaBVQ8Uxf4zyi0Vu6X6DuleN4eWs6av8B3RxwmclaCVUSnE0lp6wC4VoPuGcdXg
U6RRW9j9kKO2iOx9Vqyt5uftE7M0iXMJ0okB6W0Okr0+D2fzV1y+WvzBBB7GnTI8BN2Au2G4toAX
kzstbRYZQz815SmrNLpPyth5QrTHfagmx1fcLURs/kVo7Lcs20dcDAXDV9WXYwZUNVbO5SlvjFWa
oo9oXAEqZd2BlbF57pgZlCC/AgPlqmyzA5g0KDhDCS2erawKItdYNTRDQbyuWAJxCcif5cDrQEGT
KTAtZMvBunnSqp6f4ga8lk670dJjiVpikv5sPcWL9sqKYAnOZUlWhPW1x9185CfP+5z4WQC611WS
GoHgTbt/Y88lCeU6u2Mn3ck4Rzr55MTRZkpAgzrkm0HZp7S4eB6aDvEeRtGj3GYBk57bXcn5SS9+
6mMFlukPNAYN+ayti1JFqXN15LB66ACHmjr411X9N3ejlAIaqToBEfyT3dInUBsrlFQlQjpzQEl2
LA3Jn1PUlt8zkOF2UaSI0yyIAM6MDUB+20Rb7u+n0dnOWFPPbS0vqlOb6avqs1c0ijksKNmFAPH7
mQAkHAyipWV1MtIoyIZHWI3tOPgbW3XnXic3gc9yPhXJv4qRdECzUIYNmT/YYBsHUW4AiJOA1c16
Lh/AXLFN23ZtsmTXgY8yq+9N1QFHxQMtjg0oFfyVm7q4Xbp9mQzlyZyLB9C9Z52uePks6LeosQcf
HmL5PuC4L9fSzStiT3VSncYx2vWpMYJGcAYbr4ayhcaOgrLJFBIX1EP01xMLMSkUl8jY4p7mxUka
QWKhGbihv48q73tJALgmTADlin5nGXLCBcunldp2eerab1PCN72vAsFaUEAfKFtAYvEQUnPkRWuz
vi3RT12ebDx39bdgTein29ZN3N+SzYYEH/AVYI+7RkhjNlD/x1IvTxSUexYfAof+U9jNU8vGFRmc
FfE2o4qJanlWf2RKpiEbW5Oh1wxXJUh1W+vQ6kcKbkt73N2e26IcAXYBjXPhSonfz45v3lcdwBw6
KDWqrYZxrjdximq8oXL7VQ78zPsvCh8NvaJAGq2maK25FJc0HWMAK8xO88CRbmGbAUVQXL8bExE4
ZfA5cVYB/6kjEXopRuuyQvMjPxX0WeCcVfVFLin1+fDS5hggXu/AC5CeKlYXH2rbqh5dRxneu/LI
AJGPOm+w2Yj+gStQKpBuGxoaDJJTOyRbLSk2IF3Z1EQFxHrtKKFD1UHrrwVqAYDlSVtSm2MJvqGx
PaHlbJ2a+yn75iaPtv2k+9uCfb+tbtcrB2Ngo75XoG0ACUOy4Y2Td7MTwwOcpnjVocz7blISD+xU
4BVAXMRDAbvcd9G7ZdcNs1ahzsXa2sOnkj2nFuCN5m/ucG94VxIlHZ1xoFVbV251ysERmwdc1UKy
sFYEpZBg80OZN9DCpNsgNhkg3FCAe0rzaAg8zWFBUxd3X9/QGqC4wDR7cBBkRDKoVTq1etudQNej
V1unRgv9ylMh7i1MBZ0RwutFMzG8GumF1KCakdBhTk5RNBiv9VjkG9ujlSJSfS3FRSgJ9ddwdoBR
IBfg2XiEzXXEo2Nct/YaNA51Y63v1d9LEZJh8fREGwjwgY52csjHsNn/3fCSYYm0bOItoCOP1W+t
ZdndbVV4P6JDxRcZXJExlg67Vdh5P7bcO5Ku2vQf4+ZuSl9JgHQoHBNgqHVce8dmLAAhgIjbvTlb
SYBkQWpQbFp4bXjHsWzWqNYJWJDNAGGb74buhbNniMcGWGuIgzb4yzuEZoMO6mgvPxXT01QkWWBO
CHgb9yvtpRhJo6ZxKCdgLOUnY8eTcW3pKhCS61OBMjm0CiHCihcnQiWX8zAnQ5/rwc9OaDgOvH2v
D3ff6UKACEXiiMPTk7fcjqLM7LTsZLMPaBRLyTfahbfPhRji0gPDhQEYb6BlisYQ+T4vGlLmmddn
2IsWLber0lq1yabyM4U1XFirCznS+UtJxCYw4GSnyPaD6j80VaGcqgRIm+FlblM1EwRUIx7Ko7Ui
9N6kLOArLQQ9BFuWCX9Y2o0s5uZEemc4Ar0Mb+W1N6vwy678EkiwddGfLm6MK+qj3PPL0WPDeLS6
dRuvY3cz1Aqv9GqZLkXIZw9PrbRwUoggyMx98FWAB1fqJA0vnbm0jdzYGzB8RB67X1GK7oPqsby7
b0NIgYmFKwpc5SsyP2ZnuQMyjfFIHzUdpLXo6L/zVECAeIcitQlLddUJOOpz01Bz7o/TW+889NEp
mj53KkrI6xZgXBUwUehlFW2mVz1ZBcRHjjcYAD3gm2mwn/Ker0CT+3HuwHYOTGVNi7bWZP0q0R6m
a6ob9zp5+1u+jYAZsE4EltWl/Sr4HKcezw0ghLCgssnaNPdsmlbI4a0G67FKXvrpmbYx2IB3EXBA
R7p32kOnstPXOiOWAatt/2ZjkF8ujCd4Aaa9EbplvGoBI90kbO2ix68Y73UCxIQJXpxgQ8dyyzWi
HH0QesInI7Q/6/1et+8NY0jDi7N39uKbBwLujQrDm8O4QSl/0qrYB5dVBvoCRCod8V4Zl9rmWuN5
3MYMBrzwhjIo0Toe0Y3lox9ig1rhytkWgxtUyh6Ma9uEtTuTLB47Z5OL5iEz2WwZYaM/1vPLED95
9O32qbu2TRCBhzKmZwi4QEkf0eDJuzIxjJA2Qe+usnl9e/wFRTN0HGncdgA+xEP2cgoASoniCj47
shqblu/ZU8PBtqC46BbWCdjQCG5iCgKoT5qEFWlmQs3CCrV6eKBa/0zN8YXzeXt7LleRE4Hqj95u
D48L8DHJfn9WJ3pL9NpCldjXznqwzV8tWnAi/0NjbBlHRZKual5e2B0UWBH0RuOYorNJmhhv56Lw
C9MOS5qsauNt5IqA6sL2IJhlwBTgoYkUhqRhc+3WI48SJ2ySt6Gfg/JbjZrOyj7eXrmFecDeCnRl
C8iNxJLmYZuz65ZMs8Pe3xraylTMQjW8NIvM8Dmithi+0d9shF+yWZF7WBIAWnNRsA/s6Ssa2Jr7
tNajyA6dugx+uJmq+GFBgUXITwdLu8imyPuc+VFfFx1zwmw81TQCRgRZ++7dvhTICghUGFzLQBG4
IhDKZySqytEJdZTS++WKxT/u3mUX3gEUSgffMvBBL8/6ZBSUjAN3Q4tsu2RtqUCYF3YBQRCsvu4L
OgI5YVIY+mAmiOWFOZpxkFfcpJt7JwB0cTQLwYhACHbjcgJO53M2AnU0NKN1U6w4u/uyuhj/yhGM
cFExxBNCnTy1P1mpsE/Xhxk8Xag+EecYHLamtP6FPzRu65AoHHIacH9+9cfm1e2/uSoynWt1vRQk
fj+7l6zaS3ogwkdhGm/KR23cqChyl2YiAOUNAMya1yivo+EmfcwZqk78YkXSr451ivuANLri4rjW
KMSiIANPDABqXMEEtWjYJqlVxcfZWhXRU2KFdysUxkfKzQATDLAspYVi1WjwpmvjIyKDWb9PVUBk
S98PrwpRHARCcLAlhfUGLFJp0vioDcXBbsfHDGCWCr9cIUNW2gK4PHEDEr3jhB7eQd/6rkpvryWg
NB3vec+1carhFl+qk5+nvlb4xAvbNYqvW5W2Cut/8dxGlOB8eKFsZ9pqGrRIEBTxwinbDMa4MnN9
ZXavremuIpOs4vufe5AHbwS87fB3rwA/25hWvDeoD5hnb+u0/lZhx69P3+X40nwcf2ZNUUWYzwyK
nnXUvej333eXIuT7emK5STKIMJyt1gaV8XD7XIj/L2+JgMIW4Gemc3WfRvPYxLObaaExj6A5gN9Z
7r14P0SvfhTf7eEiTnQmS4qCjDRj9ThBltccEBb2C1W5wIL6ooTFQB4fj0fkHaX3d+T2rl9pdhR6
n1JQAujJ3XiMgs1avNZQy7kAKarHFjhW3DYKm8fS8jezOWxub8fCCbkQIGZ4dkJqVFU0ddREIUmz
Xdy5j+CpsfN1bawdo91Hpre9LW9Bgy/kSQfe0UbGnAwTYrb+I8m6PU3y/cTYz9tiljbGQtEBEWTg
wLyTDko38qKmOaaVsjcgfjiK2O3i8OA+wbsGmnwFSp3mFkWxQBWBreFrgYb/4u68H/Yd1UVAewJB
KrwqSbEGShrueEUU1j0qpbbcuNurBYs5yD2RyADUz1Xoi1rd1DmNb4dmve7JirH17fVf2ma8lETA
Gfj6V3HOvkThQVw5Vsji4jWz2LNhdruY+/dm/cWT7EyMfMCTuhw6PA+B7bPW/9FVXYlCSyRbdTG8
FOS0AWwOVEXfCgvAQHKarWY3XcU2LioVaOHiegExANbKQ4ZUzva1QKhKyzS10ZQ4f9cz/6VBZ1Cb
prvb27Kkt0j24dGNlyzKMiTj3ldt5wJf2wlJ366acjsw9z0b7yPCJTIzopLq0p4AK4NWgHSCYs0z
iIA48Es3k8qILE7jTIg0DUvPmTX0EAIM6KDx3nJ6bwJO6NWZAOlVWaWFl8UxBHRTjnaKNHiHo3Ah
QPLe9KZE94ZYJqCXrf0X17//PSMwz4CFLdLTiNpKdlYvWWolkWuGZjk/DFTbzJXi5b2gshcSpJ02
rL6LBGlTGGmfp2ZTs/39qgTjasJKARqQoI5IUqWSVYbeUieMo/FBA4FBOfLA6Ld3HwkwPFjookAh
IyAGJF0yGipwxCMnrJJn6wP47e4fHhFQ0EgABQzZBin5ljtNNPZG4YRD+sn7oJmf3zE8aggRxxHV
w/I9kZSkLIYOeoRwsfmNTt9vD79gAF2C2k6whONpeVXkGZt+zuZK00Lnm2P3K8KcVWVPq9JX5dWv
u2ZRJWYQXNcC9h8FXNI6lcRl82x3WqjTeaMPm6J40vkrHXeUZCvXXOsIiHul4vpYUOHfSO0IUvsg
LXElobNR6xrPZj8c4s/csTdWVe1ZfPdDEBVj8N3+J0S6ymNTB92bEFLYH8otu7s2FvjEWDiURAoc
+Cv9nUxdS2Yg/IZuBv69rn7JEn3T9PkLQGQVT+YFbUAcHAjqloOoMSgULw9kWmu+Xc0sCn2+NrtA
+zm5O6oqwxTnTbpzUWGBgiEU8rhoBpfOYzbU2Uy7yA9ndOW7/nfHOUTswfyUElXZ/cLuizMDyChi
IwUo52N0h7Y1bjC8DvppV+OxRmo0yzXG7vYZur6sALvsCHRTQHeiL06yxEA7T2ormtpj4jTBYQAF
+f3jWwS04KivQf2jHBobNdueyz5vj4X5I9/Z1T/3Dy9IVXGHgH8ccN6Xm96B7mccC685+uNHL1mR
8i/Hl6x8VM2lWTcYP/ZW7uluTlvfAQOOWHd8Px5o0iU1+PM4j5Efnyb9oba3zd1+AsgEsPSIMYhy
V3nt/TxC3ZRL62O/d51849cqJKlr5fn9BsBTwCII3cr1ApoxRYip5/yIOn4/2ejR3WHJy/ElB7rV
YyeybMYBDJS95AEtuELA9SHDygO2ATFBhNANOQfoZSSevaKtjqVf/aftppXfi44E69ttLb02Tbg1
hBVEIhl5Grl2NkH/gF70rDk2w9fMMlcTKo0jVCXkXJXVut6R3/eT4wL2zkedmWQE/bpOBrtqcZz7
HfcDroJ6VI0vmQva9Bo1W4xvxuvRDeiP2wulGl46EKPtgYVyaNqjhkSz/Q30ZHebI9TGAZFGXOQo
XpSL/ZyhqXjk6e0xByJ6/UAGVcJkYQYwpHjcQ6NwIuSu3bLoLTpPDTum+Zd2U9xNOAs3B6cN+V50
Sgg+4kt7Nzve5ORVlR47b92ARkJxGyych4vhpfWnsQb5JYZfM/sbfyi6r3fv78X40vXJ8saMtAHj
G4Cb+U/lJdvb4y99v+3Dm3EE2xci3JfLM03EmGctS48s2VjTjkSb0VAEOa9DUqiMI9AiUcOLx6p0
I3R+7sWznqYojDt6tFy1dbJqUwA4ey4qjYpgULXvLmgUqlNRzA0rBaob+fFt9SWrZy9Jj/qgB0Xy
UPfH24t2LcAHpA3S03gPIQMq16YOTYQeWM1GG232FgVWe/dL7HJ4If4shjfRLEU0CcPP6bi1xyko
SQsOGkex9apZSCcDJ74pEb0ojjwo0zVYlW4vktD8S8fvchbSyZgB1IjXEoZn1hTY1idtM3VfUFF8
t31CqBZpfDzI4PIj4Xq5WCgwBFAGZeOxLqvAZTSoFVfRwjKJRCIaRRF2vC5mKhnoEztj7I7Oyure
mHH3c0JQ8yDPCspePFvkh32jzabX5/pwJPS5zP1VEhf377N4saAsRBdMj7JfjJRJPU2NPx0pfYx3
iX936FG8WP4MLzmUSTrGSdxjeMP53OVHZ3Nbja4NFPwwwHigEwRsgfCIL/e3riau2U6pH4HKrz2W
OskDxNM8lDq1tRLAVN5rZIpB5oxnq2PDGF7RJVkMj7ucm/ORk4ePjOxvT0U+Eb9Hh3sH5nOEBuHd
XE7FIdMwpxWfj14+eR+AyF8diMaancN1sFOzLOKr2wKvp4OpeEBzEUl81AZJa9d57oxuEDocki+l
t4m54rl9PZ/L4aW7I0F9fprWGN6cwJHVfjEstDVvE1WGSTULadkyPalJbENMb60qL5h9hYapxhe/
n5lbPDhiv6EYv/CRa5+eGqZ4VcgqDM8S9cE4eyh1Ro+enNolEZ7w/Tj0B8KPxF97Og752907fS5C
DrfEZqJlNWKoB2IENV+p0GgXlkjQYaCpxxfHUHYCU9/seGbm/aHTd17x7Kvyukvjo1gCmRFRjYDS
0cst6LSalC1N+gPCqMCjS4P7lwdlIL87CU2cBiK5IAYAmzwT7AcH0bpI0XGc/3N7/YUbdn7ZYYuR
O8JjHRe/hSovSUdb2jfURo3Gwa4etAi9pkHkPeCuy7TjbUELK4VeRYF2B29WEDFdrhSqjxlOdNQe
qBNE8ZooXA/V8OL3s7OQuR7o4ioMP7DP2vDNuhd64fc6nX2+OCrn40+0L4YB4+v6V1If0sPt1Vmw
SKihQOAXYXbRIy15y5pjN96UFd0B8DDfeNVs3UELtM7dglxB4XcsHOoLUdK1l5u5iYxF3h0o35L+
B2ObsosVMlTTkdS2tPvScUZMhyTrKF1rbOPzQKOKJ4zsn//ekz+LJtsO0I/QGu343WGsh4CWWgBs
oGC2m1VKfxH+0FLVtJYOCxw9sVFonbjqH5ycCiyUcZ0eqtiNvhFvBNNlUmXWQ8Ki6WlM+fTIyMBU
IA9XBduYqADlQOXff3HupOXUqhRFHpWbHuo6sz6Art2JcJsULuA5BhDWuP6voU26bcQc/lxh6ZOg
0NqpCUbPGbZa3YEgMErnAgwtTb6tbTdW3BO/awMlKwJ/VUfEHC4hCuel+9pnPGdpkmcH3lZ856Ij
FSzvLXEeq2IwN5MBJNjWswCdyMduzz00/TJC4i0YZL6iYFP/2bMZXFtapb0UeLIHKfMzlILm/Oft
U7ag+hefKVlrgt6jiKPv5dBMyWtnFT81MH0YvftwW8yCLQJ5FKw2kLBA/OZJYtK0Hf3JgJUw3lyy
uZtoC9rggqhGNOKiQsaXHcuZtrYz1kZ9aLdadPSrw/1fj9QsCpbQnHCdAU4MknOr4fWB9Subre1h
df/4SMvCo8CliXePZOryoXd13mfNwaJP6b7L37H458NL5i1KG7s0Gww/2Uc7/8wVMYGFvRWYLiIv
gGqIq77LKadaSzW9OdTm2ks3sasIUyrGlzNBvNEKmkQYf8jWVhQMCn9i4QScf74rHdSipVU5ADDm
YDXNA+tAwui3q2l2734wEHiLuot3J2LSzu8k29ltmfJ6akvdrg+FvZ+pHcz1gdr1yk+/39al31Ee
yfAgE+RYgBRx0KcoJ00LM3J4TNrigK8xV17rmStSONnKL5mxTTTqryqAPm0YLNdT4hf12mFjD9sE
ZNwfKKWvQzcZv5rRlP+aJ5p+AInGcCx5Qnekj70PPHXHbZPiRtHjMTeCsTZdlXFf2BFkM0RfvXjn
Ik196VgMWm7psVewQ98NDxYIzvec0XldR+aX22u1JAiNl0j/oorHRDHapSArL3PXpw07NFXRf5wq
v38C+1j2NpNK1aSwcP1j11FMaaHs9BrewfRGRvNKKw7ZuO+yh7h67unbVClecQtHRVR2IFwmOi7A
K3o5IUTzQduZu8Whos/E22aq1uGlBTsfX7IkHHyQjldi/JS/Gf4LT1+9THEcVVOQLnaTdyNaYCFC
J7vpg1Ovb2/5tb+ClhQ8GwDYAJfFlmtg/LwzktYxxwO1AsP6isyibmzi5Pv847ac62mI1hddcNSa
poguXu5EO9PctQEccyjTPd1ktcKaLAyPwi1Bmo1KTSRxpI1oDE69xmrmw9j9Svb1vS0DYL4QLgsu
UhRiQ5ckPRp7u8/02O8PDRgQzM/F3cWZ/xUAtCDUmSI+c+UP9AAtdGw2HIbmh+H+YHdfqCizRxQO
D0T4SghpXa5+Pc3Iy2kTgiVxtMp2QLX/P9K+s0lSXOn6FxGBFfAVKNeO7hrTM/tFMWYHkAAJJ8yv
fw5973u3iyKK6H2/TOzGxJCVMqk0J09uCLi+CBAwu7xAhSGnby1Oae/yBPjSajg73AmS+uzpn2jx
0T5eLJIN8jpAhYAjx7u6gEDkaNJibpU55xaDPWH/2o1s6LVNwlQ/UM4gPQayFBSELldp6vIUzT8F
OTsPjf7Vk/mO+2LnGK+3r8IVfmTWAwEcbgOWbPZwFnKoTdu0ytxznZ6NX+Bx1ux9/UeNv8EFdEzE
hue9cjUgbSYaQkR9XXPvyxRJzBHSuhSMpWdR/ottgTKoW6OQhkd2mYCYEt8T+lC259wgwaNffZTB
F8uF76PqgSoOkCNLb1Bh8kidpm17BrA5NHeYxLRxeGfjcOkhzEU0HCrPRJs7ILKX+wGWITdDb3J7
JmkP6GTcZnEj7r0v2lfJp93tzV/ZjQtZizNWFlrqdxSyNIFkVhZq1UeBoPNygWUC8Ad/DgmXI7Tt
QbPJ2Ezt2dGfusY6elwFg2uAxmRrLtCaLkhegycHMOm5p3GxbnVeIISpkdn60ZJD4h4+vlQIj2C4
fDRSIVF++fkEAauWMD5nCILO3ZHmw346QDvvvr/YCmGkAHFR1p3L6V5jYe5uwOnWjhXcW7TtIBK4
TixKaWH4lOLqzOy/xfi9SX/L+meu/1UMfxxja+TQFfXivO2A16PcDIcEXDyzhX7nTztK6yewH3Zn
f/CD0t7p7Ni8jGCTbPVXkod+firzO/mzqkI5hj2NWPEJvbqI39CyeXvfrjqRlz9lcS6E8P3O1Kzu
PLoSY76flPbXmP3FtCeezxMfnPY8pbGZfb4tduUJwgUGVQVgpHArl8SkoGS36oKnMEPfmr+ARgBm
4LaAtf0EKSHqGzg0c8HpcoUHqVuaDbK7s+u2uyo71n59UlMdmvax8LO98L7flreqkDPj0kH8MPeg
XMrTvSrLG8NvztRx4lqj0SDHL+rD9BvzbiG8QDYCtAmzFbwU0w+srEyJ8AtMApo8aFvo3vnfL60r
+jjhmcHDRLJj4RrYE+gJtITWZ71+aFIS9eNz5z0QGbdVu//4igEk55O5ljZDDC9VKaVNu8Q0Edin
lbWbbGEG6dhXGGzpblGdzpu90Aq0hHNTMlItcDgXohzqCJINfXfuwRj1reRDszPSV0F7KzKrZIsU
fGUNZ1CYiUIX6v5wGi4VIwBJuAVovM5aBcxkBlbwO888phMo4z4cMWHtcBzeOkXwHC4c6ZS5qa2m
OWGa7PK2DZXnBLc3aeXV8N7KzShDIvJYcjo0Bs2KdHTbMxUUD1OU1ludTvOJWu4N0DY4BzjQ1yPI
fZazQWhlf26TYg/eu8Blw5Ou2FGNfsxd8Uisqgr0RN84fmuaAb8H7NgbY+FSsxx9MIkyve7M3eH4
XSMf5ajATUUI9cZRaaIddFnsNvqhticxqDP/o6V7fQvNumJvEImD/A4xFND4+sIQmHoyYjbHpM4D
tQK3+4Zxx2EyGh/f/jmEQuYTOPO5J+nyKNdDS5UlkZrMvho/px8fPVtAFaMVF68A+tyuIOZz56Yn
Ueo8K8Xv4dPdIw+38apfr9KliIVX0onGow3sPcgh+3AS3hFzwR8xR2kDeWDO1v3yEM8AaaRisNMI
mpdoyq4a7NHKm+yc00Zg+NegwAhP7dCduifXFyfb+JZUTdSYyc6rSfJQUT7+SDJW/vQwZmHvc9IH
A2hHDrSzfoBFBnwgorSjrvSSvZ/bW1ir68cRnKLYzRkPjQrV0v1IzLy3xynJzhkrDoldh55xKKfx
pLzhROC0A+N4e6tXKh6QCBs/s8/NacTFQepUlfsg7GRnnutGaBs8EOZDELXSj5gu+52bJ31gar4V
MY8AZ5RYv+rKHuCBcLXr26zbcA+ub/9MgTdzB9rI/l7ZNY1VbJRKT89lcxKh5Kfb+q583sO5Bp0H
MJ1w5BbqlvaUGXqay3PV/8jR7frz9uevjzUM17vPL5wbkN/LtJH4PM9CyvyQkT4iWxbm+tFEgQol
cDSpkLkFdWFhcG4U9RolPul2JEoZgeEtctixNTfu6PVaXcpZPGL2wGWhdZDj1p96iWEQv28v1sr3
57sJwCg4nhGeLPTwSZEjb8azT+0vQu4Rat3+/MoywXghmPYA3L3u1O2Y2+sKJXfkyrzvRB/37FlL
6wNerQ97mOgkQBICff84sRhhc2mLk4p7Y1Z09Nxoz2W3T6Y9YR++FaDIQkoZ8CZACNDkeinCFJY/
SMRxn5JhJ3+KLZjOyk5cfH5hje3SroTp4/Na9er9lO1G7mQllIGRmbnvXEBs58t3+fOnpgJaAZ2U
Z8a+jDlKufqu4veC3nn9Y9paQW7ou7b+6ZOtEvy1xweCAbgvb+yw5IoyIZ3Mfqpczs8OKKgnObyC
XLcN0t6rA95aL6XVRLcP3UoAOSfjkY7HvMGVANI0pSwwjp2dMT4zGJv7SfIw9Y8qdSJ7eO28va09
YiZcZJl3OUjmS+Ob74NO2IlQ3M7G0Cy+3f5B11s797lgUjoyPmjQXNZteAEmmokqjjHm+yY5Jltp
q2uLd/n9hZGowMHq67zj57Z64U0ZNF0V8E3u5S0tFgdIcsfn4KXg5yRzdrL6YWwON9jQw16EiUMx
ksQZG34evbAWp8E8uFtw11UlQAY5B6EIQ5aXOLGQPyrqkZ/Vb+btfWMjEbOqwbvPLy5xg/DXz0Ei
dkaWSgEzDRbILYaqKx57cO3OkAzQM+JIwVNZ7EPvkDwhms3P2XjX+zJonX2hHvCnax/Lgke8DN3u
xZ6+DXSL33LlKoMPaG6Whh+HjNOs/rvMTOmYg1N7kp9N/8Hh+2wqQhfBmx6j12cjAlkVNXvVc4IC
1bWFKNtUKE/aFTZKRgmNOh5QeuQ0kOrDNWgLdv0fQQt3oTOdqrQlBNnGiycfm9PH7z6ZPYWZThx5
reWZ7mtVmW3+dvc7vu83DtzqMhEL24FGN6Qk5r9/tyN136Il3Kn5WbNCzGXXnqwfmNRYbk2eXDvX
yEah7GKg6IIK26UYktmVzG08HuMQuX5kqgCEFbcXalWTf0RcVdGFUZiKEHZOyh12W5gvXhYquss3
g+prpwQ7/k7S4iFndKR9Snx29o2gZftc7UcMpf3oxNv5mr6XsjAFtWwqr1QeO4PEuO8DsVVKX9UC
iRukOAD59N3FlnDd6zWdpPxMp9BCTnwIyuLkiA0HbnXjAdJD4hegfTQYXW48uMUFEA8OdgWzxkny
1R1OYPy7vfNrNhl0hTOpP0BVEHUpA/FOZ42OLM8YqWZke7WFHF5bqfffX+hQ1mgRnYymPE/+FwcE
wBnKCAn6Nbi/NRXrLS23CHXBpYrUNTLlIOFcLpcsCpq5XiLOLE+bwO3t73nqYX6OGeoSHRydOBIg
97iVHkrZBm1lB43Fdo370QZDHD40pmKqN0wOsrzLBG+W29wjDKV2k+5qd+9t+cIrxwKOMBhYkKZG
n+2S6IXzoasqpyjOZi6fJKW/uN+eiiH7cPQD6AbShcitzRiOpVdvFg1Q5ayBmPTXD2cLT7Ny7i6+
Pv/9O9uZTXWNLtW6OKfmM3fPWy0RW59fHGtrAHiqRiL/7E+v/o7kX27fmrUtAEsA3AB4lKDnXvz6
HvPdkrFt2Nnp4Gp81pzPH+3inQ/RewkLBSa0sZlNNUuwd4W9619vK7ByLS8+v7iWXFlZ1lbAl/rV
sRl2rXokDotqQYLbclbyOegLQioTdQ6gsZf57bqdPIc3jJ1J+8CG9FRqMuox6DzD1KzijJb7fyMP
41BmHIqFDuXFk9wozPMYrIydqyINQGx85/JXc3jWyI7Kk9lvZY/WjhluOqaiYYIN6h6LyJeNvHCG
KQVclu1pAMjL7dVbO2bAQcwTrAA9unoAEkNXxaByvPyFjErvvilfJvPTbRlrJwEP2Jz7mp2LJaC2
aaRdp6BOOUu3DSWmNFP1GSDxkHMtui3pWpuZ8xNYhbkvfcaUXl55Zdc+whg8ZyavD2b5pTMNDBH5
c1vI9Y5cClkcgJHULcY2w5MBKjzMrc+22Mo8b6mxCPjoQLXGHiAhVz1yQrHvh0TIjXzHlpCFg0Ga
piRlAp/Pqo+pPE3iXt+iOF8VAZAQiBreeF4XnpgxJhMoebAdrrafJiPoQTfimx+OvrEd74QsHLEh
8SXqXhDSs9cs/V3Tjfz2uhKIi+YriCTaYp0mZjuVPmCdNJOHdVGBMAWAiHbL31tJ4Mx6/E/OsgEA
cUqHUQxwW9tvrAtsHpXVYWj33r53w+YV46jNrQ6AFXjPpcjF/jimmjLwMLBzVjYBG1M0/ZxU8aAh
qwqMhDD2Oci5efthc3ApdbFh1tBPbT9Aqpq5FiM5Ht08sD8O+UASD43OIMDENMmr0WVj3bpJKzQs
Z58EA30y0l8fNwMYXeojuJwh1MsSrmbXokszLUdolgYGfabphjFbszOoPOGRAWIFyNDF7ky0R4Kd
VcVZk3fU1yKv7A63VZgt1aU7a8NGwkkyQEcE67yQMLijOWGAe37u2ii389BjD7K9m1gW+tnHlZnL
XMgTIxRHcWsRJxcFOkmI7JNzYoidld67E9lQZmW5LiQslPGTacxbDRLEU23tpLu/vVaLRwwVIzRx
otaI5wWNIVeQO98vm4nVdIqHusjCXjo7tywefMl+dcXWTJaFybmSNav6znP1RWlZ1EfeRZNT7FnN
QdXDmXx0Usd/xRBoMyfW0ZB3KUaTSW1lnEwxZq6ZgLW3YT54ZVDV/Y8Prx0iWdScgNoFPG55zlDT
M6aRjlpsmQ+TfOX1k9X+aNjWhVmmzmaFPLQog3kMFHkIKhbPv1W1vOr6Vot1YSLaHIIJqDh/ui8d
EdhFHTJllFFdD85DqtHmiLpct/OUtpURX3ik//kZCGpQXQck7IqmURtGYedFocVTZ6B4v0vETmU0
0OgnFPQCWW2czJXTghgK2PQZ3uGBveNyG7lDNN0woXWW3zHvzqRfui3izA0Ry1nNfpVpDhArWiz1
J41/M8mhsT+WJfjvov1PiyXUNO+KzrHrXovzfN+ju2srt7mlwuLVAeUF7myNVVJcYM5zF/htHphb
w9fXth6DIDFkCvUJ5NIWV8rWRaEVmkfj1vqVenlo+M99ezK0ex/cwl7yQYTK26KByRSZKLxD8LAX
rmjJUtNKfJPG/fQ9Q7qrqrfG/71BI9+9EVciFr7oqCnZmQwiMFsFYKjC+sr78q5nThpruSyOzQgU
H29FXQeYSvBs+gkPhm78YQ1OpEkwQlPrLDKQdE1e90H/8r+/DW056J8HunOZBqktJu2EUhrn071w
H6ahALfZVgC2YviBZUHnG1KwqD56y+tVgzmjGXUvHpN4On2m91a9kQYB9hxXdLnI72QsX0eVisxu
0KoZm4NnxGM+8rBU+hjK3k+CxjPzoBjkL0Cr/L3yrP6bIJXYNYPlnpBSlREIM76nGTNDoGhTtFA6
bmQ0ho5GH0FCp/JZpApHgeu4se5MVshjpZvdKSmVFgL1WadBa7rqgEYwgZAZVxwjrvQu8PSOBHae
pCcnQ99rZSFTOxYKZT10Ch7bXFYAFGbosXayv1xFjN3QqTICuROJUIwMcmL1UdN5WmTPHRtJWBmB
oPq5JyTwRiXAEz6kgZz8sNDz+omzRAvGRAAOWZe4oQqTAK3MJgE3jSaQhiWDohvqh54ZxYPZu/1R
HzL9wHwiMN7HL0LR+dojGs6+VaWL4dnCG4pvDabZ6Rj5k4soT4yxDZqx1g7VJNudspiza3kqnzEZ
2DpameO+FklqHXzwbUVjl7V3fU2zu1KQ/NHotPZO85B614sM3ASu3sRp6hqhoWQSjp3DDpnmfgUD
inVHexezu0y3vLOnhh2579SHrtDlzk+r5gltWkbUWBnZiwIUB2Pm0zCjTh5WVYn1LEgblRpeYor8
ya4mVrnvnVLft642RJNXTNEwJP2DaFP7LrOIDJPO4MfBpHI38M48TSnRA8xr9U9FPpjR6NtpOMph
iIa6c4IUHt+DHOsOG9T1D9TD3I3B7slBn/Tus6dpMkBWkca1y+i+RyNZ3ICHLQDrQxbkUlYBdtKI
bF1DidWhTxZt811DeR3UYHYNjVTXv9x2HBYO6nzB0ckyjzueOzbgQFw+bTnxqyYDaCgeMidMqRdx
Oh5AWvqgKBiwcm5sPd0rrwQE4pIjG4KXdJmRNIw2AbCsJTHLvCDXps+2pj9igsWf23qtigE+Bjl3
m+B2Lp4JXY4McEBKYtOu0BpvmN8602oPwnTk8V9IQjcNSqEmRq04i2ev1yveiNEkccPawKXW3h/d
fV9trduqkYT/gb4NPH9XGDCgtDLVYg5YjCbZ0E15EvZGERlq+Mo68/W2Smtv7Az9AwYA4KIrbs7M
cyQ8yoTGPhgUA5jsezvnj5qJyaSlJw585JGRb6HcVi00qvxYwpnwYenCyjzruMpbGpt/eTIod7dV
2vr6Ypdqy5+EJvB1IvLQZCxyuo0y6MpNmhsY0T03YzWuMF+AUeb+5Aw0Nor8DkQlB/B7RKXvIGyF
c6xlZOPcrWkEIig0P4Fn2EcF8/Lmem7PJlV22KSp+LvDyOiaZf9CJeSWQF2A+uj1DKFRI2anrJ7G
JQb8tLb+4AoAaI3fldPuUs3feKRXrqwHyiCUseDboSiycLUGWlJWCMOPQdUWaVP7xB3UFqctasot
MQt3i7Fe5aOa/Hhy48wEz0QPApOtFPbaYXivy8KlaQur97oRQowiFv2pkIE1PMg+MrcaV9au6jtB
y8YA2bFpUB4Egae+d196cSZFEojUAlDoT+NsYKA21m5pVSfSanXWADltKf+LpbFDS8Z7ijfz9mVd
FQO4K2ALKDyAGuHyaDdJDncJY43icQoFey6sSNM2gqE1c4phhvMwAQCcrujU0r6TtjeZ0ARdkGgm
DKS48wQLTeN8W5d5p5eOJzoIXcz8BdYZ0eOlLtSpVCndxI8186Ht/2Rw56zsrqY7P4PPqe845m/8
/0mcVX+X2zBpxTqaQqLfVHuJrLYrXwbnr85vg14cUxPFG2PYkLl6DN9pubi7pIfPXI+QWdlFyEtw
lxVfCfiHOlnsm7wKe3Ca3tZydQPnydzzmBFALxdnBNUBNMKnKY3h6E0GjxInDXr6nWW//oUclGrB
pQLgIipSl6s5qjbhheb7sdmQaJicoJJ/gUdrT9sNIMqaPZ9fD5xGgD3NZYuboSmuWTpG88laD0xv
l3VbNGnLBPhbNOfjaQLeHpHW1VlE1T23ajWQuLatuKzsQ+GRz1U/YJucc8PGHVA4eVA2aRVUWXrw
mfX79mKuXGyAwmc2NYKWDBCVXi6mxvvEMbKCxMboNkGhEgE2CdZHXqVtNVeuWGCIQqfgPDQVfu3i
RHLe6J1A7i0m2us0HBNMuxScHDPzZ2dOG2dxTS0Lsw5nDBTELe0VKpiNFF5KYr9r4kYHuMeyEnuv
7DQ53F7A/7RILewJdhDINXhmyCkv7Ynld1zPnB5dYB4VL6PmdqE5UCPIkjqsvSdHqVAOZ03lYVrV
u4pkO42A3iLQavl3oSvxmgF7gHkEbW0cS7+xAqAQahbWhv1S8aS/h7c37PVC8ijPmy5M8l5OAZy2
NnRs4UT4VX+P3Ogfqci6r3luyB0f0/LUV508ZWlOgsavyYHYif+QVhRZQUeBD8PxaRpkWlk9gUjW
ejZp2oVlUowhyVyOvN3kHKjZpjEVGFEy9m2yM2Vaw0kTapcUkwoTkIWdi5qSEybkkKDWbRVJkSYB
cUQZTnY3PSas/1kW+AUeuj3ueqDiwgZv1RlFH3rsAQS/s5DlCzHpYwr6pPYPstKtx1Y13oNb+N8m
i/aHQeCxSRzm3XtlnR7QIi9mLubhPsl5C6806c1Xlhwne8/6QBdGde8gPYPKkdeVu8zSFIJTz72T
3GAAqiDkZzqml4MyQ49H1x5fCgwC/2wkwrxvEkffaRqaMpnJ9SDtBuskZcKAPaPQiNfWdJeWFbZB
Nvld1WOtXO77n3ndIv0zgk4xL6ncYzAv0IpKGif8F4Zr8S4JO5l1UW6hgMYbKwkQzYGowGuqwE0s
ErC2GkNlt2aUu3DkXTp1ISIbDK0TrI2MqVJ/usHVDiXNSKhbmXdXpNJ5VJVj31V13j+RgadhUlnu
Q1XXeUhtph256o2voP8DU6VpDeCeU57xpcxrumEkV94Z0IhiHMVM3oIBIYvXtHc8aRcNcWKKhrcy
/6J1f6tBRpTzQPY/JaC7G/dt0XrzFh+/F7h4TK3UsTUNpKyxquO6+D5YP0v6lKVHxwK6TgSNPoVq
3Oi7WzMn72UuTBf8qcTrQI8fF9MxUVHtBM4HOXHf1ALy1YGfjUaPq0bPjHVgi3KoC6+kjRQiZCo3
LNWaEui7wgAOoNLm3bo09TwxrWkggxsr67dBrZ07FcFIuq39WXk1QdAAbjVUV4BQWR6Iwezw3KE3
KOalo+2pkuIIKtUUZHji59B19r1PLes1t9HMMBLfDJ1er6O8ZuUejaASo+zd5oUVrfdxR3nmjZhr
MQCsXw0gcXpu5gPF+jpeIHQVVjDTm03Iq0vson8SuVOUtZeYUuDJ83Lgs+6V+wfdygmmVRG2s7jI
/sUDh25nAEtASjIPlb7cTK3LNZYAlxMn1R+FifNt5G+Rra1t5HsRC9dAyry1Bh8iQLjh5UE2bMG+
5wN39XCiEIt4AghD3K9LHXpGuzwjuRPrufhOeoA+qQCGkWb6V6du4JWzJLptPOw1awUi1Hn2PBID
6Kq5FJkgm8zTafLixGNVlPZTv0er2qve5YAzZu7vZhRFRM3C3XlVDz6qCrPs2hLYBJWZApR9dvJE
OqcIUOdg4ZSJbJ+Mjf6Ix5ig6mUOOzVyf18UXD9pHkOjZlUjTc+IQA7Tx5TCrDBOQtosQLqS3Cek
IQc/QzPvgFfpazalckc0rdvbyVEvWmcKEqR50RUo8P+IhZAX5cNLy4bihGzqgKzkYO/wquh7pbtT
ZKeehmdA4TFuBszZrK0t47uxfEu8BhlMa8yp4cVu70Ssp6898AyAUyQBcMOHesRgnzL7IGjnP5YR
TBnz9DcMe1vS+whLEOAZbAjFVPtRiq+kIp8T5rsbV2rtvKPF/n9yFnGFn+jVUE6OF/eI10eAT+xp
q6tlJUTC5N9/RCyOn+nnXlYiCxo38quJMeYObIP9KYU/dvucr9qhf+S8ta++CzjddkxKu4YqSfW1
Iwa8ky9CPd+W8eZDL6/vO2WWoUNlG2MO59OLJUjcnQx060QDS1UDXpPsN8egKmhbBayyj9zKHhnT
A0e0EVDRGx7IurJ4F4BWwAS/pf+tNeWISLDxYqXloSaNsGBNBCTxbkPfNcfDQfPsDEkERmWJSnSG
tOS51nuxzmlEy+ouF06gDPuIVuDvtWP/btl4FFN/cqdsIzeypiK8AngHSP8iq704N61eWkrm+byf
oaaHNs7m+bZ26xLmRhjQC8wESJeG0azFVGCwiheT8knvC6whOmU3GJzWLhh8D7SWwwmZ56RdytBp
qys4t25c0yBV+zbZWKVl0/GbpXgvYHGDHc2XtdeOyCJWT0z7XngdegiOjvug8yeP7jrk4Hr/2Hcq
6JzHTj4OvA26rfbTJcLs6lcsNqsqNC0bJqipF0/6wAKWeqFm77j4QTovLNO/DXpQ6Z/b+7extss+
Mz6YtVHjFYjdQsR9Tr42+dbQrnXF0P8xY5nQnrEMqoH9tZUJDoqYDTyuwFeOtike2kLGTk2/OVn+
A3H3p7amv5jp/b6t39sRX1qbuXSEsRdzbn15y1NXp41jCPjHnVXpYevmmOY20ebkdXZ3JJXMQuIl
5Zc8G2ncpAhau6ktd0RvkUKkSQn2FO1XA1LIEIAUFWUJTY+GMtFIMA19lI9usZO++WMca4JCsu/v
Op+wIK10/asiDgAtTMv3fPSGoJbUQfa4cMfoto5vDWDXOs68m5glbl/RlmA2FlBLqevGJoeh7P4Q
kIk+qJ6YR9eUxl6wgocd2IHDahLw3dva28vCFAi2Rx/nWSteXKSsDkXaqZe+ogQVzMnVvusc3Y2s
6bQmHGfeN5QQ6DGBewRDQvS7AQ0DBwPphhDjl7QQiIbqDlG6/eAXoPpmaNx7prQTO6lV1kPloJKa
k7H66m+Nu3h7MJbqo+EZ1LhgiEDZbnFxkrZ1eJc3SJOWSEhU/s96NL5NGOBRtOLsthwFSvqie20M
d+vF0GrA0qwn35iSwMwn5EGsb4XOTyAdUEFlVw+p9ydV2RBo1tZNWLtsoDrDvFbMz0D748KQEdJ2
zHGQDdfGvW4/j97L7YPw1uiwXAmgx1BLQqCEcpK1sJTSkK2ZYiXKAnmgsAdW1D4hScDtT7YVVd91
sZdW0GYhsPHTVlv1mnbvhc9//855gAEda2m1fszEVP30qzbfV8z74GyF/1hJJIsRYSCCueKtH1jb
TDWcuDibAI50uh2xjrdXcfVJeydhoUfW2uXoGIj49C6LCt5EWpEHbrkBlV5brZlzEgcXFE1XUBkn
TTXQAplu7Mnqs1mIOwz63RCxbnj/kbEM9mRvmHXZOW4sQC2UdwQZYTL97ckWDOFcxbbBdsOg3ZWq
3E1p9v32Mq75rO8UXI7ysFvbLxgMZTzYSZBY31zyIpCeLJONHMuWHPPy2E0V0JJGDiUrL1Rp4LZP
oorMrYG/azHnDEJA/gNxIBpML6W4TarlWlV6cfdVTEARoXJfBZZTRlsDAdbPxT+CZnXf3SImHaK6
vvDiyQ6tmcl9d3tbtr6/sEFpTRqVtfj+t24UM4hoI4+z9n10wc3UY8hlXJFaUW9yDcKFB7Z62gWF
3z61Gv8XnjvaFOZhfiCfuEJQGPaQWgnHDS0xdLs4J9/acsOtXdXCAJ4ctKQoly9TDJpMk5QoywUU
xAyIUEWgKXOL0WpVCKo3b5zooEJcJEqAK2rgMBkQosrjZLV7n0Qf32zQts6jCwDFvubpAKuYWWD2
UCwTsbeaHzTxNrZ77V7MPvmMPZrTI4u3V690TGwUqR8n+tE3fyIW2TF+Z9fTkScb5mzNLr8T9Wbt
3t2MdLQ0jhoeasnJowE67qYLWuvTv1gw1CDBZTW/NFeuqq8LrxTcj119fEZB+Xls3Y1HenXXQYCB
bCbg3VfoGL8hY2I4yotTHcnNOpg2p1VsSVhYRM4mN68TBJyywKDL4F9gqEFggsojiLcAJV2CPNOp
63lBkQtDsmpQf9fZ0awOt7dh9VSB2xZtaeDav0LgUGn0BikoRFQ6C3nu493ocz0yCqGHdd2BDcPk
W8OuVs8XWElQ0UQx7mpkkHLapLRAGB/zUQXKuRfqfvA2wq21RNh7H2nxjBS2J4ClhIPmpHbQTW5g
dM/+dCzzJ4ORwE83jvOqBzAzVLi4nYiBltFPj8CqQo8CwnNqVvD3gfidDVGUOqATqXltBF7eNPel
PzUHw6y8Ezzh+vPHN/P9b1i8aEjVNl6mOi92WgXA1pTCy/bxVJtBxc2X3Kk2jN7aPoL1CkfTQLLl
qgtUgfgXE0WQ9LCrZleyKsgojepk3LB862uL6i1wl+huRZbx8qVuMbvFVBRyhqR8AlkLOk5rcd/6
Vh4oK33uhPtDiOGvljqh3RQbi7p2x2dylf8nfHHH9RZjKoSfAUQ4eY+sZiefFRuO1VqLCEr7IFAG
bhCYyCXAk1e2VvLaJbGjP/uliCZ61w8v5hRzgbprsTO7fkdNPzRIcmiNLWLWNb8OATvYMZG6AsR0
sby+1zZIrEI6YNR7ayr+uH69nxwaFXm1lZJcS9G9l7VYTU5AGiSUDzgFuKFQiNYPbWJ/Nsvpc9uy
FAwJAhXdbu8O+mFq4ZXdviBre4mRgWh/edN16QcA+kJbk2kkTof75ovVbrybW59fKKdTzBZlKT4P
Cplg7+CP2z//+r6ZKIuAmBpVN1TKlrURVCqQ0R96RBnyd9n24VAcHe3v2zKudYAMhHto7cOTcJUC
rEcH6TkA52MeMOcEbt7bn78+a5efXyQAyWiKhPv4PKbSfS/N9impxIMGiF9F5Om2qFVNEL5iv803
kOSl1WDWZIJKdiTxBBQXqDEC/vu2gOu3E7pg6Am8Y6BlEGBeCtBAS+WUdge4DCgbUxjb6a8BQb+S
95a3ZWpXlXkna7FulZgyphJAwM0ymUH6kbNFWHL9YF5qs/Av06Zuh5RAG9a8pG5Ugry2Qc4KdWHS
/b2Zq1/TB0l69LAghYKepIXNmXK3Td2BkVgxA9yb/mHqP9/eHQxdwfpf5mjQ2Q8mDzwP/2FLvdyf
REMusLXH5JkIvXIxmssqj4Upu6jFa92Eg9M5p8Typl1h9vXn3lVpxADhPskGTXoKrZvPg1Y5J73K
i+eylOk+8bj9yjI2fBJlOx5gwXoQu2nOGd4MPyqD5kdpERCNTuifqPQGxBIZejkCilzajutGteMo
/HxqygZ7SFNwiw4pfajaSh2Em6tjXpp55BHw51tN6u3KxmV7S/E+mHSe3vGcYzqyO3T8jrnqe12T
Py6k3zdGrj+3pOb7wuT+Dijz71Olt4c6ZwrswFw+aJ097UHMZd93aHxXAa0UclNKjHE+kCR2ioaH
E7CVYYWRVXsnZT8HEKIFrkiNMJFWF9kV1Z78sewfuJ/xHVL4CgAdDprUHlSUU9aLiIBa95PF7Dyo
cl2EYuhoYGZpuvMps/b/R9p17citK9svEiBSiXqVOk3w2OrxBPtFcJRE5Ry+/i764MDdbN0m2gcG
9n4YQNUki2SxatVaM9Kjx7CPcz8eUuc11OxyF/IuP5iDpe1LoFcfqprbPpC59K52zPcKxRygp5jp
zeUSBcgtD74WAVFFWmBAWUPyB63Wv0cj5O+KVkOFrl9+gZfsug+t7XDwOgooNwg3ceyee5DTgYPK
HEn0KRwssL6mD2jyROuP+cLmdl+QQXF/rJ3vAEDghgJmAPkqKanYOS2xRmJFn5w43uVasQvb6CFz
VMDTVTNoP0cPKICTF52gUQcGJ32xo0/mRHpwRMWPWPyPY387YAbJCRBFoecVI0Kx83z2BsjVGU6J
RriSlT9Mq8u9joSK0GntHAF5E6xAUA17XVqhpqO53rut9pHOKG0a3GsyRQpE8gGgE/H6wrMb5Ouo
7l00TxZNW9CGttmzy18M4znO393s2U42oaqXWxqKMIQ+YRxVsKND9UCKHizIqqFo3+XPKBMAvaR5
jrO97s5rFkAaLmqjuBARuUsLYgKT0JuseP5YZhpKzqpAUvV96UKE3pWJ7suweDaXrTkeilGBEFJ9
X7oEITs3osMVv59Oh3TaqRJ20r4QCwCKffiSgRAcMC/Jl2qCJ3Cdl9kzZ99q5AssDpWzxNzcvAin
VmRuvraYiiYnVfasuV75w377374u7bnUbFmZ20X23LPNMm1vbYj+zxyJVmIA88HBJsc8Qz1ifXFV
PC9Id/DNfGMbw8X3pSU2SNilmRVnz465bQbws/ioqF2fotVlPhmCtMzTooG9GiT3z9TcufEmYXui
wn5JUa48CrnDhA/ZhAsdo0iZM/ycuWkczXqefautwi1QEsvh+pCk2O0/9vAyFoGUfln3nUxL0xYo
ej5bwJGCBWoTTfvS+tVaqVcY782iuhcvNyJAFrqB5xkqbJcJnJSGOQ9Bd/3caN+SdvTMTvFOVBkQ
fz/JQPZ9nBm0quFmTWDXd/W4uz5hqu8LHzn5PkqDUTlP2OrhcliKO6X2zqWPnU+QdNKWEa+X3sUE
RfmmMjaD+5T1m5uHgDNc8FxbBvAuVDpsi9AaDTSAW0fwMEIVpswV22RliiBXjfcNqpzgq5GTj04c
lXmUR/aRNk/VwVYJn19eq+7p5+WK2VJVjVmkiJ3LpnpipvbLdfg9ArENGKb2bOCK2brckaI9TmSB
kaGD3pK06TOQaiDYCedjtom/I5QfCn92FTZWZgwSmUJoUnQaIKt97lR5gvRpaw36Ma0+TdPWUGmm
qL4vhYd1kzg00/D92DhW3SdqKFZczMHJewlHBxpdUL6ANjbA68gvnP9+iwuGnMwejkUZGHrU3E1J
89S61i9k5H7XU3Pfm118r0ydXiwNXm6giUD6Ca6Girq0NDEZtHmJaX8EEMQrTc9C67/uvEbDz+sb
ZtUOBHpQxwIk4GJ4jdFPGtOhmJ1AKbsdNnm9qczKC65budj5GAXyJlQQtiMvIPOKhlPv1DkvIWJS
7MEijJe0Ue2um7jwA5gQAuZIM6Md71JjhpI+JlPdHlONLT76FubYnRW+sGoDKGwAKID7Ba3guS/w
gWU2G02oQYX7vDu83jwCyB4bSOUCFCgYPc+/ztqq4tqcz0eoeQ+7qN7+T5+XiWG0YRjabMHnR/ZI
9j2/NQwlyB/+/fUyKQwvQsNuBny+03bR1jJvX158XqC4kFPHY0Ca+iyrIHBn0/k4PJLyMKgweCsO
evZ5KULMqB0OoYPPz+mWsQ8m/5BotzsPSm6A2KNhDV2Gci3E1hIo/Za1fkza0MvvZ1clkbYyBtGK
h05UEMxcwrC6cqLVOMc6xI9DL9IMb8prfxhVIN2VTSAyh4h1hSDJRY3SciGCgf2sH3N7U00bplJm
XBvG6feF/ZMoZBp0twL7hX5s9Y958qkod0uiiAxdcemcHeoICAHtFusANtsLgdqScwa1a2M52rSI
P1hk4WioRpopBNIuxlmLZF/L9ibr33G3jD9runAEE4KhwUtBcnJMtKTwTTMl5raMnBjy8yz13Lbl
dzyOMh9KRMVT3MbJT7xa3clLTX3UdnR0l03vjPY9QArDDhWoYg+qtck35jL7CmX17GNSjNUEeTH0
rDuT23qtpkU+ZO3L59SgbXefW9XGdepNZ8y15dv6yPKNU8xoIm31ecvnSAvwVjZ2fUbivWWV2abS
RyRhDbDR7+Ioib7TKR6DEF28WjtMngU9G4/rSBNtq9aB8he4X3QyZYfFRVrdMyjykBA71ryuWbrK
bzTTeUtZU+y7mDeHJuWd38RZG1TlvPyMTGN4KGMIiKc5WsFYQmKfaa2+Wwa38aA6Z7/ljEd+k5Wt
x3Iy7Hhutl4Hvccf+ug4u7y0zeNkVMvokcgK/XkukUZ2F/IjZWzifpXNdYCzX0fjiN3MaLmIWvfz
yCe+q53oe2eGTIWRWHVGSHWg/dPADSk3f1JaRTVw0wuow7fJiMSoV+cKboRVE8BIoGEXNZgLVF5s
FbFJ6mUBs+Me0z+kh0TV3LRyyVO0quBc0JFAAyzmfEtFUNusjNRajpZp+6TZpdqTRYNiUnGPrR0N
p3bE7zjZumiqLJcULHVHAsHzn8uNhSqcNajG43pENRmdZsCtnX8+KTl4irUGcrOoJWcb6IXcfEOe
fV8KVeuJdTh6WueY5lugf7wpU/WayxRdYgigI2ag10OKXzCtng9h6mIapzYPjxPwn9/aNAyDnDnf
MqoZb/kQp35qlBSKuiDFBYeStuyEbp7ncvoQojd2oLqPHrtfjaU905l9vj78S0dEgIsfiKQuDnc8
nM9/W7NkZlcNiXk0zBi9ozsz2Yb2j+s2Lj3k3IZ8uI89Wj2RPz6SZOM+xSpsyOrnhSgQEnrMtGVR
e2ZUBmrejnG0gSts/RKyOv/w+0FwhCeN4BySL3HNLJuii3BMRQiSGT32XBHnXG5VTNCJAWkLDVDa
jchkmcfF+pUxw2t4BJwCBFdVac9VQ9Caomj3Q++QfCYMJoQFs7A2jyl7Hqe9Eb7M8zujXLGn1pwK
ng4IvAgZLnjj7SGj44hcz7EEb23c3HPoG/Hm5fqqXDyb8dKHiDNWHaBcXOzSrqrTOO2bZjKOy2Rs
Fif3yumpNu9I/8LTX9dNrXkYKCtB9QH5IJB9S3FoW+pjp/cjORr150n7NOyvf14Gk+OAAKYY3wVY
BtEJ3gHnmzCjU0JIOJBjn02eO/9O63EP+lo/Tu9d9pO297x+HPXI11pnW1UPU/cCrVCvtpvtUhxJ
8TR2T0X9w1j2dawI8NdW8u8vw01y/suWtmcgMMTIE/6pXkAvh25xxTNxbXKFojgq7Agt0Td0biKz
J57zsaFHnRz0+WFR5M/+5DPOwz4E+cBziTNY4EqkIeh6r1OEb/B5Q/edknkoLfpT/Rk99uAo8Omc
bWrtg8N2MY02w7jLKrYjya8wAcly+bUsDrQ5aKqnx+WgIUAPAU4EAII2Ta5vOfbC7BaJh0Dnje8h
ulK8Oy43+vn3hf2TS7kiQ8Jbju/P9e/RcLYm7bZzdodqpcKQaiDy6tWhYVYjDBkIwwbqp6BHuL47
VociAiW4B2RQ5PWLBbV4BMHqwDTLT7yen7uqAmFE97WZVN2ba6aE3jNORygW4Pg6n7UeiYYwQdNK
MA4gKuiifdsIvkYXnF80erk+rMudRVGz/WtLijvKMLUcnsFW3L0b2M1j9FCpoHhri4PIT/DcCCEJ
OQOTuuNohmAvDGpnAJ9q5+mKtVkbhItXJ3AlaCeAxMP5hBUxzzNohVtBbE6ejlO+CsctNs/1qVod
BoR2gJBAxAyBznMrGgh7lxTAzcBF1V/3wEjyL8MQ1whKwAD7yBlYkAG1odUtGEYPwsRB36S8/dxr
k2KvyAw6OOfRrXhiR/Ivhw7gBcFBFSQs9HOh3pWTrVE/95AAz7bD0PuzDlaI/N1grzdPIeYNGFPE
nwiR5IVyCY8tMth6UKMvQvNcsrv+/RVHOPu+dN7EUTfZ9YTva71vuBsz9ZO36xZW9uaZBfELTk40
JwHeAqgfPRibHWFfEmgI/eAq/bgVT/vDUIDbQoeagHwADHjL6Kwf9QB9bVn8USXrvDZLeFHCCbAr
HUSr52PQIruOe2PQA9eo/XrY8pChZ217faIuKmAogJwakTKK4VhpnR5iDMmCRsLwezaXvmN/IvWO
J4e2ViyLYkjy1mkaZyB6OWFZkvqjU9jf2FjfsyZWDEpc0ueX+Nmg5MYeNDpCb2vGoJbhwQj3SXvU
kw8UyGJWqlJdq6YA/QRXOQjxL7DyC9VIZHSpHtjp7zl/W2i+Gadhn0THosoUOak1p0YY/kc/TPSp
ir+fODUUMcExFBd6gM6zTaF/C0VYghuHfLvuE+t2RCsRyD+RDZAcz8lZUel2pwdZtCdOAlq8bWwC
o/TzuplVZ/jTsfQfM5LrzeZMewoIbdBHsZ9rSeuBVsUDakgxnDU7QhnBxqWDgPyiPENNbkd1QgKH
HSK6qRbP/Xz7SE4tiF9wsjAW9LEJcnkk6MCv6xaHNoQOhmIUa4fNqQ1p8QsA4It8gY3U9NCfm6vI
HVdnCU97FEiQ7bx4tUQzMqoA4pFgMb+Z2SOiGHdQ+O/qEICQFakZvL3/KMGeTFMejaU7xAUJqgzt
CweGzN71dVAZkDyKFnpq5V1LgtF663edqsv/UhsdhyUYhv47AJl8wszspqZ9jXVui4ca9eOuRzrO
cMZ3px4ONoMs7VIAnNi95b2z4Vq8QTi01ZPYr+x0m5oQF0wL14/5tIkNpGjbZJMBZvgPk4AnkoUU
DeZYrj/P45I0VuWSYIi3LNpA1up/+r58hkeF6GcEaXiQkD1P7mrVibq6iMDIANGP1PtFjQtViSwa
Qorfb7+w7vPL9V+/drYJRkBEuSJhK78f7cXN5qaIqLhU75bJBVPTvh/j7TgOm+uW1m5WdP65rmhX
ccBwfH4oULTOGVGr47Se+Z3j5ltSWHezycClrPXePEGTFyjN6zZXR3diUwoZrZy1yZzCJgpknube
LQU49sDF1vy6bmf1sDixQ8/HxkM7n7N60YO5eNX0J8v6GkX/8JJzTudPei0MpAV5XAgbeJF/6Mf5
Q09QFKtQcwkTxVLJhC8i1D6zJXzy9GRKeyech1kPwEK/KayPZfro1NvEdjdsrrZLWXmoJmyK5r2c
XisdcdHz9flcWzcQzSF+wNMUGR3pxgULymLEtYH5tJDT/QgyU515A99ft7LmkRYIKpHhAFjBls9f
s2wtVKUwyjH+kPKPTfdBGz638Wc+lVu9VYR6f8iL5CDs1Jp0GPPaCKdphDUIid5bi7tNwOU7mbWP
GGZL9OoOiOpDmVQb1jS+ztADMGWbrgYflEE2fb58iRrmd3WtOB7lpqg/a33yu+RDfK6iLjbEWjuQ
DnHdX0Z4lzrIfPSenh3i1PV0NJ2HKunf1RX+O/cypjdmNEnCGjuTmvOmis1Xe9Q2VdKCfUPF4aAy
JW3ODoBYO0uxcbp5V4yfwARd1gdDpZ66ehmezqO0P8diXmqD4XkSaukHTqZdiO79Ki8f0VaNrm2I
3EYQBUzmo1Vkuy4rPrWTfT/XEFXn+Y5HqA1CmYrH6caIMo/zqfHrPFJEHGtvaPCFoigElDPoPJiY
q5ONPSaV23JXuHx2X5YHx9Z2xLzrm8e5AfllHoI3FLFnUXsTSqDXd9vaPXZqWrwcTkyztE9suL8e
NO0WnQfa9vrnVzczsPV/MpVAzUhHPbQkcg3PARxZ2W8XQXqe914CXrap+2pM3+JYhQ1ZsQeML64k
RNKCpUaayTQdgBZ3OR6KIQh/dvrvatrPaHognyMVyFCcDNLJgccUyKhc0T1vU/FTTmYuzlLdteMc
M2fPvxu2eNxuvIIlRxbqoD8d8g2gmrsJFCXXp3TlVoNdDA+3wUq7pF2NcRPmsR4M0d4G8VfsG6li
1Vac4syEtDeRTBqs3sTQtBEkqPUbkHW3u92ZBWlbJvrQOGmOdXLs2XN1aHOXw/9oQrots0IbRzrD
RJg+t+19cjNKlkABCOBJeDU2EHrqztefRlGU5TzDm5rTzbBsgYnZ3L7Sf6i8EQQK9gHhCSce1g1W
3KeusQQgpv6ajtkG6MBfhRKht+ZQDJxmcCr87yLhyZsYrTqpswSae+/a+1pLvAUajNfHsnLcgzrw
rxFpNcBzbOARgLEwp/IgOwGWSW8ij2micF3VYKQ5y4qx4G5qYjDmNm59N4ekpMLESjJFEEGgDgiE
tKgFni8L1JLMEqQsSxCRu3m6R8g1vI7WzWAKisfnn0KKKGLLFEdx09mxM+hLMJN90+yBVKlUQMO1
eBJsE5DgdUSLI5pTzgfCdaPFdTTPAaf0EOqRl6T9R7TbIKZztkMJvDmh+7ztf6NV98Hhpj80ud8Z
qiVbOW3wM1C7RV4KMlVyuV53B42ZtTEHaBADqRg6zfybfe/MgOR7MTEHQI6dOTCBQc62lfm9zXQv
b25rVhIhmwvsoGAQRtngApyCbq5qQHViDpbOR2kiVZwGa1HCH0EipNYELaxM/oniWge6DW1GKDP4
mcMPtQEFKuchNbQdlEe9mTzZYeY11ifd+XF9BlddBZQ9WCQskKhPn7tKURW0TZfUCOysNfyEkvsG
zAeeBcYwb27SF91i24jYd5mFiKoFj+syPS3u+JqasWKWVw4SiBuYAC2gPo4rXtp9fQhu8NTSjaC1
dx374VTozM13hqLCurLHUdQQXMVocgOWRgqLBoAolzolRsCzx7xrNs2ceO30uyhdH0Wt65O7OiJw
IuOlatpIOElPEJrlYHXtDTNg48clBEnhx4wAqAbe89vtAHAKWAaK/ispi4aacZZNsMPbrWndt6Vn
9B76ShTbbW0/n9iR8bntTDNnQC9XMLInJ6m9Pg2uD0RlQLp5UQsAfMWAAT29h/ZqpuomkAkb/uxk
SPs5AsAMd5dXPxlBTFyXuhmUNNP3rdU3XkX6BEI/LH80IqSsQnQH72u7/EbbkXh4xVZ+i1IvmEcG
FeZNbC0pzsSJArosauCKRnb4fOvlVmiUsTZaQdk91vRQF49ExWywbgLXv6ipQvRXOiD7rotQFK6s
wG6rb5kZPTIXpOGutf2HdQOs979mpENkTKN46XSYScx2S9i4mf4htYq5+mtBbLWTiClPWJfYdmkF
Gf88bSf6fH0AK68LF0k58MCg7nj5TksI2N2KipgBFPOs8MFMEC/tePrAdF+JdlhdkxNb0gk0txNu
LdyXQdFTD+zYrALkVpW9Wt1JJ0Yk3+r7ZubtHyOd/0u/HSgOoCaaTiwbyRAR+52vhs1RexySGAcO
1tootUfqzHfXV2Tt7Dw1IQ3AGSHToNUJdmpcsge0+ba+rUFotS2gK1iZxbS73Z6D6oMNtDXyU7p0
+wBO09q9XsBeZ25Ym3uG2UPdB+KGt7chYMII+MBEXRUklNIh50BBEXS6lRlo9aHih8P1cawtPK42
3AR4hpEL+GZq2BALJhGOUOigfMtVPOVrznv6eWkfFmVvz4lYlsHcWqnfNY/MVKC4Vp7fiFv/jkBy
Lhbl4TjkGEFU7AHdLwsUKw6FtmXfq9KbbMXdqRqQ5GealedR1cCaUTEk459GQoC72l9fFPER+aR3
gBlzXAdSCQDsnO8XkISZXQGShSBJnwct9XJ0KUcWuOBeK/YJSpuKMa3tHYEMEPwZUA6WEXolZ42r
V/Bl9KqgG+DVHrRNMnI1VaJYistx/TUkTV4IupuspjA0oy3wvuXTxz52NS+Ns9cciRVoHaGz//pU
rvq3CVI1bBzxT9qnpduOVQoliGCaPrEYylGKmG39+2ACRxMMenhkUEUJvmdIcS9mYMX7KvPccXv9
96/5G/jNcAJQ4eNyAQh1/JpB/ZQGBgQSih2qI2mmeGGuLf+pCWmPZvE4ZuhGokE8+BY0Xul9Gfup
itdwbaIgYQ+9E3QEANYqBnpyI/cQbmlsSmmQdhAATYix+G5XqzBbax7G8OICcyLiNrxSzq3oSWUY
U5vQgBFjmyz2nZu5G2PW8FyNQXrlqHTDVkcFbCc6JgkyjTJV0xhGoDghqM9ZoDx5G1RPvdWlMcAI
aAIIAJSgdLbRpnGXmYDUzZmj8NXJJ8jylk0OVdzZ1HwXWlf/cB0g24BEpmsx86Kla1y0Etz+LUVZ
/dGpnizVdlx1Z4FFs13RomuJ+TzxggadUEWX62Cpg0JrHUMA9Jfg6bu+Z1ZnDacmHlE6cIFyXqZx
eqoVIOsOnMrywICyMUJ9Z6Zg21EUZ9YMIfuKbL2JVCjCo/PRtIPtzizB6vcDyfzUSl/oSFuPEkCf
jJR0/vVxrTn3qTlpC3WWZfO8F+asLzF7yfJdmO2K4cVw368bWlslPENBzAugKKJCKeQgeASkhquh
pt2/O+PXcNk1iULRdH3q/pqg51NXU7SiLANMOM1d4m6r5c5s70iyvz6QtdjgdCDScUCKlkE3FTMG
vPMy7aIHsDSNzj4JPeM3OAz/wRicGuRJKNQjE3w+pKqCYBQYVWmQ1918p0NP55nrrYMHArRmQFKO
sk1djzYYsB1IcITh5Ch+wOqcgq8DkQNqs+B+Of8BNWNpGLOcBiTqP9RN+n1qQ5SKkED0hlDljKs+
cmJM/JiTnRzVQM7OWoaTr9k2Pwt+KFWxo9g9crQg+rhx8yMfjabGcwu5lS2lK87WwTomyZNdKp4M
6yP4+31pBFkKkvBc5zRAhs1r6c+mOMz/ALVC2P7XhuQT+cyX1h1gow2XCVRkyxs8n3pJObxddz7V
YKTQauijnhMb+wl4oD0yxp6pQVtBU3iYakmkwLSOJz5VJqzgfE8gbuQcwoL9y6FquCLFgf9cQOLz
YTaqAe0qcKxN9AEiK82HSUWqsTpbJzak2XLCptI01xKgna/xtOvIoR9+/8OCgDgF2DTxT2bbzNwi
SkmJqaLZfRF+KSEVo4+h4qZbHceJEekUrTqakc4IMQ5odzWux6ctlCQU187qop8YkQ5R3tdJblgw
QrVPgrzj9uyAIbAk0KgTSa0LGVk0+g58GqEa2EKLs/k26qqg43IABvjTgTEDvkzkrsXfT46qRadA
GGjI4U4PS2V7BYRIrq/1mgGUmFEFAvoUFCrStgjJPDVaauERwPUtm1I/XhSP3MujHaVlNGmB6AVU
MND1PR9CPU0LeBuRiDSqOXoEHd4L+vIBA8vKowu+6OvDEYfS+cGLlCcq9ZD2RbYGZCrnxqJwTO20
z82g7jZL+qVZcJD4evQVrC3XDa3NG3YybADIiWSdcO+ThWkbMFokTWcG4QeALcJCccCvfx74UCgp
GZe8xVNHocvH8TbT0wcQzift8z/8fFEBRIIGqy/XQppiCC2I15tBO/vZsO+oIr19ubsxL6guosYj
elhNKQyLofPNuBtbQe2gIHaABgzaJm8ewh8tcbwvLOOSahY6YG5VozM5IPlEPleJO37VpljFBvvn
2SV5FKJjkNmKZhoEJtIGcQvCWNfNJNAmFyjUxgPr1LdpchCXvNaW6bEp3zfJfTtB1hxF5+pn1is2
0IovEGA0Rb0IHT1MfqiBfKaKoFeqB7vQ1PdlQvfXJ3Jlg55+X67JLWCv7HUKvPNM5l3UttupiD3a
aNtQpfO6NhLk6sB2LygkkV043zRWtTRaWeDuMtt5+9TX0/b6SFa+T0G0jesXmqE2Atnz7xOz4GUy
osKnsS9D0Kuwg6ufx6aHS6POf4GXBc1GTkwgaQIGmPH4at4ecaF6/Pf7F0WnKCscu2EGUIO/5/IR
YEHPnRSLvTYGXCigu8QrGVkzaQkaq0jQcTQaQYo9mXxtTdUL9nLno9SISjiA5zhXsP3P10DvJqPr
Kj4EkLrKgYlJoGG9uXWZYQL5eMHpDkkO+bUSxWE2VCaoMzL+EsbcbztFAHS5I2AAMwSSLNRpdfl0
dHow8kMseQiMrNzhkvLrctNqu4wpMnAqO+LvJ5dIBQg9SSfYgWq012gbA0RMoXXIlR1uq4uCfgzg
E5Dru2j87gjNwfdHB/SzFJum038MveMZdvzj+sKozAjnOxkPRbZytjgZgqIzd0aT3mVV+Z0Z2bfr
ZtamDfwfKJ6jfwJi8JKLkQJv/6Xq+4DzwDES4K5yMIHPm7a5HVmOpyCCI8Hqj1yJXP1B72Fnd47R
BZa9L6xPg3uwo85j6ecx+jbzm1MXwhhY9i1kzoVezvnstVaXIjmodUG9HGInAF+z0SqukrUFwp4H
BsIF+OcCeIBGRJr1ddoHMTe9Sj+KIj2rtteXZ90IeDUcFxwqukwy1/ZJmYLDrQuQWDIhMEs8iylO
gDUTNgIjhN54oiKDdT5VeqwNsWbCn7Pqc4dSWaF/NFXFqzUvY0AV4QFkGYKS7dwGb3qSgQN5xGmc
3juV+eSW1q4amk1lMUW0dxm1IoKEgAqKGMgXXORKE2hWIzWTTQFbes/J78ZkC57fjTF+5o0qmb02
dae2pPdj2LjdCMjnFJjjC2OvTQlKi+TzdQ9YnzrhZEj8XrJrNXFKp7DG1EXTV5LsJn5fLT5TJcxV
VsTfT04bi0QF4R2smNq0J5BUF50+Dn3SWwWQRhxb5yEglgd+Bq481IIvmArGqHfjxminAFl/b0Fe
KpsVt/LqopxYkBbFmio35W4zBY3xYyrvQw7IvgpXsIK9MoHQMaCDgqgchIbSfBUhtB6zuZiCkL+V
2mtO75fU3pqu6HHnXlQWvkbvG/rY9CoJn3XTAtOAtziYFeRSE4tYzAeHjgA8Ve+DY9zzgjynVf1x
YcbWWGx/ro0H9N3rng14+2I3X6475P/zA8B3CAJJdMTJaeEKzeXDSOErrDkW9DeBemeT72rtTu/f
GN/21aEjj6Zxcz4IM44Wv/9aleLRYu7mNrdhFYLFXo2QqN7MyffIUhwfaxvh1IwU09U86y0+22NQ
s3e7+FJB2BGgopvJv0GDcmpFvtzn0op1YQU0qF5cJV789foirZ2C0G8DPw1YHgCzF38/2c9NvoCU
dh7hJA2vfH1qN9GS7TWXbRM9+qI50dt1e2JTydsaSJs/N8gfvvFzewZOqDkOFzCwgUmO1ncQlPL6
6Y6MdAOVAi8rt9ftrR0j6FHDiSjIS0HNdW7PzQ0O0pZoCqp3Hr6YKjYncR9dDOfk85IXZElI2VDi
83r1qejjjROB2pN6KCaBMA7ie8NG124uv4oWKjy1BEPO5XvLaOIEiduoDMzyxR2pZ/JtEhl+lbze
OnMiEWKhPwHUHCjxSa4HjsOiB0dSEZQeBNN8V0kLf+l6+DiqYCjiIqa4IBgBt2sx8WUugnjnkq39
251RCdtm++vDuDzlhZU/Tb/Qx9bliALtlvGSDLAClQzPM+rYU9XDL13szIL8lC/TAZplwgJhO0Em
aPnXR7D6fRAlIBGCAiWUa85dOG6Ntq/QHo348Zj7RhRc//zqMuCGhc4hqJeASz///JJbyxgbIz7v
zF6eEC8dvmjahribEq+j67bWFsOA6J6AqANgISfwpjED1UycFugPeXbwjii2QOBcN3F5wEACCQUU
wKlRkEYr9vlwmsFy0ngYy0BP0g3p79vl3ULnAPqVtkmx0yDAe93e2vSd2JPzB9zup2rK2jKo6eBB
ZMUrreTZzF3i6VV+iIpcFVKszSHoOJCGE6cAmCDOB9jZ3IW8kF4EXE/e6MQRIHF/zlzFuNa8TuS+
BHYURDOy7ITJC5b3iYPtD+aMO/AyKNZpdRh4SSD+Rg30QrdSG+ac5aNWBIwywGCcX6QAw+gUjqqO
oZVkIvKIgJ9D1AQ3D2btfMKMieIIiHmJKy7zuupOq++KZfZ0G1zc2sG276ANt/QEP6L06PQxK7a3
e8ipfTnONJO+LxbYt9PqW2OSxxwSNx5AD7uoKT6ZhasAuq/NLGrKwLmjHk+I3MpGechZO0dgcM38
wmkQZM2HWsXSt+Yep0akSV36tG+TCUYKfaPVXni8Pmcrn4dPEADXCM4LZLTP16ydDUidd3kTWF6C
GpXqHFr9PD5ORTpLvygkxC4U2cJiroBijLx2eCsVoe/q90XvFcQPAS76w757GlVpIShZG3w/rF7z
vc5frs/OygojIYrr30DTlYluovPZCUPiRH3Oq8Dt452tN9sUglmqg21tDEIICE8XcUnLiNVsrNoa
abIq4NG3bki8blIEMioD4u8nk6QPrTUgeqoCar/V5m+XPF+fpcsIXdSj/g5AmiXeDjF0c8YqmPPQ
G6z9FG5c60Gv3q+bWbkAABQEPgnNdsi8yuihcsyHEnRZZZDrDVrTGrP2QKkcoLD4Fg7sXYs6xd5Y
XX0GVKSOLkJI/kk3HDpByqxjpAwsSHUhWY0iTx05D5rbqIQF11YItVakrEAsjg4r6eSaS4hvFROt
A0Em/7kYFVfA2ufBNwKcomCivugNcsM0y5mNXRJVpLqf5nw6ln18e08qSqAnVoSbnLhZEc8DWJHh
ZqWu3aej+aHqVciQlYEAUY8iCKJYILxlYkjTDkk8RLQL9K9Tez8VN6dCUDU4+by0DEuNAwY60l3Q
25v406Lvrzvw6q9HDQSkGQIBKZe7bdNAQqfG56OvZv/F0FSd4iv+ijscoRiaBYGxkw9DXjGtjues
D3TAknVU67Ny46iQW2uDEITmAoIm2qqlgreT6NpQj3kfgCDcT7dhouJtWTlNULlFFh+ZBZGVlhah
LJM87q2wC2b7Yaruk+lhBj5dpQK1NldA3CCPK1QQUTc4d1a3a+uIa5irGaTHUfGrpb8oAN23L/iJ
ESZFkAOgLKU9YK5a6732+0Jx+a2MAZ0HeHIDuCv2tViqkw03oeuo6XXSBlq459RvFsWDRfV98feT
75NKZ3lp4ftVd6+B/dzwl0pxxK6c6XjUQ8cK2DgQHcvLQGPE7xNLu6DFCjdk3pj0vS2OU3GM+reb
F8OFoAa0thGvrTCytg3pp6JqgnfiBtmsmKvLbQGYAfT8gJIBIuAiBde3rtXRRDcDgJnbQ9gpQs2V
zyM8wxWE1kBDIE2kpVioVcXFZOAEj7wGnBP29tbZQSZbcMFBmAuvrIumTV2DGqg1A1oS/bof4p+3
f1204wC8gvoyysvnPz8b6o4QPljB/CFrn8JKEYCszI5AKKHjFE9dvKEkRzWNzBlrgIsDN6M7o1he
waOkqC1dnko2YG9wUUSCSPLK6TteWG1iFgR4wcaLLb9xN2FzsHpFpHa540TrMGq+QCYCYCK3Nc5J
3Ol5P5KAddE2s7fc0XeFfTuxC6zgAhXUVTieZMR/bdYTC7WaAr4yeqVzp83bag50U5HxXJsyUC/g
EIfEDCJb6fQrI9uZIeJKg5IUB93CS3CJsifkWNHZzW5vUUdmFUI5AMHjQEcb2bmHMRbFmRa2WuB4
RfMWh6/XHXhlYdDq4UKaUFTNMZjzz6PflNWkrliQDN1Ln4YwYoDPVHu5bmbFkc/MUMlMZplz7tQs
yGnpkcUbJsWarBiwUR9BDhClisu2iN7uoB1IsBHN5gf9TFPF7xezfJ6lFWz1gMCILBreMmIaT26M
0ODULkpqBXn2I+p21btePk50py+7ZPp981RhvQUfBjrXwdEqmUIfYZukNUiA660e3fPxcPvnQR+B
MxfNkcjYS2HOYhnxMuiaHRTU46ifqLKlawtx+n3JoVii81kniROQ5yZMPRapmpJXdh/CGiSvgB4D
HsaQ5gcsO27hlBEJCtBTjaDzSGPu1VXuayo60ZWhALaFmBbM4ciTy0RY/8fZly03jitRfhEiuC+v
XCS5vMiSyq5qvzBq5QoS4AaSXz+HrjvdFsQRR/VQN26Eo5kCkEjkcvJklhPajIwrBzDG98/RuFJm
Wvu8tFO9xrOU5KD3xEDkCIT+/s0HffbrpSvH9LRW6IDPp2aQJX56Ox8muoTgy6JFb4bdmLMH9OFK
8KwzpyzOpgPtjp31bORvQ3a7ccLTPffQ4dLB3kpHPRKGSR1VDbBx5ngNWqns8ZMxrBzD/BHpasPL
hP+BBxwAKNlTSwwln6wiA2elFnv5cBga3bP7z9cPY1EIiE7w/gEmgqLI+WYx3elIVkfKgdE9plJE
mBJorgEOl2W4wBoCzDaD9c5ldFmDFKEJQKClfYpzMGRMe6GtjadZuH1zngIuFUohuBjSQjAOK8qi
HNRGSvm70h6i5C4iwFq9XN+uhatxJmX+FR90SxltzGvgCajxzF+V8pxHm+vfXzDnmKOhYoYM5lfN
Sf7z7ydFBlh4AaJgMzsa2Stp7lx6p4+T15rcK9c6j5ZWA05iJEBmeONFGV3EuWvnHeiaMOw7tIX7
ZezWlHihUo5G2rkLCFRKM3es5IhGPcq7nNbKQVPG77XQwo6aCVAPbFegiJ2YfOcMRmhVVqihL63G
a7YSEi5oH9oXgOwDYBz+pIwV4BhQopCZmqgmL+b4qCd3RX93/dSW9hHVBKT70SI2n935qbVpxAiY
SSfQXtkPet8+RW6/EkstqTfgz3M+CZ7kBcBajVQrrotZBP+uURDwu6UnwDn5FzAlCwtBMRHJEXje
stVpcQom4wLGX6kmj5W24SnjEFipnvqMDa/Xd27pcFCan8MU5AXACXK+c05aIsrgFl6yKvXNHgmU
9BSlSXBdyrz/kiUFvPY/KdKL41QpMWsMBDhQYj7SqvPasoO0byRtt5ayYiIul/TuegPviRlCSNPO
yvLBRLR1HdfpkEyHrGOolKu+atBQI1+vL2lRigYo6ezsY1iffK0SC0WsAvxNakRiUKxMz5MowRxb
xSuv0ALrJtbzn6SLGrCSjgx9epCkah6lp8j+4tLfZvq5AdWD0qGTL/n/SFNc6jsaPHTAn2HS1Xl0
yvkudjlRjAJcdaB/BFlOCI5PUKtOa/XnpV2cuxZmU4sYQw7yI80a0PU24FalGGI3jgj0n93sx/Wj
urQOWMoHIZJ1MDvesJqOoF/rlE9TLR5MvVlR8MV1zI8rEjrzQANJG8BQ0E1WY44H293SaU/Gfbc2
vGhhFagFKOi7malLLqYqTjn6q5qsqY57pzY8BCIrZnrp+wgskJUC0huGVNolUFQCaewm1dGMSs9R
c+/2ziQUlTFIColO5B8x2Pdco7TazCii4BLDl4Kx3CQvN50yZh8DgQEBYLqb+6zlWgkqk3EzmmP8
bHvJEIH+aG14iXQj/gjA7Mx5dBR6HmTscNdXkZLUTfycRa1XKZNnO7HP7MrLze31pchv9h9RsF0w
msgcIS9yvlVuFQ0jYPfxM0ZE7txs2A5JdM/AtoMcuEcyJWioAMWn8S1v6WNUKCuZH0mbL8RL5hr9
m106oAL7bI3OP5OpvZpJuxX9GteHbNne5SDYBPIbHLOoQ0gRp4q+rno0O7LvLfTCxcztMVM838Wt
+6Lx7mDVdtA14501qH5MzNuw+n+EA12jgjN6gZ4hzybHTG0W7Qe72GTFN9bmYTF+y6aVPOaS2iCa
BtYBA5Rm0MP5Wabon+gUOkV7Xo5e3rxg3rXX2UejXHmQpPv7Zz3I7iP61ZCV1aRDY2PBGgszD/dR
Eer5Y85WTNzC90EqMs/pMOaJnbJ/jxuRArLlRvuOHjHbix5v13l8HyZizjbNvo+0T2RynTJKyb61
Ug0a0et+SfQYBruMHzs9B9ytoY6XJG2zA92lGpRicHZokFijNF9cKIpKNroN55kh0uUTE4axlVoO
rWwC+9FcG070zsH7wRmaDwoF9rkIg56ahSShUQt90PVoP7YJC7XUmvzKdMF3AiCHlxVq8XUUZRlo
JXe2APhjMGwfZVuWKqY3VlHys1XyZDPkMfPthmNuq9oVW4x1/cepYyfI1QjMwnkOuFVFkFBl3e8U
lem0N38BVmE8To3WBX2WYiSSOa4VXRfsBlZmoqo/TwA2HEkFDa6WaaY40Z7YBbhU9TAubISD1W2J
qv9tIOJMdx5NchHRoFVJm+wWmqI7kVcVmc9XBMgE3bIE2eUSMStEQRKyjyIRlDmICwyt8ivdfqZw
gZy2vO8a4tVaGeSTujXs7rk3nftRuLvYKu8ss/NJUm+dQTwiaRfmNN2pNPWvX5jFzUb2d2ZkmdF7
0nOqmpxnsepATdmj5QRgfvH4WiJK8tv/7AMa310MLZ1bP6QDLWpTjExRyX7sjpHyUhZFoCmAzLvm
BrPIr6/Hwf2WrwVydwh7gGpByUfyP6zcEOhlK+LnlOFU+Q/ioCKdb7t0OxLNt9q76+KWbjlqV0gY
wmFDaCyZm6wreQOQKtkP41MG2tKf1z+/qEIoaszcmToCe/kJb5y0anpNkL0YTPWeRJbiJ/A7/YwB
ipZNKMHS1gW3TVVnD5HttFtjsosgbqOvKHXHwdTpUUgxr+4E+tTox1DYqs+o0YMyhLQbnff2vVHz
+HT9Vy/pFEBd79nTdxLecxvMRWdposCmtM5LbGE+i4Yu+GiNf33hRZyhY/9Xii09+6DqyHOWmmSv
qFAsP3vrxH2WPV9fyqIQ1Ih1ZNUwUFY+39YxuTWUJYxEY7oBGTHLu01FhBoWRsE5vF4jTF26Ksh7
waij1jpTMJ9v3VTEAljniuyJlXlsSjzh/i7ypxag4E5ZuSrLspAj0B3UfVBqOpel66ghNxXWRhJQ
PXWxp9IuqNB1wdD+BYJm7/pWLt1MFGH/FTf//UNAXRiVxswCS5sy04vVrTu2nu2+osc8rTWvLlcM
26I4FLTmWAHlCDlfpAvVzRrWkD0muPMEFtQDeH9rIGmlrJGZL2wkHmMU7FChRYpXzrWYXZ/UXIVv
1iUCs0fTtz7St4KkYd2koFCbVkL5BZvzUZys+LVIaZU4A17+ycMQ+o5+vX5Qa9+XdLCwG2qPFr4/
VfCTPLpGXiGPeJ3fg7m4ifcAPPNzJHquCXY7s3OXHRbQGD81O4grb9qaPZyTEGY6yb1U4OkTVqhQ
96Rl/E2hvWeibRBe3+sgxANnDKTe6cpdX9AY/CxMq5hrfLYi57etcdCUtIJHNUWbnrRewT8RUN7m
SbIbYgoa1LWe6EW9+SBQ2gd1zPoc+ado75D+0czdTyXyWaD4DPpxDCairtwIGWb8Z9+BxkReHSzS
aGQ+33fwiUZlPgnse29ifnnZPepTuVGaN6s4VR739VFgxnS/Y5OxBZUQmr/YGlpicY8xmxn5DQwA
h9E5/wkjaRPHIHMYA8Yqgzx1w7ZnG6vdu+6Xolx5h+b1SL4A1AyDexEBqw6AY+fCagbCb/RQ4l4q
ZWAUZuioD/HwcyauiWAHqONH1kqYZiyeKSw3AlEX9WIZ7qD2jjJ2VR3tE+tYDbnHLDVIMWl1Qr+r
3R7s4aszbgmGt+O/DfvO9fqm9NiY+o1a+aRs/JzGXpUgxpsec1sJ3Fh4tWo8ZY61rYYd0pKYRKr7
jakBib4jQvMz497m96ky4q1IPNLuqwIJvWjrmE/ZSLxYPKXpNzPamfmdpX0jqA6YdxO/SwYRXLcb
71ABeb+hXjC5mgpcsdw70SQCwUafRnv0dzZ9SMc95sF5djKhIv/DGkuvU3ea1T8T86kEGWeVJ8hA
jKHmDh4T6PED8K7FiMDrv0pbOpH5J4GSBVMnEXiea0FkFKOlUtXdW/HjoLXB0H1x4fHnKubdcD0c
J+KN6oZN9xV701HPssfOM/g/RJl805xCI/seN9w3UuZPw6FvncAoLb8ZN2P7O8oe3MoIIr6W03hH
j19sJcrcmDKPbOCFW96iCa3LMtPd5/g1ZcYw/xFk8PHvUkwBGOqJeC2NFgHfl5Y9VtQOcz3sW+pp
yVZXNtTINrWi+KpZgpTtXiXFtqifJvsz67e9sUcnSOO+CmM3DW99W9xZ5U/Kh2BKnR1LVvxjmW98
tjkI9DH1caZlR01FsjmOM5Vt0kTG3mxVr0+eSPOJ5vcjYPPQ94y9tvyXkd6V8Sbnw4rDsfCOGbDn
oBieG5svsqng4hF1H4Od14qeO/bIDtcVa8HLBToffjmgkMjLyNpuNHmfdIybe8ztfnSHZGtaSG9N
awXRxVXo8wLmPN7FCBO7QY2H8drcO1oWtNFDq/K/2acPEuZf8MExG+Ju6pumA98WGIfRX5zpX67v
1NISnLkYipgDjS4ybApkIuUwtKa5x+Qgz7Ob4i8WgIoxoldghAGwley8XiIX3SCpu0cnU7ujP/7i
13/4urQ9dd24etfi64x/LrUnp4n96wIW3sQZgjePsFXn+yK5AW436n1ccmvPeuPRGLp9NjgvYKX7
nGlRMNrxbjAbuiJzSXmR9wAACGVC9B1JW2YLTah9BuXtswYvYmPXp6of4rDsDX3ldC5EzU27IGPA
c49n/4KWI7OQAUl5VxwU/VNdvlr9ZroR/YfWz3MR2rkGa1ZF+p7x4pCUY3/XaZgaVXdJsa80Z623
7eI1gSjkLufkAoobF01hE/rhsziBKEXEARctWmcy23OtKsFYC/1nB8ru69pxEYHOAtEVbCA/A4i9
7Cyrgpt65LIczDxfEuuTmnyrcYHStWTV0rpm8Ph79QmjS+e/fzACMY012nVufrBGt960Cd0wp7l3
mPiBmG1ntvbv68ta0gpdAwMwUBILRGl80kUcuVYOpjELg+6T/HMTG3umrcFPF+Wg9IjADAMgwGF6
vq5Cowi1pyk/YBgI6B3hbf7g7Zfra7m4wDgisLH9K0NSvyzGIIAsUnK016o/DSP+MunWp9zt0a/a
/tDi6gnQv7U627JMoMfQQITCh5y3m1D0GKvByPGOYnxLcrIEC1r9DVUQo793mrWJYMvb+K84eeYs
KcYeQzT0/CB6TLRFYKj03I//RikAgIS3DtuE7ZSUEMTwMXAsdXEotNwvB/tgju5hEms5z6UrBWY4
8NDhOQIWQ/JJhDNGqp4xdsgbOzka8WR+yXiy7bvPaJZf49BdFGaryFPBnQOSQLK0o1nGBXID1WGs
66AyUJeq0jtXUG8kaxCZJVHzsJ2ZXAWRtVz7KAxg8jrasEPXwBqJ17GqvGb6gTjhdn2fZwPOsHcV
bFjSMVGz6nJdJ2goLmJ1Q3Il9slkbpxM/Wlp2Qku64PSGm1wXeqFF4FbBiJ0vJPodgD30qyiHyxU
QrJGsTNIbbUHlTy4K9H/2ufnzf3weZanXZnymB24J7LAXvv1Sxfo46+X9szKqoZoFX6981ZxBG39
4Fsr9da1Fcwm48MKMrMuOmtewZSGpFmdG7X2efnWZEZNa4yKwDjgHXnC+LTrxzv/52cRD44XjdxA
RiFkR7eAtEGKQIMacNfs0JJpW9FPg9gw+jWrjuWwM7UtH9cELtwWPHiITmZ4Oggc5/V+2K6uHvSy
y+oS/cG8uS/bmDzYeY12xUojQTxi8uH1BS7Km+cu4aFAsVq2OkM9VRFHI82hdDfZCbXPX6UTXhfx
3jgtbSLeIfgmaPbEZBV5E81RTS1wYJUHamF+I0goM+IL3CnfjXxMJ3yuExJmlQCU2X1pKQlrM90X
+YhBm2OTC/6smSgZslTNPJjp7nM1TcN95yR5jKGfMTvhCIGtH51Cv4OcwbMYSLZYT5UHpptpwIAA
C1kJDI6F/+QuKg3hWeD9uo+TLPKHWuTPDbfwLUay0mekxiAbJeZZg6aABKdd+VZsBAWSptY0hSXS
J72HqV4FYvDY3SWKMj0goCN3A9PRKFtp2R5jKkt1owsdyWsgNzzg4KIMpC30TTidule4+uZU0T8s
JWOzyWjbPsVproSC2MDi2k7TgwHFNkoPFCy/VR3UnTpRNDSsxpYaIur/bLEmPxbMyA6KipbsILNS
5I6mpL4zwImDru9aCQElj765uab1Xhdnrk/yVPMLozQ/AdglAqtRa09lhD7RYdQDUeXiqabUxvaI
ekXFFq6ojjsCMzkTFoDC9VylM7sfwE3WFHg3u4dftFFXMs8LKgyAFbhxULxH25krOVNm65QUpMD0
EBuVl05vav6Yik89NvC6Hi8Yy5nPBbVz5Anti7bbTExdHbVpiW6zAYCxB1Y7gHCsIDcWNgs+ACIS
PJUIunTJa0tUPRIKEF0HCozxCcjv62tY+jzYKdAxAo5mRKXSu1+N5tSonBQHO34R6HvRmb5y2xcl
ICYAqA+dbRf5DUxQUlKSlOUh5b7ZvVprpdSV78vla0ZTtKX3+L7hhm6I/ONfbNB/P1/m3ordPDKV
EZ+373XE7WuT7ub3QjKFaKpAPy9aB5AAkk1hMxYxCOdYcZiszm9Yd6fre7josHh3yiqR5tJWfRQm
XTxHFCbN3aoAV+69A3Oina7v1dLFm8FoSBPMEFtd+r6R08FyACc4oLutyhuvyyqPqsEaocLCvQO+
WgG+GhEnetyk+90nrY7SD8WVmOJAV8u9UZu7aNBWeqmWxQCgA5pscHXKRwM/kRPTSOkh0bsDCg2e
ENqOmWvTpBc8CmRV5kAdSmDj37k1jN2poboS14eRCE9zu9ASWWioj6Ayt0BvEvXCi25kWpozEfMR
wdVHzlbFzNJzmZlRQufUqj4kz4SWGG1zI1vYuwDk2IE1wyEBNyxpArVB/WhXFT/oDPk6z1yrmSxc
G3MetDGP/8alkUc/p5Wr53mrsYOpBfR4HF7rIViDcC5oM0hH5oYYNDCD8kxaAzdAoZkVEchBivHU
s3BMs73oiONNNzIr/NktFH/nXhL8rxwR2YCl82zAagbK/A7/VnLAC/ceI2oAwEJWEzSQcrl+bHBE
pZJBxcBkMwbDuLZViwLQEghyEzjGyNed65NCYOHNIakPKAbxoMC/64Zl6ft4zxEvwnzhXZdufKFW
ri1ojQ2ytV3XJhtdvbsuYemwP0qQnlnwNqi1E/eISuLCi20tSNQ4JP33ao3BdGkpaJXGhI25nfwC
uZuk01iPg8EP8Tee7Ny1kdKLn4f7jnoMYBlwS85PArTPsTJaFkeLw+vIfc2+kfPgXVeB8PxXgHTU
mchZl+gQYNCtqmyjlfFEC78fNVeki2zYKBREJGtodJwaFifs0KT1b72Bc6+Vt7s8CAAALJ+rIbAf
kjJhqtsEqJJgB70DohlotxW3cEGVzr4vqVKjKl3SgvUH1LvNXU7EC3I4GytKd8jyba5r7cJunYmS
dgsT15AjSiBqBCGI8NSX659feAHPPj+L/xB7Vt2kgboOlwLkV7B7EapTa2P2FlcALn1wRwEHh1f2
XARJa5q0sQsSRqtCqR2wHuKOzL++jsUTmfvG0a3nIO6Qnjtqd6SyogonYvBwahoQxxubrqVhxOhK
h//iemaANzQL1UQ56aQOdgJErwOyp/xh2nX5SmizeCIfPi/dPkvhidZZFj7f5He2EjZqKMBUfn27
1tYgbZdq0X4AZxY7lHTjFJsbW69nC4IU2b9bJI9UQTQgeJHZ7GCVPnqXyRp4Y+m0kTJBOxlcnBmk
dq5SWtSyPKmgUrzs06cBzC8kjdLnNo+VO0MXaywq85ZLHjz8D7RFowAC6J2swVUz9oOOSBO9Q6X6
OLV24mt573p07GxfxWMVRHnqvBV6qq1h1Ra0QUdeCKV39OTDy5IOqqF5mdGBl4fRoH7R7upiFwMk
d10bloTAIKNvUwcIChi18+0sKDjeQIo+837+ouwtEuD3+HJdxMIWAvDwnwhpHU6uFvgjRLD0m6Wn
d4W7dSLXH9yQavGmS24uZc5wd/BwgA9PRz+bjPRN6OSUGkHg3hMQGU6Gb6C5jFCwKvd7lvwg2e0X
CuqIJxkP/wzBldY3GiPRLVQmwKTsoXEhsMe/8LdR3J/pS1DvQ8uU9KaRyBGWnnBQmUWbmPwS9u1v
5tn3pTctY0belkMFM53r4Hb8lU/BdRVYsDlQ47nxHL4RumRmLfzw1HRtplWdQuaRCH6NXVpzW5a0
eE5oomUEaVt4F+ffRzpNBWxpyg6560f9HSEh13fXl7AmQjqDOo5KxY3BIyoED51OHNSO71Nub28X
A1cYU0JRkkTySTJvKbNSxUZpYw6yXVjndkuNv7jyH0VIVz7pXG1wE4FqZD+xrVM1DYB2WRTmja6s
nPvSpn0UJV0NHhWZOfAxP+Dcnm2RPFnD3dQfr2/ZwosAaBUQ/e8lpwt2Jd477lT3SKs0ZZjpu8ny
lNqPvl8XsqTBH4VI58IGhMOxq+XgNXN/TqQZvUgVK2e/JAP0CRhJO2cC4YOfazF6R1UMIMqKAxoi
0Y9H/6bt8kPXokz+lkccr6qNrsVEe4mnjZV8vmmP5jYg+HhIb4OBCqGubKbSoUbS3lHpcWqR6wBV
bHVbtvRdACaeIJKbE1DoKZQ2KKZFPcaUHnOvib5W1UpKSNp/fB680Qis0LOF/3dhyCelZLYzKPyI
Wdo+Bs4qmDt/fYekp/CPBBtu6v9MuaRFpTGorVqp/Ii2mkTxKvc+Uz2FPpQZ5mrcVon7IwvjBGbG
SByM3A6v96lgldLWGKTywMZ7PtXe9cUsbRcwIWC9BMU6smiyuiaYIJBMJj8mYx6g1uMlayNh5u34
4Hy9LwE0IjaGZiFDc/HudS0pJ/Qb8mPQuE+uG3Sdb3nqjRC9P1LQKAwPC0HphVNPFTttYuGyo0GV
IJpcH+7CX+zUBwmSxR2cAuSRAyQUXemLVAnE2hQLyQb+WQPaDd8BjsCZzmf14YF1qW3mlauwI88/
0QpM97um+9TeGM7NUtBm9B7LwbnC8LxzKfHYWGzCNT82LdugmaGEP3LzTkEI0pfoMZ35+6ULYidZ
Mrixw496+lJWz81trtq8AJQpgE5AggB8fHJjOImqSS3SlB7H6HnI/PJ2A4Xvg9p0bjNDRCrjpBjG
i9luERXHNuFBZOpeS1bckIWDRk8OUj8YLzWfhHTpVBPT18fWKo6dsWHk0ao/uXlQrM1fX5AyU2ID
lIduOZgQyV+LLLUoHNGXR+IhLviVuz/WjMeiBKBRwHqEGcRwbM9VyepYxRU24CT0T8z5lqSfMTTY
a7uV7VowuDOt0jzawAFgQybIzkFuN5go4h2JmT9kwgyIMALeuptBwVRXjzdfb9bfM3nSxhUJj/o6
g7w+GUPLaEPlxqhwVmEdbPbQAMz2BABFuum9kk1DPtjlMeIbJwKE3/G4cZsj8i5DRwcKKFvAbQDQ
5Pnh6ABKGg74f4/amxD+7bxHyIEDmj/jkQC2eEdrf7BVcaWiXhip1bEb3zTtFzqFr5+B5HT++fUA
rcMYouMKRFHnvx7Rpt0VjlYe7ZPeem59nxaHv5CALMd7GgLP+azcH1ZQoDY8NAaHI4VRZU6a+q6J
7qFsLapZuiMz3uh/YuTiMM8B46hNiKloaJTPJDuhf2OtIWfhFUeYge5CtBxhjKclnTUyqMyhbV4e
ufuLnrq1wXGLnwenJwJxWBS8gedbVRe9DWJmBerqwt8RRYiiy8p5y9wLfw4c44FxMWauIbmdX9E4
cZpMLY+OQjy125lOFMTsV5ZlISWjl6CtQzDFY8Na5nFJ05CGAsAfjSboYJRuu1MkZd1MJj2y6Zfu
vqj8VRt/X1e1BRcIr8kc9QOSpIJU9Hz/jCTtYirgU1vU9dVKf7PjfDuZ5U8H/R5ufPv4eZAF4F6C
vQBwabjxkrgWrCxNE9FjD3YOnSF/x9VQd/3ri1raN+jD3BaBeUOoNpxLqbKkL0YOKbx/cOxtPwTa
2jjXpbuD8iHm0qLKB72QRAxxQTKb4wXr6D3oqMOUU68RT41YY9ReOCDkmUAshPYSuBSGtGNCM0og
tMfk2NLha1+qARxNAIqIZ7V9OAj7y/WtWxIHeOU80QhZUJi3861zeasDJVUWR5ceFOhb9sI03Rvx
T4k+Xxe1cHUxOAVtZLANM5Jz/vsHK5cPFO53b8LVsL9YXq/d/lRivhVYD95bVlEuO/98NE5R3eJY
jsXntPPR+Xv91y/oGAYW4slHBhAFJ/nilEZCIoVX1bHVgiIKTDsY1fC6CLmvaDY84NQAyG3uuUXl
Urr/cTXh8Gv49Zn1PbZ9OmRbp6V+3m9aZVuMO8t+dZvvVfkUaWtBy4J+n4me//7hcGrLbiZbj9hx
IOKxtURgD/pDRaM7jK1fua3/j2Wig3HO6sM7l2yQUiUFR4MjO+pq68fZk6M9Gv1jxv6hnRtazjfL
/aynLIis1u/W7vGCAwcsGdAgaNOdGxAkLQGSLFZry2FHZvxs63tXf8CAqtAetxHfxWJaW+qCzsMp
ec/0A0Bx0UVdc3dg8SAQqU3PoGf0mTOAso75cY4UvPnLineoMTWYAKUlzGP82dXDyv1nRa0W7jgK
c3hVZppBgEMlByZl3M4NTdTHfiJ7NcLVAHdnECXpRov1zzrVNl2jfwVpKGZygntBV8IeUNsYMQ0d
0X/XAj6ppjT1ar36dv2nXfwyRPkzfnw+DWSM5UaGmDp9MuFancSwRwF27lms69BItkq81ltwcRIQ
gIfPBUfl3HKmSNZHH5jo6rpjJ51Sf8vifOWol5aCMG0GZYAAC3bu/AJZIxm1xGnxfdWrNMAmyjpo
fjT8W1J9v75pSysBLxTC5dlXwKLOJRV51upDadQnC82bIU02N38eYFtzbppB3eOCPn1IdV6wOmlO
qVkEZOA+oA4rebeLS4ig1kBWb2bgB6RIzvSYpTaqU231J1P/nZendNgqNbgFjpFpeaXx5eb1uCil
YBYmqLQuyVO0johat6r6VKIsrXxSn2//PNILQOMhJwaOKcmgoKoW9UaR1Kda/x2Hevn79s8D6wNC
e4DY0Hwt2eWZONHJLa0+YUbuj3bNcVpQJdQ4/vv6rNQfrD7rqNXZqV6fOP3mW/pK/vPiyUTW5ePX
JV/dyNq4BxNSfXrLxiN5E93r7XuDLBtsmgGY0gXtFmlE0SPk5Kei/KdFl3mnGit34VJRZ14BvPpI
PyMXLSPfKpOBsSDF4Sbu4zDA/bcehPFTt+/HaUeam+MzeHt4+UGMg1gcySTpXSQG3l6nyuqTSJCW
pK1Py41pv0RroywvTx1ygCIEC7WB5JLsyoBo3K36uKtPahpWaShWbvfa5+e/f1CqQVGKpizw+a55
SNlLke6uH/ulpcXPtzCiGNPKXdwLWWkNN0viCN9X0Lc+VPGec+qrKvUVBxAB3fl8XdylFgMDAicF
SXwIveh1KtymteNpECfBbU8Vv2L71RK34Zjw+gHTAgo8TI9DoIQBKOdbJqY4h3ucDScBcL1Z1YH2
5foiFs5EB0+Aii3D94GEPRcQR00BpEknoMhorHtMyO3fBy+d9Sf8ApZFWgC2jo+OkpundtO4DNQI
NxPYo60SbsJ821HRuhj3NdG8GDU7MU9u/mZmp5RuwAmwNlBq4ahx93DRkVsAxEh2DjFnaIQLlRqn
5qjrQ9A2NEysFT9h4STOZEj5kb61W2gbZKSpFqTiletr1YEFozXPw0INZYbEXYSqRtV1mCcKCSwJ
qP6Eh2VTlL+U8Y4YYa6s8Usv7BmiRoyrm3uh5xTiuWYp4P4EJ7iunZxJ2eUKGBdA1xFvr6svyjOz
Bp3VboDAQKvmPMsKMG7ckXM5vO6mSESWfkp7+1VLuvIR81PL3ZCijwajALQjpjtW+ygTpa9Ftr6t
tdGq7gTwaF5BCOokamSBLDNzLb4dTFo88Lb9rrnoAnJIAd4Rg8R12CZm9mNSk/QlKSJCPSPS0QdS
ZpqTeobQf1gGpoyBzl2/43lpp57rDlmQoeUnFF1Jtm5tDcdk6IYjGV3rm4FQmHtdYZNNqzLVU5T4
N+PJprOz1EtTMEpzTnIflZHa72OwpU7uoN6lUfY9I+AxZK1Ve66RF8CvJvxXPqjdw1CPyX3ptEjS
1lr6lpSY+eQl46hBU1tYxCI2NlON2bI+T8y3mrYmymh2+rXmrZV7GF98Uh3xWoimCiZ7yr9Q166C
LlX7jVm4OtqVysHv1WjapUWueGg3ykMWETx2bf6Cqe3xQzMSJdQ78n0aDaf2+nbSEs+OHfqbjAP4
vKw+DY2cWU9sVF/Qi5K/1IyRncpqzXfMzi78uJhAH5OAwU4POw+w+S9d3rpfBSp+TejQTNmqrPuW
8/6L6paDp1ajdu+42HSvdNGUWbds+CdjlV17dmVOmIFJ6cvIKgRWGnGju1EHkxzVMuADUoGOHqcu
aRGUpe4cjE4TqKAA8xTHbY+er3Hi97ZejT9Spf/F6rjZcNa8lRMye16ik1gFoQ2Y6byid14FK16H
xvmiTdOYeJiapxxaO4dyZeBwyskYB8pUOsyjfTy4nuUOVe13hJQ/LWfG8cRR7PdNVB5TZJl2hlt/
xnifN1MdDnGZJVogmiFMG+VXq4raiypr2LvNJNqgcTqzemxI1W1FXf4uhGFHG96qmKrc9OZnK+15
50cMw3cDtdVF5MW90zi+M4zpSWjj19JqS7woxBqQ1BHHvE7fVG4fxqxlDehyy69CZT+GhBOP54nh
l2Cf84QZCz8yUttLWeJsGmbVdy7pLD1MU1aCODNLaKBgvN99OyUp95jOXwwr1tH4lkZ9aFlZuq2y
KfZ6s2WBivmrv1k+sLs8py9ofoo9pcoNtMLFX0AVqb9apVbdjWPzk1tt06P/Li4/sWIkfteab12s
T3ZAbL1xdjSd1J8us4in1aOWfVHaPAXdDdr1qOiEN7G8gj+TpkERI75FVesVZOdKuyUYft59AgdX
Z+wjBfTNU1NPHjfbKhgiPfeH3rUCu0h/WxkvA7vJujasHLPwzLario0z9BMUCOREmlAeslFXSs8Y
Dc7vmpEant2Zqm9lgvtlzMegKSrjwVaLfKdgOpePVFgbKECsaAkmr7fG8D2lOt9aBY19ERmmn1S6
KTZNU5sGCHicnzrAIPRB5PVjXtX0sRSwPlCI+kWj9GHMyKGwK0a2U89K6jf/h7Qv640UZ9v+RUgG
s5hToJYklaSSqiSdPkFJOg3GLGazgV//Xsx80pOQUkqZbw5GI/U0LoyXe7kWm6hAxfwYD/mzyTIc
N7VFBicq/L5qLxvGs52jGhgA9qVQZmCYVRkUWZZCKshL6mtJCXzchC/0Q0mKRF90jpFstSOTw5h6
oxE1Zi8RY0FzRxgJ3bApTi7qrij5KjO8Pt5gcd6Khmy6GBzC3hK/PAInYdyxTeRqV4etJ6uQpk0C
aoqIs5u6gCBCM8Qi0kqpejU6+mpMoJKjONlCDPiSp1iAuXJNtYW+CnuzcFuuIfFM3uJm3edrBX+c
FYk1lj9UmG+HzLZiKKODgFl2hN003Cp4JCqneWINHY/om772mUmuik7todEptmVZjL9qp0pxtPA2
DWEAYbarSedDmENzfZc4ALHmDhle+q6JN1Sx4gHcqoepzJ5hWiYvmFU7Oyt36Y7VWB3YwkaoHBUH
oAB3QWYQHqHAG8NAtxzXE8Tpd4aIjfKKukoNQV5Mr9IhmbEx86KID35XQI9Wd2NQ5yoZX+zOtiKh
oWPV46wP8tR2I/RU7ah36xoi8J0zkTB3Kx/8ItsPKMvfVE11mBsKR2sJj62LxhGye/e7KQas1Emh
S+i2GdvYRkHNqKu1FuuhnOKggzJcwC1X48Ie7uqJSwgrtfgK43M15iwCsJcH0pqKq2Rqdq1Ou6BT
OWwQzPzVZ6hXpTK97bzJikA5pSvHSdkD0RDdd7Syg9aWxjOujb+jzTkJu6rqI2aNTRlMCpFeUPZE
yg1NYm5uPNx+IppAixWbcSwLrNkU+nkCaodmiKjZwfoFA2DnMdTqaBcPEVA128wzwimHuahZlgFP
8MsILbCwck03lUGtFU8tFvKeZdd0EEWQQwxYOjGAVvgwncLvwf3cH+AAQ/ZWk5QhXFGxR+MJ8k4r
AKfytRyJtXK4iLFa4/bgDkMZNbGs72IAC0IUGMfAyScV0HTIdjCnSDb5AHlL1um/I2YwxDUrQ4ZG
HtTCab+ZC5PYmVSvqK0hwsetWD/XucnXxMz2gPHEq9LIumccfvoZDOYxwrlcXVYsbe8ZmMQ4Gzy7
DmNPixsrH6dfPM0rem30pv4N6QwrmJqGhrCtqMK0M+PnpinezNZ11i534JQxU3hJo8dQTxm5BIc5
3/he/8em3T2I6o+WtGvgYgx2YDKja9anbhPyAVgAitYK6jJuvDVp00axTKswcQgP7di3dmMKVU9o
+7YXOIXnYIlVK8Eb74gLrL7RVPSXjoCZubCwPXqr8rKwQLa10cLuN7El9JXvx4jC0oFZiE+7KShZ
WV/D3NV+pip76iyWPuoO5EBnYPVVnlg8sLIMVngtoiXp1dgwAxHenk21L8HCGWiQZLT803bEi/Bb
cYu3LeTjJr+e66yjE7pWWg2BUFCg2hZG34aGq0R3q2wzfYPMHQ1wbzw1kKDt7ILvnEn6aMnW/iQ2
pj2pJoQy7Y5w7164WmAhm3ngOs1zwrq9zOpqa/hQNLZECtnHK+YMUdMNaxy5m6bt1YVwDTsyjcG9
yMeyC+H/UgcNUZZa84rRVWNOM3YL1zUdiza0Slj09k5xk0w0WcV22qwGw1T4Gy1U9F6a1itC5efm
KmZGSDqlI+7SiEuZBYPPJjQNhr90NF+11Gu4V5ew7EFfQfgbO2NRHTt/EghNgaIG2X4HvomB13CI
22UFKnM8DfwMMiWWK7sQ2d10LRU/SJ2+w3EyXw8SlE1ltU9U1DzMLfd5Gh1+KTrnVlMrjcAI+FtU
JbvJEtL/gSUY2XEW98eJxTHOvhLgY0NnD2XSVasiJuM2ka72V6Odk+w66bMaEGs/uSKY9nXO4P7K
PF35kdX0ThfQykDolQnHW2nirwjD3eaUfYXYzZAOGnNl9kuOuPgCUtP0YJNuGEMINtGXAbjbZ49X
L+A+vejEjaE8mLaI2rLnlOljDP2Z+7rpEPSlOGh2pO2UjHLh5iTMMj00IcON9GdgE9sMLFMviB2a
CHUbJyhsjq5M1jX1Kk2MeuXE+bgChT67go1wc2sVmuxbCLiva1c6+AauECF8GQo/kHyMH0QngXCM
rTb3dl3vVVaQ2GqaosQzrLVhkb9x2qnb3CofGtctVjh3kS8QSCaZJWSQAT0CfkoZRfLCW4jTwRDb
bdgKtm/pBvosiDUAY/gNan91hZzBw1FhQCtxV9pFbR2NQtrVNpXMLtcuAtswh6r6WuS1iARPj2gR
/qkEQrzKyULq9CPOwB7JhD/99X3V4Qx3cOp4+PUgWTqrQjDxBIAa203SylZDBruZEfv60LkTwveq
7n5zy+mOhm3c1o0C6sv3OuQ/kDsuW/C5VpB6rNayTM0juuxQf4akKM+ge11CJuHKGosyhfKygqQo
IlO0Jrq+rhEvQvQz0QQuZL3hPit8oOc4953k2ulQVPYAyNsSPlT2hVTmDXqvyrpsFK3CwobyB1DF
tF+lrEGFJxnRjYFPjn1Tu5zBBC5/szIHsWw5djemz3VQw//xEsoRVR0kQ9E/2LFoL1B10Wg7OxbW
bQl/jQ6S8/oSxgCAo8hcpE+Dm7AA4u+YBwCV1jn+PsyeTFqtfIu8uM4kCGx/EP/aA9vLDmJHbZOC
ktdOPBRJdiQm9DSh7HEoSPdQodlxCQm9KXISiPONPmvDOC2K24oUZTigE/pUuuV+kimiMgJmidsT
bOe0Si9M3Bwbbkq2SazOwl6mLGplU14SX5HmHhZiVsDsuC6vE53WxQ2swe87l/wmE26MXZx0NruL
CWlyrL4eUvZ1/lY4/ZHQ/MHCeYr1aqunlDjygeWtKQPDGqcnaffDDY7bHSsSNwKeDrLF0me/FZ+e
bPZapiVuQ2kQaMQ7xu+szEiQI2DNAuj2o6CQtk7pRbEHF2A3wc+3q8p7VVPPgt6md3GaOatxlI9V
1vOwzLAxCta+t2rGPIvqydYDsv8JuWA61FXggae9qd28DFsKa7F+8MkRUfADNFz5E7FS74U6aXo5
OWaNu7SFXH8+xNWNnzUuLDidrrjMYXi1ygE52PVWnpK1OSXxfcVKv4ympivldrL7+7Z0hd5xkZXm
IXeR1KU+5Dl6Hb+banwXXX+l6qyKWrd4Gb3pYKbQP1pVHp3IGtHaK4XQSFDUwJeitIDCV1BPMz/e
ZUAFMa+EdDajA7ZX1VX44lM1WRd+V3kwKbPrC6cir8gCXm2/z8KqHIvAKcir1YI/ZeEsCiaOyUAv
q0BfeUgxZ3XcPU5A1YQjM+EP0+fqb21DQzR3vCQcG2/KUW9Ik11Xqv5SUqOngdByF0+JEfoqq6CG
MgjnXiTu0yDhVmTycT/krhchs0emp3mGg8U/NiR+MqBbEnhObm8mnstwnGi+nTRL11UW9/hlvL5z
damQwksTnk5x1vwGU6OL+IRgG+kpNFe6yd8VPElComFxKKZcHQ095S/Cl+UvWCyWaotiUHObAX0d
WLh5VKg9+zDFGXuowSbZerrhWWilROxGHBIPUiQcO9xtOiD4iAslutSizxLwv4vJGnQfxZXh1euy
KlwIatVrR5bkCfmwjgqgtm5UlvertqhaGBxR8yWvun7cqgT6GEikgHhM5pOCQBbX70gdtqAXbOTA
fmHm4wCRCXI2hpB1nMixym29FRzJv6e2qWmufd75l6TxdAhuOe9vuk40NvRZ+2nVO9y65C1rQvSt
m8jW3SPqo3TrGtaznyKlGir/IVV4MSociNc4uzgjBx13iMBF8ua18hnBmbeaUupf6AY6dT7a/oMn
9EEmadetmobkYUN0k4cGgdhwTWMeNQypTTfGr16v4tAx8iKkdr4tcmtr1e62MsaiCRE213AZmlZ1
O2x9N9/S5hej285tA3N03q0hadZtLc0rmqZAaaLu+u6g8PGSeh0S8ZIkfeTmfh6MeXmLvPPRahOx
EkoViD3bbK19rw1E3+Y7W6OOOtbkeTS4vIIAjVdEOpYvpjHpDc5Vvm3Syb2JbVvfiVj6UdbbTgTF
rWPRTW9ZUjkbsO1KeMlZVr7L6y4PQbzyDeizOOyo/OFR1h1JcBTHqLjlXEUC2yIUnelf1LlRRJmj
oEcW42J547p0nnEh62o7ZdkbqvHeVQ6YzzVP3Doa9KCgCMjsq4lJ67YzCxu1msIggbJjyAQz45dv
6b09wTSjgcbQqso6vtNWkiFxJhCm6cu/LDXeG6eyA59lB0/kSSARNEdwj32N49IP8hjIp3ji3kXi
FK57OYAW9GhPqHdBdkGyMNXw+VVJw1joJGYHIYwMYuuJIxEH+AaIiHHhBb2p5Ja2mXzgZYKhUu9J
+ZaKVM7Me62pfOd9DcnTGAcnzsNp+iVxHWw6iux2PSAHvGtcC4mj60r51lJhBbqt7xuzs9aTqzwr
7LJUd0ieymMp3OEStyxad6OfDzuVc289KPkKbQtQFO0+G1Fja+KnGo6pARNNsUoaw79Jy5pEIoFX
Vgb/Rg82DMWAEqH/GxWALEy6on2agEW7xU+SI1IhkAQDY0LChWSBrVyr5iQQZeytdTzqkPSZvUYj
/HFsG/7uo+S5H1X81OMq2ioAV0Ow5UwVNoNBV1PsPpmo2eU4jEO3czsTEyTe+sbq8AoZNCylDQeZ
SEtjvBe0Fe/ejGTgscYp6Cf0d4e888qYWP0n7ufPTuw9fnwbDU08IspGhSyCqIdaAc1UH2MfOa2p
/HtLpXGo7MoLLFphN5aFDnKb2+GAU2edNdWAuqa08J+QM3xnduE9AXiX9YG2+JxYGMLGMqLDgPMV
iTCVOtvy1gCEDRBm4BUkalKX0HccNjYpxj0sCdm1rbkRjYVTbuZT4r5rtD9FGSlZABMMhcLCBChk
QrWHvELYblibVJzpvp5qLYDfZ85NDDAVl9g0KW0zTvRID556mryVottK/7xvBR0jIBDgFgOsg73o
xgiPIaooBEXjLTIz2GudQY2d6PZAUBASsYB04Z8lostBtYqmbUkP0CVrndA8x0098fy5Uww4CMgN
PtqHn7sihSCxL1qfHTrnFefnWRXiE5/g4/OX+E239TRKbHh+LhWqQ1u7vID5yc8n6dMgi9aO2SQj
S0sMYvId7hDjTPPo1BwBOAHxOKADwRue//xDP9pCgQdGY64HtPPle8Iuvm9NfX26Y87gc+BZQLQD
Xffz09noUwMKlfQANJlxwYozze4Z3/G57fX58Yu5Qe5mW22KxxO5870LNV3oceOJc9CDc2+x2Aeo
SqK/YXT0UE5v03Dkr/9/k7RANliylQl6wvQgIWV9XdIzX/jkJKELCX42Op6us/gGripKl+PoO5Rk
zUQwysB+r/yfkZrRo4fIIfrnwM8hP/SWjc5YmlBBQsnhUEADxB+roPyhZvm/I8AVHF6NUPaFcdXn
pcSztix45jsHG2VIbq+K6qcUvvkVPgww91g/7ATodU6ZbDFAT+GWxKKYnMN7n1pHAP574BiAdPrF
OsqoFUWFybIPj6iZBS50C3++kKAHARED9Ju/Mvi0zwSnsncPGvcgwnVPG2dGmOdgseFmGAZ+PlCb
kFZezFEvbPRL7c47KH0DwTBYXOtNc++XP98Rn4aZm/gfPoVRZCLxGYaRaBdESX4GZXBiR6BfTpxZ
XhvwqKWGQF2h1pGmlYfo2LkWQ+QUGxut4QYVmO8/yNcLAlJnADwCzs1ALVlC+ToXCpOF9JFY2BPf
QRj4gG4EZOV7dY5mfuKVQIUD9wqkYtf+go5KUjSnLcHIwTTfB0gp6wGpILrNKOCeeacTIwFWBji0
N4Owgfb+/G00h+s3Ft946EYLuUCtG3UFTIH1W2iOCmTK4h9jCGGsAj0vQISx7CB58nlAdNVGgNw6
+5C2K3iMdOf03f9h9iwWNSCpFiC0IFLP+JnPAzTUQ4pSIQwxfVToYBiahwXPGcDHTXs9QRhvCIpC
mkWEtk4C0KepL5BaeVC7MOuryWTiAt1Gfm8CRgDvlYZvUGHybhCyjjtajMTYQESqvzXRkL2hw++x
2nHVuVthOt06J4lelQ1ITZxID94dTtbekslLVoNDjNc2F+Z9liH0/H5dnviGYN/OSiezh90XIwvf
G1PiTg09MJylfn4cLWA8pg1qeN+P8xXMPtN8MRS6e4gBsG4+T+0gII7bc5selMMDqvc9LK9R0hpb
FKfQ6k6GXd9vrOICOSCKzGcOq69UJUDTsEhdXEyzHYm9WKp0LjqVcFs6mLet5wRWmWCC36T94HM4
70goyqDOdkZV6OsZj6UKEA74Nhj4iz5S3LsV8wYZH9Ik2cSGsb77fkpPPB8cc/AgoHII4Z/lReuN
ROduLPmxrvRNaRaX1PyZ7BIu2lnl+38jzIvnw+FbwV6wtRyM0KOh2q0M98cISDwfELIZSubO4MHP
zxeOmxawZeXHLEOUEJ5lJJ6cIRdEJKw4wOKWHDu/lz3Je4GvbgEFU2ys7r98gg8DLA6kNh5sOdYY
QKIaeSTWmQP26+9HwgIhRsBqyQmbV6K6mFYojR1ARBTy93CO53/y+fgCkBacU8clrUCYidFVOjYO
hXdVmht9TpXv66UH3Ok/2w7xPrgLi+9rGR0D+s4RRzZdlP4xc9flD5V2sUQ/D7GID8qhdgjwL+Lo
GBHIWEXy403s/8OYBSsPMe2XTZYwoxZOycTRJhfFZXXO8vHEF4CzJHSVodJGgJlcXDhKp7kuJiM7
lm8pcMzq5wsInHvgG3FA4OxbakKLurCKevTFkcJM0gqqp5+eQDOl/3+PX2TVlmrczlN4fFFesf66
8c78/Hl9fL6OPz1/qWlmo4UolI3nm7OmIJAJVoDSPJrmIWf5mQTyxFpF5QQwb0AnQe9egr2HzHXT
3C/Ko+c+VL0KhmFjnqM5fb1sQd35MMa8Gj6cp3UBS9cS4dnRWEnNA7Uy57Ll6scf5dMgi4uWuSWE
EGIMUlHY7GZXU/nzLTHfDBaoxaDfIdRcvEXtxEObleWReGLdSOMyzvvNf3iHD0MszlXdxm4Zx3l5
fGzH6yH78bUG0xkX9FRsbVw+y2NJ5KoZEnR3D4V47QC7ss7EOic2NbhsQGH7+Nxg3C8+c14B/TNU
sXsYSATBaevnH/jT4xcfWBjg3gLY7x4UH9Y5P1RiPLPvTr4AnVVtZ11HxPefv3A+G4qrSWOCGmAb
vaBy9JkR5t+42NkADeFeA1gZ5cQlTTiLWxN0NuYddLMGvM0V61itv19DJzYb9IqQY6Ps98+u/vwS
FbA8FvyT2cHxvdDObirjSiZNmJ9zLD8xWUgeQda1HNAGQdP8PA6U0nNOWc8OSSav4svibJR04hT8
NMDiikutNG2ghsgO4i9QRam/dngIn2fvXCqwDJLBrIC4uAcBKciCIPlZ8vmVacetHDzj2HmIxywA
DKxLo3/0QFLo+4vJHyOAvdCRSM8cvf/wBT6shpkyghwSyQFqR8hal9XfsuPUTOKBHscBuBJgj4Qd
JAA/PPjTSDe8REO3iatH3jn6PS6s/l1Xrn9VSh3/LXy3uCxj8ghURrUuLGD5DDpBVtxRgKNRA6lF
V7fQ6xjzlN2nXZ2Efm+lt6xtYcPD/Q4g6EtFQ/BJdJ0UECt4MCDibpSyXfm88TdAQMiN2VNA6wA5
vGgBVKkDSwyAphe+yHcAmab32neO4Iiek3FbLOF/5wW2XPgoWMLIsj8vrcTyVZF6ih65c/VrU5U7
8ev7PbJYu/8OYFMbPE/vRPiRt20Hrc+eHgmcnQCsb9Q545NzIywui7bowOlJ8Qp2/2xs4v/wAhDQ
nMt1iF8RxC4ikLREGa1qTTzeNjY8S7dnMhR64hOAnQcKpg1KJDRWFyVTqjnqaKymx6QsnJUXC3GT
eKZ8MLsq2RMHsk+GM9l//SrOALwA2hGgUuca3Wi0s5T22rVHe+dSWsK9d5qSbXuHmW+u1tfxmBdb
YmmG4oyRRXVmyAuI1pubzDGM7dQVEMxWJF1N8PNaqw6IKgWaAYB16RCOEHsFYnOq2kCKnvypa6zG
PgZ/YhoHegVY0vCzO39eKDgeMAkmyolYKss7JwNjNHUH+0itv/5LQh+/X4eL62B+PD4gMW1woyAw
u7wOZBczv2AxPaKmGNjAHAzDJbDg3w+ytKj9dxS8AAhkzEGnbPESxeR1g/AT++iNXlTlm7j95W8U
qjf2bwDxAP6mVSTeZ4y7GxXjH9e8c73fCoVyQ52ZTnOO6xcn3iwPB91M+J3hllrE/bCsjPNxrOyj
1VfXTZ2vtJ3uTTkB3+VckXS6oTFgTtBnoJW5sqpzpuUnVvWn4Re7ErCivs84hlctQJQiAFvHkFeJ
PZ2ruyzfE6XnmTgJLwQUImfdoc8n2NT2vhNj996gVnhrQNvElTjMtRRrmtfZSmfitmb812CszFbs
ic2j77+5Ne/PjxPtwwD2H3kQlAxRqVweEEJT5Oiord1a/dRdV70PoDTcfWE7Lo9FTfJrykB/SjNh
z+U86wJrpwNKE0wcgYq2Q7Y9y5MwUf7fqcucKIMHFtCC0NB1G6W3gLefi73+OdSXv9hGs3VeHJQB
Av95ykijxOBymt62neGs+GDW97wZxkhl8GZUqB/ejNIso7YpvSBLXXQnKNyyAHglUv3hZS/OTOFy
rcDjDVtlnjukRvCXW+wamhGY8hU5v9OJVV5ILbprz+ROmPdAI0/cPdc/OjkeejsYEUVYGAF+fn+f
tH3RJFV2l6YRyGCNe0cBVqc/a0di2+GtPoyy2AGZJcep6jGKCarMBLmqc/zF5ZG2HGDxGRuVD23J
MUATg+PgPZjqvlGr71f3l2NkHgQJxqzQgUMTzZ7Pc4WbL21A/kruuB6vBK9ubINuPHhrBbLvbwdq
rU0njmIe7z0TVIOSPXz/A069JJqJ0BNC9IaTbPGSXcc4QEYkucvTPko43bTerRzPBCmnFsTHQeYQ
40PWDNs/QeHhndxZcBFveQYeH9p+xp2hjv/hbYAOmK12sPOW5Nze0T7gsX56B3zra8qrP64L0hOs
PL8fZo7XP23w+aMxeBmibmuCQruYNLMcdMVLmt5lUEQM+lRBMxIAOm4eZK7RhKJ/a/PcOXhqTNtB
3R1SGAiX/MWY+DwVzICz9M53X31nm/FjwS/txg9qvw20d8565dS6gKY5TP1MmFqA9fr5k7UVaGiJ
rlOYNVyYzTFrHhGWfD+L81dfziJEEdA6hcsW2OaLtEvAGxfFP5bcge/EzEOZ/azXNB8QHhJgTJcP
8R3kd59foTTTafQBWN3X4M2a80X9syrBPwOgsmsBuwRQCjAXnwfIy7I3rNb294VekbV37mw4MT/Q
q0KzEXp8yOKX5jEmk95oJo6/z9XNTjn/4cdDlASADgsGNWhhf/7xA6GlSSrP3xspqgNPujizR07s
eQbVITgd4QJAaL9Yr5lrZHRMdXLXOkGcvVE3tHyAnH8GVZg/wadRFidL4g+81InC8ZWXG3AlXrxG
/KzW9P+GgFYFyq9oxZPFPaNIjBQO0EhYK48bYEKvGnAfv98Jp+fqf0Ms5qpIoAo7DRgisS6pETFw
JctNd66bdWJLo7oBRAEKKli1S/s/nypZK6jH7HMIyY8UMpgX9eH7FzmxZNHtwOmLZAA7wl1sOZPF
3dRAoWbfdaHdbAE8/P75JybKn698hKHAsH2BIBWEMzF2BDuueiewBSP+pVRWCJnC78f5OlVYVZBE
NKF0g4li82H84cIacuYkIMr5++mtE7f5Y69+vPswgAPDe1y9+CZ0sftAvSwbJ2FsXyY7flG7P16z
cwloxtcADIqCzGJBmUaLnl9usT0SyvHaOefb8GV6INuCdtY/PWd4NS1D8sExWJzz2tr31ZX9bukr
85wV6peFhBGg3gGRIegzzUoInz9AYwxxA9NPew99pshugb+efoYQgscRwSeGzoaJ5TQrnn4eATw4
ljaZae+RpqviomBnlurXLABfGNsMAvsoiCERWNwOjkpUW8Zy2qd5H4GJjFB/g+w1MPhlCXqeYDd8
PGjynDirJt7G9Zkl8DWynMeHbOjs0wd4zzIKV1AMaEDqm/amc283MO6KHahoXU0gVKAmdgs7a2RE
yU+Dcqw7tEfQfkExFWHtIvTXpoEqKzT79i6IpcaV6M4cMCdWHp4KuA8W9QkUa59nhl30ctwTyLr1
13Z7aaQ/DRvwCrgUkdObCCC/tDzh6+rT2CbDPrf+mJSDwfj+/eGyBFLMSw8jwAkJrwLr+KX4qZUA
DZ7UesDibgLeaSBUQiQwurs1pj2kN56dzF05AzzG22T7/dgn529WI2Sz2isii8+rHi32ilRcDnva
+49qLH+J0T3Q5lzZ88T2pRaCLqj1I3vHVfB5mGIEghDS+uO+h6/uSldptc1Ffg41PT/lUwCJecTS
BjIASwHA5vllP5zS3C+MVmXGuGcUJJ8OZxF5J9kYOqQAjfP++5k7+UofBltcbW4CxkopE2znFqyB
IgIg+dyJ8aXSMb8POvnz1YO+zfJ9oD6H/Ww4WNz+geUgK7n5pq+fpamDxkrDYkyCol2Tc066J6cR
wQcEpbEov5TuFBizAqW9cZ/2bRa4yj0OgKMItwpjp9+0OTlzMp2cSVRHTAAKIG21FP8SpHa07P1x
74GtJtJiN9H2vwwB7SdoFHqgyy9DfznZZuJKOu51K/+SJr70Crb5fj18CUXmj/VhiMUSR/SRJXlj
jXvRvZilGRTl7VDmQeqcWRUnZ+vDOItQhHDB4IGNcUroaPgSzMhzvnynRkCBbbZOgSQbIurP2yjF
YZiBoYUROhoOiV0Eg9efU62fy4SLvYouxQyTwLkKScfFwUPGGjIihaX3TQtyNsJPVEzrAcTdMvNb
OIinaQ1yapVf+VlP93kqzlnEoC385fDz5nQBqSCgLAghl+BDJa2RgqA/7Y2p4+s2FiMkGwovAc/D
bMCzEjC/YdjZkAK4mURZR0aW51Hl+F0oQKqAlmivwkG2Q9C58bSSCqoILAFLaSohBwA6UZHONlb1
VgFMFuTwpz8kPQWHps+bLS8stkp0a9/Yozbv6NDTqIPcznU1MLXNzeSRylY/FTYd/gin8LdOwo1H
Mdp/DA/i30BqZPfwZS9W7VDbkYfYIjQdjROBla+yN8GToWSSRdRXfckDaKzF28mXxdoA7fyi5oO7
TexGBV3vTlHn6uLK5+O4qolTPXgt1GXgtGqv+rQxbtEPJRG1IJei1QgmSirldT9V/mZCkXjd5r13
GSvQ3aCwIiGjADUX6NQRyPgRvZqymqUBmm0cOFLDDFPhsnvWFP2dJg2/9W0wNG07+VsxAt6c0+S3
OVwGQuhau2EMu9QgERXaluDmXhcU0jkSDP5ogG5MVIMVt+qb7iWjIGfbDvyTGzaaEW7yKqjSIt55
iUtuChi63reFvUtQcJTgDo7lAP5wXKy4L9wAsuPJhZt0I4h64hp1b3OduB6KbRn74zjFFPGs4bCW
9yBy5PoSckd+vep1Zqz8vhW/SnByo6QXeTg4JUG9DK3jwHYHz9x1nN/PwtOQLBniuyzzXym84rdx
bhv5DQGxCk5qdp9C1iR99scGlzvEcn+ZE2cakiF20odNMz2PTea0YWmy4tZgho4o861X2Bu1dqSx
d39zlpBnq+vaFbQ+jSw0Rs97sEarfI29wjyCHV3tSIHVWFv+e0PK7mmi0OnA1BywMMZVXHTvhTEY
h6lCkDZMkHuqFBz4LjpIRs0U68aNbIezAGvRqraofv5VZeY+FCOmJYVEV1SwMYG0jKtCBdbWNuty
8w4eukwGPgipj77Rtq9cchUSI0W1r7H0S9xCchutNCOKUVFKwsxLISQz5N41rfXBM4b0quFqKm+l
3ScbsKMhWDW0UGdKfB1UbjJF+LXjJZedvTI7XPDpvFJGB4Jegx73oPSr7Sj4m6Bj9rtMWH+b0kkG
JWbkIUNXw72IwbRfg9HnHsYYHyCALEZy50H448Ywy+SY1/K35cniqZXWs4hdpMca0sUKtptg7EIh
GBTgX5MxOGt8qeEWE+w/0bGzQsDKzAgU4y4COLhaA63FokqQZ1DGHAe6TC0QW7yXIdIx/KtBvzrJ
O//RBrsem6QoI5LQduUNpP2dYHvK0PeK5Nquux4vyuDBx8BTHV+97FUhAICgQ6Doe5I7E/i2QkSm
Lnp8aYn/8f9IO6/dyJUsi34RAXrzyrRKqaRkqVTuhShLz6B3Xz+L1T0YiSIyIQ0u0EDj4mYogmHP
2Wdtgwp1s7big5LF9cbunW47Ye25NRon3jewJjY5tY0bXtDKXuuq8kYTjk5pYWg91TqQlC4C25UG
YwCaQNM3IxPP7SefMr9gkDeFL5BDC3KlVdtLVOiaFGdTJk9lQgQXHvO78kvd6dJPKgU7d9IpDMys
otuoUSrdmmHUH6bUzjYZ9Z7Qtzp5ExlxtlHrFs1oGen1o5XCMlP9yD5gVCU2VWsNfzvupbcV7+ef
rYjSG1AbBnXFAo6dmoAMHSmmOrL7yBthhP02lTvlMzCUWmxG0dR3cLiSn4bEtceNeMlvtLiaZmxd
d9Li0jgUvWTt4tyqf0nNSInjYBfKVuqAPARjb2NnHuJ2ImLAvWB14G9UySc1a6JDFZFl7DAtvO2Q
X3iD3xbs5RLFvxTHbWKlle/bJDb2kPjqj5Smjl6c1u22bWwGMJ/MbWsn4txJjXmS8LE7Nq007QCC
JF8BN2THeBwVah2hUDWpDHw1EuKkxknLvJHjzg0VO71tMl0HyzRW5FiDH1CZ8k3sO14gKf6WErDf
SMegHfV57epp+oX0QuaKQEL3DmZ82wHv2MsSaBrJyaf7pG+oGLUhxyRlyekAg+FDXcJY4EneuWo6
IB1q4ONVup/vAH7hawCiID5h/T25iU7dfxc37T5qkvbDpFIWLgu72mlI/XZl2owbHB7FNjRG/RgE
srL388DZDWT8N2WgtN85gtPdGMbRbhp4hltSQaFnJMW7ImFOd0I3byoIzpvB1BF3SJgfhoPifDBL
JYGmXoe72tH/po45PVZ2UH0s4iI71BrNcn8x8HgBX+YEyfA5b1JrW/YAd2yIlffwReBJtbF8kzh+
cyikutiFVjucnCbqd2nWmfuKsmDoBLJxUyXysJGqxLzRkYw8tlnbb6RagbQhB+XWKtpmUyeWurPC
ztxOGQl+aUQLsqEwNubkqoNt0IDJgzuj36WjLR2p7JCOhm+BIAihBTgC06ysZ9MYpaQ6gdNTdsDZ
ko917AQHjeLxj5VIi5usmtqnshq0rTLauldBnNhxmqUQzLvmR9LOqD57LF1HQXsfG00Pcchp/7Z5
+Ksq1PwcU+Hrqk6Q7wygtW5SOPlNqvraFixgeVvMnAVtdCgjZzKztKPmUR/06FdstvG2qyjSVyN2
Y1+FFRlP7W9haLWLyih2VYXpNiRCuWXp+hti1up+pvQdLCrS3bGxpyNyBvA1vh1s4393zKycXG1K
9Zsml7p73pGmfiINOfZuGMNj0WrzMYmD4jSAIID7IDN3zSnEjECIHYJw81QEWrcvM8Ny7U7NPlDQ
G2zMugCfJ4wMWRFXrdAi/64NQNn8IP+W5PLk+vqkQwWZsYLUpe17W28hVaa2O+ZmDaS+LSioM5xd
MYA1yUvzlz11vyprsL51Hd4AvhGx9bWqfKg6AbDDRFo3RoV/bKpCv43HMIBeGEYHOFDiczJJ/kY1
2uaQpLm2yWrgOWUQxVsZPdDekEV1yBGQ3HXcIhn4TrhDC2CjEp2zQ1vgtUHoGK5iqRCHyso4RL5A
DSVMyFXjfOjETVdt4xlESUxJ/1hEBvt1BMOACnjq9vUugtVY1xY4nIZ1V9fRMae68jxBVziKuq3v
swmxhFQ15n3ZcTMY4iB4EHUi31e5CLeIpqR9rEj9QfSkrkfULZabsQltiagV+zhp/Gbbtlb7OKrB
n9QQm1QzHsqZcaS0Yf/FtKNu3IhJqr5r1liflbJNfutFk3x1JjPYGTE11r0c/kqUBBaQ1PPX+pMG
n8PRNnXHvVbFA+UojM7ZA6eTd6gEIYN0tbU1JnvYNW00bPwMhH5X6ME+lszGncpePzoKSMNUUph0
RA2oKRffRuEobBxO9mDrU7zV8hCRmD5R020WtjsQwtsFupB2AxTNeMPlXDZOej5O3b7qsU/IuwED
7jD4Ekx66AZNU0GTKEJjp5PkPod63N0ZyHfSU+xgaM6lFh0TKfZ2G+uVdjIqp753Aus3dtS9Wwjm
uw5WbA86lctpH9hH3+k5eTJOwigV5m6Mu+YG/U5L4Z8S7q1A5N80FVQSibTmk9VI6amuxXQ2pSAy
3aSeanFbBZMhkxz2y01c1xPXbqQZD/XAnhCq07BpCcpxqiDXSMcE4mNqJOcaQR/+gzlsJb9I9yHh
/Lt86OwnIF9+sYl5op84X5LYbXy5B0mq+NGftMvbsy5Z2WMKx+42A+Kw1QXoB7cJzWJTcsk7cFWQ
9k41sikYEdXyE9idSVX6YyrK8Cicvt7qifWd0E1zSkydJGrvZ5+H0ozvuhDERJLNgcqxi57CuB33
1DPDbZ1szdXKUv5kq0V0VgMJVJARhbyIyvaQdaO0gwlUfurSkvDPBCfGKbik5w5AoICcxylsIN2J
oPgi1VXNm9PM7qLSzB/bwv+iSJLiUVNbPhhpNTxaZhncyFXM/ADqcFMa8V/+o3gb9lqLppIFaYRj
d3CoR7rhwVWey6J0jlKl2Mhi9N7fhUnQndNRSK7UW/FOU5sUZBaPjCwM+ifNh1JsVob84LCaPzWy
KXZh6GfbPO7DbSRnnSuGsruVIcntR7MbP0Z61nzUE+hAGnENN+/bel8l/saO7RvIcJ8TX5e2bYwu
JlB7SFtZ3t2rA6+lmj1wI+t5vYf5oe/niriNVsv9ITQ6ZQse5Y+fVCBfzK48CRxI74UKVSIFuDaY
Mmioqe9QMNnNHVTe5keaU3MP9UP7AJMJNoKFY0/Sl/jbiCE5hZBOAVKExTaZ5EOoSK7t5DCRJnU6
9SSad40flydQVsFeM/zKDaag+UhKSt1Q2AbWrqmyWw1z6z3M1QCSYG/fKdQgb4vYcfadGXGmV6L+
pCv57zhq7AdZgwDHC407Sw/SNZK09GYMIvuHWikZQgq/3apN1TyYWa7fKrnTnKxW/mNagl25rZRT
PGiDW1Px7xIITveTgXo5JMO3cfJGd41KYELXAlnyQ9vcScOgHOAAgm5K7fivrrbknLQAqpeZxKdI
tNk+Acm1IQ/NnaQH4cG+DQah4jSIjBqwhIyhgeagxqU6sgKAaAAaBivsUmhtb4nxQFpxwvSGyjrj
dpiJk35fhK4RBcW3pozHndz7PoSeLttMcjqdHHVMfiAyM/d2pQx3UwWGMU7SJ12TGEsj+dw7tbQX
rf+rrevssdLi4tykPsLcQVXPQrU6l7tosOtUMz9wCwcwpCjqlghJDwdMaK7C97lpI4h9qllKpzaI
oEsTO5HvsW7wN20DsDdV8vtQ6ZUbH1j2LnBG6UFvCEuYsS5uyXyID50e914WwRQFevOIIhJVciFn
zqPv6DBLZOlJciKgHEkqIreMnfBM3AekTzh8EJojCHX5f508aW8twxhOalfmNzrn1CaC6OaGUjK1
G1md8s+5CkBQMDgSzbeydWNC09gmcZy5ZR4XmzySbbevq2DjR0Zxq5WKfOhy2d6Uhd3ts9BPNqVm
fCZIZh9hNeV/kw6S8TQCEOq0MN0lRtDxDqvKBzgosG1VZzJcUSjTRxNt3I3ZKvGG6658gMrzt0oT
59ipIOWGwORSFtXabalO1j6TlLuw6LONHRTyudS6eQit8aZxJGcbacmPLEuiQ8rLC9BJ2hJRgNgL
gnRmOoPFQ4JUGSe0NMOTGMxh708yz8khzr4mklR98YfIPMEjhlIXy5U7mtSaSVyiXKCewdYuSwJc
XaYAFvGn+06yBjcUhvhYRujmeLb6t8QZ1V1WDNKRmnBQTT00BpedOtzLQQVoLE0byGWZs8sJurtB
W/6x4eOAHJ9UOJAFoD6INa41VNJuKorC47Y8uRJKOLeUmVGBY2BtXA3KB7sd0rswq6LPlyOyr+KY
c3iP4mJS2LOl2DKuXA09bDlQkOdWuTHVu0m8NRLL7+ONMTskKFwKtIUSMq+D2kSqNZ2b9n6Ib0L1
Sm5r7e9/9vuv/NBQ/9pKxO87DykF328s2EDHwD/kO/GbomDjVc3MYNmccYM/nQEKECs84SowxsWV
xPlaH543sohW10Zm9GZHI0lI7My9VgV87ecXn8BBrFgPDT9vEXQUXhl8e/sUcubEImWzeGAsRTGj
VY4wvMnCZfX3c639ePOvY8lE8BvznBl7MffuWb7Kr/pGqjpTPkuV+l0lNkQM7K1Zbcv5pyQkucdk
pZWXTVAt0ydFXRhnX84eSD2Szxm1v5e7sRJGpw20MOT1eIAsFcFkrhwNlapxVpwHpT5XOWGKT5eb
MJfZgrkb2uydZMyyxCUfpNWFjl5dGOeWM7JWrUcj7YjSp9+tXL1mgjlPyReZibktRFA0CPGE5l4O
2UiosZyK3OCAHI5J1p0mv/Ugo3yCxfZLHlsCkm/V4rMQadLUwRTM8BBz0aRcSBBV9dI4C6oH01MY
/L48fK+SLfw+sgzWOPI0ZDKLWZCqCfcZsF9nNf89NYcsGl2it2DyuMAphIDCK6v+Vd3R3CGEFCi9
aJZS7UWDRuE4aQ6G4Jx3lrIrVd8gRVKdDN88kPwFkgwmbcw/DZq063PAhpe7u7IrIGHjyc6gojta
ikUI6TYS/jnmGWkQ77dTbL6xYG/eO1+0sMg0d5zpYR+r5jlALZcxJa13TPi5iJjjxZwtthYbm+Cy
jG1ww4ygRoUsS6+TwwFtHLTSWwdr1u5oDBeSYxyKrXnpPduERoV7f2+RY6tzZxOOrkQQ9/LnWFO+
zC5S1JbOpBRnOf3iSa3kpqzU80TSLOB9lp/zqnet4jQVICWB1klN9lX29UPt5IewTTf68Ofy37CS
06YQBRMgwq4yOfXFCsskvCaAe6Jz4B1qmbFrY4ihwobTlHrTJdeqJFaboxUFO9MZbLKYH3FNVGmm
ZJ4xfNtp4uvQ1m5KFLVuv+jiiuTx1eJG1UXBFMIoC9veV6NrYfFmKXDwzsMgf1aNYF+ZuKcYpArY
68cYJn0OGjv9pUz2lQ+72rLDhq/NV4hXmuBe14rKV5T+3FJw0rcWNiT4QeQ3vnandB4o6o0PDfry
h3y1O9NbKihmNRFmOK9qCcIOk6ROsfszpaB4U4zZvZkVWEmUW2E3pjsyo3aZql4D46w1C+mM8lZy
4vM0erlK9LpuJadyhrPBQoSFGkK0jSWVx4Wy5f+K4spHfbWFzapGVDls2qgOXx14KSYqhBM15isV
jBlBmWuCunkGvjjl/jXwDz43I6uWC0JLcbbAwIgkPy8b2wkxkSBk17x5K56bIdMxF5qpOuygl+PG
EiDrrdbDedKt7TAZD0pS3VyeEatDhbJjVoxzT1uWNoejRHS56oZzUojWG21ieFwKg8fLraxNAMAW
ZJdUVPdIpV52JHP8yjAkMZyZkiShjgZIzjI9FS2Gu8Zx6L5dbu7VhYdxe97c/Oc825XB6HZj5JfD
WQnJpA9/bPUTvkr7Kf51uZ15/JfTwMJHgsZmzePystPKhRMGRj6ciS98NPzilnpdPIb0z1atuOrs
x95Z9xmC6itbx+sbwtxBnYJ9BCD4Uy4XlAAiTfluPJ4jgT7Al3iOA443oED1v0vnSXBBCLSf+rUi
obVpTxkA5x21AK9FkJLkGE0dKegRpyd44AR2/hbS78tjunbe/atTV5BZMuWXclhTjsggYWx/DuQH
gx1YraONlD60vgksHhDw5Jn5UZM/hOpfqb95eyEUWzG7Mv+L8S19nBfMs7mj96JKtUhWz2WOwQqR
tyC6Wt/9etq8aGJxvtlNOQcPJ/VsZ7U7ZAdJ9S6P4coB+qKBxa2k0rW0NUL6oMQE7bV92N70eArF
8bdW/Xm5qZX9Y9b7mpyec8W0stii5Ila6piczNkyf5n+j2uixCs//6+c8dnXoDx1ssc85edBLcfu
BNj28t+/MqUtmTuGPu9/3OUWd+2o08kiRAphggrdcDm2ylOJWOOU9Irx9lMJmADPYYS8PPn+Lepn
famSbCpb0SMhVv42mGDk18gLyvzHLvajFy0sOjOKOp8UIU8UDDi4FH3TtbtJivah+KyHv7E5ISdS
Hm0ETPqVh/LK/v6iYfXloomNRAsGo53OVRw8IlrehdoXvz83ao2v37FNrwgS1/Y/2qM4gpmH3nxZ
51dIuYbkrZ7OhRr8NBP5Z6EWO9IVBJjDwI3i/IDNyq/JL++0DknDm6YMSje2wNltfb5eUG6wGOWK
clmcZ6LCk+qv0tDACfjYUPp5uZHFxH/VyGJEh4rtPVDiwnOaHeYD6hsfLq9+X3v5xUKJKLdt0AlT
i7dG9zGpzCs9WKys/7QwO6ZTzjwXHizO/CjLuiwLbOFl5K2/4RqX/Lw8ROsNzAU4UIznwoaXXbA0
/I6ybhJe25l3xlic7EbclX7+eLmZxdz+bz/+r5nFgYC+RlNxWRUeyli36w6TSfZvaN0xuNeVb1F4
5e6y+uEpxVXR2XKwL2lCOcRpISv0qo+aDQ9czr/3dOhZC4tx84Uhl3UtC0+Bv+BMzkYxH+qg2AwW
17PYjbKvlwdw9TvB1OB9rHNVXrKg68DAyscshDep8dFSp79jXwK386Wby+0sTr3/fKhn7SzWZYRJ
R2Gww3qWKnBAUztzp9Qj9nqIQ92OXO9HaMXZlbLL9c5RrmgQH5pJ0S8nIVSVsgtMZkePHK08tP4p
aK+cG9eaWNxmo1IoBU5rwnNwwDBPwae4eNdanZ8zBDEgIS9rKIzB7DQSDsKLDTL0f5zyPip27/g6
z5pY3EmKbAK4WoSFJ8REttmLGjD25u8w+a3E27c3RfzqX7gC4OuyN7kPXQPxTO61obNRRfrBzwTm
MQpRhEn/omTGNc332hfilabraMyoQVmeCFouyak+WrmnQqeIQkwOuZbXybWIwbVmlmcCW7ZCEjr3
JPV3LJAol78M9fs7xu5ZVxabQzaJkUInmzYUMrpqsTVSD69Ql5LNnTl9vNzY4p32b8U+H7fF1ioF
UyaClA45fBu9+myM+EWoYue/MSDw34bINREQNClAXN5S1QzMjBwIT82NW0kL7jAQeccqRVpF3Qz/
2K+AxmiCxziImAOJI5AgPUzS59bZXx6vtbPheRuL8aqUXvLxHsq9bNgWZP2VdxzZz39/noDPbqjG
aOrYZ/H7UgRZYMIqruswZLyyT699dfId/4JQhkpB38tWOuq4StMcMk8Z1IOErSdmr1r2C6X6O0bL
0LF8Zl+WyWS+bKfGWpRAYpJ5vvQxMm78a2HK1X6YgIJ5o/7bN1/+vpb1tRPhw+TJ06FJC8gFAKPS
w+/LvVi7flCoROSE+jJK6BYHDHijYMAMVXjSlG/C4thO37Xy1IUdUsNgq9fXLp7/Ij7PHhH/1grT
mOwNJUwzyvplt4RmpVVlpsIbYmO6tcA5bWKp0rbyoEiH2C71o9l1T9DqUA+qxrgLNDPedX2LrBWv
TlcpQcBgplwRAJHEJlIdcfIpnN9eHpa1vZA4EtBrAyAf6ZKXf6XVwYwaG4ctN/+cqAUay69q+46z
/Xkbi/3WbAtZUmQp92TVk8oHLHRcqbiypFc/77N+LEYbiFwe4FcovNopTpbaf8TJa7ZpO5VxsQXb
VLp6nFyhLV0bu8U2kilql/bkSLzqa2bdV9m2K9/TAvlS3khz0mJZMQ07Z7KU0uHKJxAndzdh9zMf
u3fsVnPq938bWXRjyOzJGkdfeF1ebHRqGEqjcuv40zsmGrc7Uosw516F2ixcMzG0NflAWCD2E2U7
1kbhSXO5lbW7K5cvarookZ3hty+nc1yUWtuPFne8Dod1fJnFIXPQnZSfwvT35abmYVmu7+dNzdva
s00+JmurmC13vWH43Hf32pWfX5tcbO2ArmAmIvFZLBorN1IrAdPsNUF6F9gQd/rgRgrtt9UV/9ul
0I/YDBVF+ey/L3th+WVUmFS5eLJOYk/I0lmy7Z+XR2rto8xImvkBy7tlufUWaBowBEuEx+6VNXsH
7U540ApEwLvLDa2MGcX5fHdkYcq8677sTCWC3Jc0K/GS5lca70pln1hXPst8w1l8daL8XIBmvMrM
rHvZhCNiybAMKfHM4m+PyNp0No6EvWd+g1f7Fu1BOV7ZA1aOxxctLp4tScJjMGESMM/wzNU+lAHJ
3snczGLItw/fnCnUySujvV3uNmHUUYiDGbnXIKcf4n2Ft3xmX7nfrXaHZB38CgzgWEAvB1DLsnBC
g596avDVyIpDYh7jutkqon/HZODtgpphhuGR9XnZUFuVOR7TTAZd+oIXnqvYX5vyyi1/bcIRNqF6
1AIv+qp+NMCbN5hCvk0+O7pugavJ/Z/LH2VtvOYHP4XQs+vKMjpjijKy7UpPCZsYGztp0EoMWznh
mjReWabmyo7mEIO2KbcGkkZq8+WIYX3dTVVbpZ6jR/W5NNvvZebnYmNocQZPOpPOyDcewNLuJS/G
zURKjb3gAkS0sJCOeFVkXy1FTnZYn9duWcQm79Mp/5r5Y3TsJzX5m2phuXcm1fmQmKjQO0xnsbSX
qp1RGPUWo93mCGNh8MDFUqPX98MhkfR4y0TqvCqN+w9dL2GBKPfqb5E21HAVioRSvNacX3LR6gN2
zXa71VqKBid0938bPa42WjH2fyqsep+CzIh/BUI4R+FHyskQGVQbvDYPZHif4i5H44zA9BhJ5kTF
UKjvGxODnk4KJ16/1EIovp5ADIjyP62WR9gWQGwNYHntVd28Zpq1smeyCMkPEeGm/GeZskzVLK8x
L068cfwUd5smcHNE7++YWqx1g4ccD7rl1KpjPUmjsGG9lwdZcu+HueL0cLmN1TlFB4iTASrS1cV+
KabUIsJMGxng23s5r66s8tfLYyam6CxzAwc2lsjLOWuiA871mlWOc/QfPGPRe6Zf+lC5y1TrynC9
7gopapRE0KPmDPwSv2MI3G46Chw9/+C3N9K1sNsSwMFRzO/PBLeZOctDaNEVIZQJM/qWoWoj4dYh
taYldQpYNnf7qW9OgRhuh0r+Pvr2XZpMB7wIv8px8uZX5fxXQD8jDgcAbSmTkZO8knGQYtuUHW+I
4iNCh9o1RH20jTfqGf7b4/9rS3358Qxg5pqBnthrp2ovlGZrTjfJ1OyLiups+0N87UhY/YJElxAB
kah6FWTs28rSeYwwwp2/xxHtDqX5m+f7rGNAc4ZiAtb1Mg+GsMBpbKKZ3lygRw1SjS7krSuKFiC7
8abEWYO6ppeD1oVSDp1Fi71p75in6prxxdqCIteosC2AsyV5/PLnA1Sg1DcNsZeF7UOaOjslxkg3
suJPlW1duXyutgWHSJ6P5xma8rKtHhxY4pR+7PnG1N9OHQ/gyqqHbQeDAyB5WXiXh27+vZeXN/L9
BDF4TaGfQeb4sj30877jwIb1dPWQ2DupIxS3v9zE2hTDiWgOx/DIwWPlZRNmS8WQsARNDIG1Dyzy
aa3q91de1POvvOoI90yDQLCCoG0xB0Sq6AmOtImXouySs89G+dOe9gq5p4CSs8s9Wm0LQzyIYDI7
k7Foq24qszGaMCGmnXWfTOKaG4PXNrk0zfcP8uhY+KPq8Xs+1bNWF1uDw8VD8TFp85pwOM43iI2p
tcoGV19xpX+rkwJuMwp00ECvotywE5KkjoPEM8S3fKixZP2oXiOfrbTBdEMbhLiWUVxOvH6wtbEK
nciLeMdN3dbJ1a1+LTOwMvVeNDL/+2cP0sDuyUHGNJL90O1yGxP4uDwTVnsBdJnPgjr41VtRHoWc
Fm0Ze0VfbptG/lKM6Qc1aK88eNb6geoIZr9JAB0N9Mt+QEppazBx9APj6Scperzci9WfRzmAGemM
uDUX7ylb7Rou1fy8LyUbk8Jn58qEWjvIeX3ypRE0kSJZ3kmGMasnVR4iTzPt8Q7o8yOGIdm+4v65
KUuu79YgflawGD6YXd/tctHkJ1uk5l3RxRTyvKO7yO7x2EWbwf3l5Wjm0oi7OTXT3qBK227oPoS9
/3S5idexN3YHHkCzCRt+FcsA8dhXSjlSM+Wl2mfcboAe6IewvqN0aquE6rbQrnzBtXnIAxzZAupu
8uKLLoWFScWnlcVe7FcfM6O6d8ro2PTB18vdWjmdZgsi7jlkOlayUf4wtk2hRZCWqyPM/O+h8EHp
D17U6t8uN7XaI2d+c7GBoQ5e9Miuo9wQkR15FsX7MkqI+77eXG5iddo/a2L+9892h3K+h6Ozi0Ce
KGI7SqBPzTi9NvevtTJ39Fkr1VAFAAgsNrrkqGr3Rn/8//Vi/mbPfj9rOuotbX5/wmleA4dnYJfw
9ib46ghfUaWoyAJfNlEbWufz7mX7yXcZ1exXDraV41Sh4pJgK5sbb7vFz0NWYX/VbeJszVE1b1X7
0Ym+yMOtpb39JsImN8vquSW8DrgSJI2boUlCr5ukfec4O017Y13PfH+nCSJuvOyIgSxjObhUNFiV
RKEXfhKO+0bT4le/vvjWqTNGZhDx65Cu8Cipr0ULlzKvVw0s7mpVUY+pUc9/voJwO3NAEygbibpW
kQ4PZoi/etYOf8au+RDow1NRXIuLrh0USJ8seMf/ZNZLl1j2fGgkbQlhN1EfjO5cND9zqf2spj3l
nKASYs045I2y05R4bwbKY6K8Y70+/wuWWrrBkP1Sz/kLalM/y8J/6iLn5vJ6Wtnb0DOSX2KO4F6l
Lz5jAByi7ys18GTnbpA+ZJU3OlfW1HoTc4UPsT6268XeRjF0CarHBFdv7OvsNGkn6Zr72fq3Umcf
EZQ3sERnTOKznceMjKTF6DfwpMzJv1GrXFJ7q3RHyW6kO8jAwUE3iBEJy5c2vUNYKix1Ck/HQLpJ
NIgQ7xhUVh/Z3/kFsHwE9oWgmmUwQq9Rzmn21Sj/BNcqOpbiwHl5ABsmxD3D1jnVF8tDZHLHzTiP
PPbb3yQtf4WBvkmaP03Z7hUzu23z6klL1NYNG3yQLvdv5RwhOMydhYpHlWNx0XZj45yhJXbo2V20
Gb5MUXjlOFydMs8aWNwCpWqc9BFjHa+Y7pTkLipIS76Npvyf8cNU2MJ1g+rf5e7YUh2vyHXBRXMq
d30DjLH89I5RojRLwSCMHMHyomknbd7UUhd5AbSKTaINsgtS7JoqZ/VbPGtlsbqaWNewxKKVuFNd
HQ1LW6pXPvfKDRKTSjxVCBSSMl++Z53CFo5VZRFB7hKQYTRy64+nrrqdpjA5joUyPjhyoG41sDdX
mp63n8VTmkMeNjBPP97sy+RUCXzF6XUu61LZnsyhOaX29Entu6dg1K9MiNU596ypxZzzB/SuoDG4
glmN73ZtWNxTPtRvbDm+Nr1Xvxn5vLlUBKTtctOdDKFJcc6t32oP+WPSXLmGrQ0a1gUznpUrzKv6
Jz9KgsJpp8jDRi0Vw71NrVXabsra3F+e4dcaUl/uusAjgS7aNFSlT36r34Iva/LhJnWuyTXWBgz2
K7xRE0I84YCXDflD3MS5kELPTw+VehyvBGxWf57gCXckbKIJBLz8+TFIUa3j6IY84b5/8st3HIAk
V/8Z7VFf7SxmFmmjQonHIvRaQ8FwbQqKpyEw+juzmq7ZwK8ehJQg4WTOUiUOsOhKMRZQyAY19MZa
ajZ+jjZwAFJ6b/nNULhaDNUoCg9YDW0JUXVbI6Ziokhk84/Wt86VUMHaiiIwxaWCbP8sYHk5rEke
d4YCwcszB/tWSSMXptc2TA/vmITU8VLeOEdwlte0MCvycOry0JNF88uOxWGcnD9JScoLot/lplY7
ZCMc1eEQAyiZ//2zW4bgTDR6Gz8VJXFAVJdj8dAaZX7qy769svGt7blzlHeuIkZ9taxYG6W2K8eI
7xia7fBQp8hkjPJs1CYsURyrPlQBRFcNW4krNQ6rEwiWtDpf1rDPVuc1/6yPjhSZpQzbF2FUfi5C
Zzs7PzTpCOas2DYkAlOrSzdW7TgbX222PbkBf9TeLtW1qVaBw0zMDG3CsvQLnoxdTEWa8eQuSKvD
0PpWXntzr+1ez9pYmvwVfmX5qk0bQwuwrHMNs6Aa9kbr4yu3mbXtBYnI7KbH3vUKfqDaba8kQAg8
OTkCoYCEdXlarnaEYvPZrIshcxa7YxzLYzWacYYfU3eoy68kDV2l+aw27zghNTZhiwwNe8zSXCZQ
E2ns/DHzNCB9PslX5NNUvF6Z+Wu94ZnAHqbwNH7FVjC0AOAj2BmvGveTiufzTYNsNvt/tjJ/s2fT
HKfeiuoaHGz6CmqVUW3T4UccUuJ6rdJvtTtEK5Dlmozc8vXTwdKCwi2nXgw2sdpQsuSLH2MzXOnP
2tZEzGJ+yRGjehW48NEgVGZZp16rtK3rVNm90JrvrZFcEYistUMb1j8SBQ+nxdU/jiBxgvpGUwFE
zhVaULpQlw5TVj9dntSrG9HzlhanJoKFrnKUIfUUrdznmGDEsn3XgwtKUuMmisytGcj7abIfJ9i7
RRo96UK5srDWFu4cYGRpkTC0lxmwoKZIX0qnFOxv8x04x1ngw3ulm/OBvLzhknKgCBRRFMq4xSGp
FMaQj1GeeU5pfNLLCRZatO1LupeIDYcN0nS9dq1+uNMQ4iSDc8pEfDPU1yxbVz8st3uSohQJwJx5
uSBsCAwZ1reZJ9Sy2dZSuZ1aO9zWyH0v93i1IZzW/knnuKMsdqsEYFWEDyUrb0jiTzm8sn1XtKPg
GwbvCK+TSp55EvJ8NVieoslUBY3ZMLhKfXDum/Qd98bnP7+Yoplv4XYwcIJ0sF3hMrrtl8tjNa+m
V5MDk9W5Bo+88jJ2X8Wt2eVqkHlBMf2GhQEjFurjSZuMXV83u8uNrX4Ym5ISIgvQRJbaAsUBOgsI
NGe2P1Ba4sr1Q2oZV76+st4KlzVuNlCxlvmjuo2ctMzq3Gt0OXUdMT0Yvn2wodrqQbfXo2QHUdVt
iy2EP3WSPohQefBFiFte31w5l+cpvRxd3Lv/ieq4p2qLzzeAn+zbJqOCJqV0BolMs5kh4HvFzu2t
ZcGGy4MyddvceQJqdG3HXvu2pNFUC+k+qeJlACLz/T7IlTL37LQ5OqPyrRQwR0YeC7uhtP62YSq9
4wOTkLH+qUkR+8xb0fMzT+5xxyaZ4Y3S3Sz4caKvuvrj8iRaO+7gLynIHk00A8vtrDBhNHYDY6rZ
BzXZQSNVnYPWvSNqiecJxCKCljQz/xXPemIFjgSuVM88EoiHssmAJSr3U/pG/8R/MSKDENf/kHZl
O3LjyvKLBGhfXlV7t7tLZbu9vQgeLxQlUbsoUV9/g33mHlexBAntMwPMDOCBsrglk5mREUgPyXDY
M2/NUBCXZHjGswszvgZuAlbgX3oLRm3vS+9Cw9EQK4dj7r65tqcskG3xNDF9H+4qB7Xwb9Nc23Nz
BmRBAL3gENgDAOJ2QCXH6a+dTEYJJ0oenWh58Wc/D/wGxCYRgeDmvP08Yz6XyrwZonYQy4D0vKqn
lTO7YkJNiSPXPmXEB8K3SDp2EmOdP4OXf433bja7KrWcMAiwXuD9ejsS+BrR6A1wVg5l3lcBosSj
RjUG4lHo/45ZnB3AiGWcahBkAoJD7X3Ri3wNSzTnKpE2R+kWqWR4SuVHEF73eedyxFratAHo5ks2
jcciH/9iShHPgQdC6gghb3A7Vm9KwAzAZAdcHG8E8gHDWlZibtGuLcg/vzqugrRFkqewgOhXKhS8
Ue/m9Zx6AONjnQCQtXXl+07c+olXavll8p/ybT+uvHvm7gkUtGWfMmr0juqpc6vkaVshtub2Oz/t
QtdzNhxIF9xMifYuSMFHa6yEhXNu9Nqk4uAIAn1aBgD7duD28csRMggnE1U8ix+Xj6xKRPKfubsa
nLLJJrsD1I51eJxS71g02bGw3V3P0n1PnYfBLQuw9pIHvxVhoHWfIeKxLXztYx+nK4mH2T2CABhh
NK7EOyZOj3iclAMeFvbYvgT58AAk+spY50yglQLlIYSd+EvZ6E6tuWXFAOFE61fy0Y9Z/Oh7fPy0
PKMyalCjCjAByKAN4PM7FiBeAjMj/Cm7jO64TciLnSL7+lQ67zqHQ67g/bK1uSgC4RpyUZKg546c
h+gTaUcGRJvlFqAo58GR5cEpyfInklmPQc7XnudzdVkkM/5YVA4bxFpQP0+BbhNp+8QrlmwKvXkQ
fEJXAusfx5rsNQ6WrYaT0PdsSPZ0w3Z50LMLefUTpOO88icmE9NEJ5Zd2iaEuEHCVh65899HHAwR
WlTW1EjY4ZJV2qhxj5H3Zv5j0tYoT+c8O/pU/mtACSycLuu0tMGqUSZiwHeLU6/nPyx7jdVhzo2g
6xAAIKh0SWX124nKwVVtJRpwegQ9fqEz9e8NJjZWln+3qbOyKLNjAhAHjHY4wneZAb+AHAbaCLML
UkdPnrA/goN861nFz+W1n93wV2aUoD2DYAVzW0yd48ZhQswNkcp9RNtlWRGytef52qCUiMbQCyj4
2BhU5RrbpEvCKqlD6r65UUVuhv+fOkdXlqmHh2V5if2s8Uef7PXmXHorZDLLAwGNw+1OQCvOvya8
5mgOh/anuZZRm/V7V4NQ9nTVsKbzpCfKrf7dmBhfGWCODXPQVxafPTJ8aM21Nv757Y3+BUAL8EBW
8zNukld+GozZpQmwMIesBB172P4FaBxVNIC5AbEFnbcaH6HOMmh+DVx6oH3JIr/8vLyhZweB7gvk
CME6BpLl25WJW6cPoJeWXXhlIm8b8xPRwRbXo/mmKVbeTWu2lDUai85nrmjh2KyNOR7tIRycXT2t
lElmj+jViJR7tk58QE8ZRuTFQRrWybjtGvsdn/wTdBoeuYCMxl9MIRLrwH4AwoIy8e0UMr+rhN6g
0SvhD7lsZhGbBsph+fg39wIYkLHhkG6/Q1QRq+xcs2b5xR9PBj2ukaDOnlF0lsjGRdCFe/JaurrW
vMxFi0mC51MTfNe191b1g6ef/mKmPLzB8LcJlWplaeKqavucYgQdVAGcUyp1jI9ouV+2Mnt/BhIq
gD4IWeO+HUhJrJwTuR4dI79Yqe9KzfmxbGJ2JwdoWEOdGzeOqexkLaYBzbw0v2RQjHE2ZApdKdiy
srFmfBoyv6A+AHc7yrRq/g34fQgMIta9GH19wmhNaBN1TVgPzvt29J+8Qvsk0mmt2j3z3rixKsd+
tQ9KAM9cjwDzDszSM5rhHuA8NrbTfwDx2W9z1L5rVb8vk7W2hZntZ6OsKclokeuy1FUrKmfguY8O
Kt9/bKosbMmjC6jb8rrNGpHPKIB3UbJViZ8IsM4O8/Gwrq3DND1rwTOlh2UTM7sPr3aJgcfuw3tN
2eNV1+dF1bi4iPINiHvF2zf3zeeVU+oXRZWZMT4PcRVBHmrv7U7GBi02cKEANgO2qTizjiciL2zg
p6Gs2ohNsRIIzM3O9eeV+KmvWq0dXXyesF2evoB1Y2WFZ06mDSw7nuNACyGVrBx+NMNDRCwFuAXv
dDxdCfh1kqOgeB1AwWt5pWdNAcsvU1kuXrLKSlM2VrXpAX/iQWWpLsi2NX/rIwlHs16xNOcIAKTB
uUBoC4ChEgfGWQphzKSngHCgUT53j3oHficRoDJZaTszpYd0aD8tj27uqOBkY2ioPd1Xn6bc4sih
A6Fmpnk0Bubj0DYvg1i7POc2BKh34aphCJTnyiQaZln5Nk0B2q4vZHq23n5c0ByNdmVkUCXTqBLe
8ImaFeh9x4vZ7P2vdK1oMfccvfm+eessmT/UXq0B9685p8xx9pX9PJrQzQQlKHvgwUfSfJmglW7Z
2+XVmQlyJPmuKSGeSEOrqVRWBBV61Sxo1XBQxA4/cuuRaaehOFZkJWib2XuoYCHjIzORkujndoQe
41ahEzKAZuSi9Y8Q7Qmr6ZvZRLX4rJf1ynrN7DpYA8gFHhrRlFqfsVhOBdcsfmFB8qSlLjjfnRfa
8d3y9M3sOuxpwI7xNpWEEMqyjbUzORAh5HDSPBTJp+Av+pRuDCjbOgg6U9S8R2t6Gfbl3p5W1n9m
nm6+Lwd4dUm3aJtGMhjf99k/RNuO+s5bk2SYWfgbE/InXJlIISxNvGmQQ/ioD3Rb5R1czbOr5zu/
gPyivjKkmS19Y0+JO6DOlwyOO3I8dKBSaCLzJwXvvGmfdVHjrxiT86OkyYDjQ5ssYg70PampCRr0
Qw7KP35Jmw/OweAfl/fX3Nxdf145NH2v27GUk70ICKllh7TbBv1z62za5FC/nfoREGLUZxEhyqZi
9RkKlSLW+nXJL9bwbHRsW0+fiLlW+Ji568CpCzSYB5TPPZjOZKDNshuzv8TulpegArKdsPfjUPhr
qudzK4NHCMCjuFrvK7San6WmXpH+kiRFSO0f08q9tvJ9deUr6Hei/TbvL13UQg6u3C6v/NzBvPr5
lrLygwX9b9Lh51uAiaSP0/jQ1ish2sxaoHUH2DgTlNAGJun2YLbtqHceVJkv4KnA3ZJD8Hx6hpzY
8kBmOMqgTgL0MzCpqKUBDn9rRmQ5Mwxmdhff5mh8HcO4/lLE/8TmpyF/yZrwUwLV+NCLkl+av0nc
PfpjHHJc/hHKYkFHBwUwtOQDV+mAHVZtiOqDyvFZr4vIdMIYULyv/9PnVegaLzIqEhOfR19rWNa7
zv/9FwYAq0F6CB3suNlu55C0tE39oRcRI6AqHHUoexB/DdQgP3Lly/4zSX+MqDu643qqB0MtoiSG
gVIv3xeZ8wKJtp9jAm07Xf+qBVMaFv54WB6dstf/Y1hSPUrXcF/PbRooxRlxCrLt9ouLkiuE3Nb8
tLLX70zIDXJ1CdmtixuhZVNEva39vTHQdXdsnbc9Sv41guZluFDgvFXUQItdbrUTjFjT1sGbZ22e
5gfx5/tKtBELTa8cYGiioUKz3YEY+wH9fWsSTfOr8ceKcl7bzhd9wWHFqne6FdIv1to4Zi28CmVI
kgQk2W8Xo3QFKgeJKaKs0/k295Nvudk+G42z+4t99ceOitHyk6S1p1qIyBn1TyOApASipaGTtCuA
gfnxQBsGrzfvvsweFy2U3HsPdsqngkNuNkJf3fJQZh2Y/8eEDBSu9m9AGg8gHpgg0LJuszJ01kh0
ZjeXbLQESUaAHJBy4WjQty3b1MWigA+3GEyoMrtbkLsOZvMXY5E9r9CVAp8VHNrtWLLOp0JoNpTy
AMmGyPrK5+dW4/rzyrWWQxwnYByfT3pva/7iaEZeezXNzZWEPEmOF2C71VAJTQkWFWmpR0m9pdWG
nKA07K7p/8wtudSBkywvuKDVx7rHtSktW4gi+hNUqPWuClPfeVneVrMDAS4UD3TJYa623/l5HFNi
ED3yvWEXpM0xjcuQBsbOT/fLluZGAwEAScMCJRTkIW8X3c6k0JEmoF/Y+PxggHtqS4ACX8nZz1mR
2GEEMzJzo1YhdDCguhrV4SHbPWStpxWHMjdd8ukK5BH03u7Abi6DEm48OVMkLB6apN7knrfry6Pb
rYRmc3sYyTPQyuG57N8xc5l4rdrgUBgj6LeGPPteQM25YCtB0YoR1T02vddaUIGGkRLdM/VnbkN8
aU0WadYI2KZQ0AAQCZDr23WHJkjBEaqMWJFmw7TfsBXW3Ye3by6ZpJedVcD/qCGmCWK7NPChIeWn
cfDQTpV5iEn/e9mI/KVqeHRtRNnBce3FfeNCUIdBDySvvxakCivrK1YmKP/GFDpikRMEkORO6GSw
OQsmbxBROgJRbOrNYwChbl5OTyC8e2mMeLs8tNljg9yMpOgE8E11NVXe2E1W2yLSnSr0DQjQrOXP
Zk/OHwtql0oGwFYLuKWIAu+QatsJwA7ov68FYCos9zUCs6EhJhsIEGurWNgY7LJVZ2PiikSgx8d/
GlyoC+TtZ9Lk3WPc19ZmGqoeCnXM/6L1YD9mqJmEbBz9Qx/0YQmq5tRj/UqAqzzjX38WAFdSfBYv
oTuyFg4upUzrqYgq1vzDDPrkVH2y0byObjpoH4YB2qAPdcH+efuyXptVdqwg1YDe50REjTNsIEG/
q8X7ZQuvfR/qoQD818Khw+iwXW+PtxfQPkiYNmJk8QBltQry2sJnewTb7qMujPYRrcPB8wg4TzhQ
iCGPhcZ2KcvqUw3urQMxkfrTejtdeZHNuR0JEgYHqNQLUjtunQlga7Sm4gQNj8mXvt7qyW556LMW
kDV1HeCjZO7nduQ0yblPKbaaIZIw85sw1l7Kdg3COXdukI0BTz0e6eCOUqzU/pTbPICPzkdjW0zd
A0Tl2u6S5m9sUX7doteGlL1CUBDqeApDsYBKr15uIYR9HtkIbvnA/rw8dXPHQTbdICcAGSpkOW6n
bqBkgr+2cEo17ckcwIURaAcgBS+1AX3KfEg/6zr9tmxzbiLlOslWDdmKqLw5SM2T2G+mKcrjc2kD
ra6H6JADq+6yGbXf53Uer+yol6oeiNRsBKK2DPRyJTX2bd2GAVgv9eyTlz9aJYSWcODTB57rp6pb
63+Zm9pr80oUz0Qdx1BMn6LC2LbAD0yfy/bBcLbMDHVvJX6YuzVw6WIycbcD/K/sTZqNNXV7Ew/F
xgRyxe5CvBzpyoTODgh0seighKrzXUeYn1KvDAjWDW8vfrA0bXpn1STexFYHFaks93apPWQfWpaI
7fJSzlpG4IJQL8A/1CDfygsCulFMZdMeG7PbNNAnnMyP1LDBiRgZ3kroOhNeINIHhT9Ql4hk1NC1
8ekQ9DEEvh3tgsc9E/uqecS8unq4PK4Zx4XAGJEYqKBspMOU02d37tgydFtGqeZtpuanNhy65NOy
jZmt4YMxFZg9HWzsYKm8PeGtbohMAEgXldPHeNo7w+kvvg86BRnq4yWpIhqqkjCDj7URtWgMF2Ht
r8zR7O+/+r7y+/VmIkVv5UaEGvAmg7oK+nf/YgTA70qQjAtUhtwOVw96HfkPlgtLj/QkC0El/Fay
AemIwDUBqi+IieOFpzq8ym8HxizPiPwnkVqhpq2hSqTHVK5+bFX5adz9ktjwdgRI3eRtbHMzsvPM
2/YBO8Wps9OG/tEanWMDdOimGYIprLPsy/LczfhyUPCAdFsqeaKYrfhycFIC0NjhqExlOAwb95MW
7HixEtrMG0EtGezIULZUeyesLDZSb0z0KJ9SgjdY8NDHerxJgunFtdhKgDhrDC1A6BXHsbx7JdlD
YGqozOtR37rv0Vb4gRDdCDWWnoW/FrPN+DWI7f6xJf/8audpbZq75pjhzc+/5fk3o7mARsGkL33w
iQEJsLxUc84GiG70HqE3DJoMyh1heYXvAcQ2RbwmG4RqIfrlQp68kYrkdbMDCQYEJdrsJbHw7ZjM
LLa9eILGYGF1myBo34o3+dcA6BylsAT8mbLZG2I7hY62sIhqyCA+ptCUW56oOY8DYfL/GlA8juVO
XuB11hTZ9d4dHrpfy5+fWwc87OBpZJUf3M+3EzQ2g9eJGNKZ6VehP/hWFK/VeWYHIHt8sIfRaaYm
vwNvSMBy0yNdxX6CWd3J1/Bk9xckwFzgN5XtK/i36vMNM87TpEm9s0PzbUEeSPCFCrKxAMwc02h5
uu4HA1uAdwHcAyKuO+9cFqJyDCrcc2k80Ecav7lQcPt55QjSIXONqcDni3d+uQnWYqbXV8Gta5Z9
i5KRD1BcvFCUyyWohJsbvHPOpdgljbFtpnNPSAj0n+GcKlPfut1PowDqR3s0Km9rjB+Xp+9+t93a
V8YXCFHmxBucsxa81I6/aehDz94ogIUdACMgZZF1PaBl1aQPD4ainjIM0qDv6/5co8Uo8y7LA3lF
pagzCdZReb+h+nbXTVxOKG2mCIHPyM3X+4Yzd9iMxHI+AEWVfsYsWxtWsvcFmi1eyiA3zuDipkmo
5Ua8mfKKP1hd0D6Optc8Dyny4eEUp/Rzr/X+obPH/tGmCYm6omcn3DLs4JAmO1SWJFwWUDbejBRy
BQhFWrF1CjE+jIgdjwSJhrCF7vIJtIH5d15TckHlaYRmsG98Rned9pkIR997IqkinuTDU99MeRi7
ebLJyJSFBRhgwd8hvO2Q9UZxwMXDQ2SXque0TPlhKG3rZUyDD13Z/aaDZoZaoufpJp9oN+2RB0tO
jRDka4n+oMdG+P0J3HgUmuq8dn+POjd+5abQtssrMbel5E2MFzdyiXd3vlekdqkzB6tdn/Nk79Fj
80Ywz+uGujKhPt2sNm6KpIKJYN9ne5bsl0cw57+Qj5DEOyBfvQsoyhIzOfbEPev6sKfacap/VawL
bahQ6m9Ew/07lD+2lAM41p2dA7rsngX3D0T/BRTAyrtsxkOi1xK4VOTZEASq5SIDMjhWjZv/bPB9
tVst2N8HRIiK4eWlCYQPunl7X3mkQrqQGGjhHz/0eALVjlQTP9prWZy5YUBpAREsusHgQ5SJalNK
aqhG+Weqf+OPhf9lec3nhoFxQOgGkfI98RvS+1qVkMA9G1brX0Z/Mj6laOD7CFTk8OxwfY3K4RVw
duuvwL0hlx9HBbALFegQ9z3hU94UUGOv68tQiZPhJ+a0a2g2bZA51dHvXXz19SrbDVPWPntdQcO0
KJIw7hp9q1OkC1q/DT6UcFH+znfzei8au8Dk+x5kTszsO/pvzYvo/GlTamX/5ptDenSIwwDqIKss
SmhPcqPjGuRHz6C51GWnYWuFzZuLK4C/wqkjnyBJmdTIPkGsbSfGkJ49/VXaFr02Y5iuNZLd7yxp
BbkYxEMz4UrRJKWZ9l56RjeUESSbAdo9y5vr3iXCgmQYByUTaMnUCzAhRIy2XmRni+mh46FvUu/D
Yfy9bGVuHOiHwkMIRF54U6qRYykcFO/K/Ax6/PIi1sgJ7l+RNg7In89L81evkdToBsD18PnY+TpB
76Z7txviS90B63Yw1vDPc2PxkI9ALwcyVncrj2qKJ/QRu8ss8ifINeflsNJkfW9BkvxLlRgpoIHU
0e1wLATxKaSt23Nlgn3mUJbH5dWQ/uj2fOP7UttOR+gT3AGZqK0nNLDS9myYbfrEdT/5qGs8ecgc
t3lnx3w4WZruhWMy5G9+oEjLslwvGytQZbsdWWJXZpt3dXvufgIqnL4sj2t23q6+rvhhXWRtpqdN
e65TqDB0J/4X+RCUQsA/gPABhHD45+3vB4d0XYN1oT2PoTaIMLXW4tG5IcBlYVWQLcRMKQfFIoZd
GDaWXjTPWvxOt1ZXQL5ilcUHEwj69yS/o5TvuR2C0ZsJWCOIee5ga0eKwdnEjdHrGz1nXnAkU08/
4p1XbtygsDeVhlfGJug4mFQ7iFuY8A2O9r2MA/B36XGzwcl+wY4xQGgI5vmwAEffXkMd9ZJx098m
ZeLv6yDXwsIU+RYVh3QzWuYHMnTOsx872jFNigRdCkM5vYyBK9zQKE1ybEkBUYh+8Nq9XqbT42DW
wwuDylU4uHQAtKTVPA3Idl1si6ZaaxC9v3CB7wMJFdK1OvIAar2kSEVNeBfYZzCsi22HEOXZRBno
gINSvEtGFADffiyQwDOwowBgANebsuoTdL6nGrnWs5lvXR2KG9ka383MvgK3KvBkeH1AUkbduBlC
fkKm2j5XiXUxRPd+0tY63dT2AwQM+IkyyQ7GGwDX1HCLT24X151jnRH/ogKj2+OPkhXOYUiLfiNf
ko9ONtBjktTm18zOkq0TD/EWdf034vZffwiq0EiMYlgAvij3f9yK1mpiyzrbzn6qHsS0F3T/ZlcD
aWk85hBn4CGhXv8TNQI7b13rjKdOmWxRvVv+/kwJCCVBIFDAsY975i4Gq/NBNJXh8XMSx+2+seL6
xcq7RNJEVdl7K0vMj1Pl/pByqHvORuOQVLx7Tl3GtLAM0Dm78nvknaO4DZmPQRoA9VDsI8VtAOSr
DW2tDefUzvpthR79XeFzVCybcvTxlMNJNDpUxlOjYJFuelo4dK0TkhjB4crc3L+BHMCm4IHB8Cif
7cryJpnt5RVoQc6ihBNKwibotyXZtcHW1nfLw545NjAFVw8VK1SB1XRR29jAYgJ+eLbcU+5ejGFl
KMbMVYyWSik2Cp8PxiFlWlPWod+5aIxzo2fsQU+RuHN6zoFsB5s+d3ML/F8to00ICTL92PLBfUiF
j4JgSUBxrQnnnTMF3b5JDQv1cdHsSichH4nr0X1Vd2Kty0z+nKVdID3nVaDlZISZaP8ez1Nz0oI9
sd5Z/tunHAsLPghJdor4SlndVLQJdFpgQhTPlqChxv9ZXtMZ735tQC1dZciRgMsABpwPQYxU8tGb
NsEb5T/kVrkxooRwptNr4PSDEZA0pk2IPqXlQcwtxNUsqXRcrsDpMrNiPPv6N0YjNzkU5ftlE3Ki
1bV+JcDz0N8th3O71kncTYEx6N25ycVgh1nF2ACdCb34WbsB+eG2lIRNFUyb0SvNKcQFuRYM3Q8S
FACyaApOHsnHpGwFaxqShHZWfx4Hs98EhJyNxnuOAct482zeGFIBKKBQmZwsNvuzZmyNaivy/ehu
lmfz3mnh4vaAjsIjXuIwlMjXsdloD1BFPSNs5BlweBvgrzv7AuDOsqGZa/jWkhIFV8PUlZNFu3Ng
fjKmnZM8tuOLWeyd5OBn7bZ2DxTc8WyN8+LeVd6aVRZLE27PWgdmoQUynVjiOg+C9f1peXQzVlCs
wzsStW0QQaolFN1IqM0NZGpj4Ayn9DMj22UD995BEtT+MaB4OEaacWrytj+LTKs3WaXxDeUFe9FY
Nuwhc833y/buT5lMPqP5Cy2haF1QKx6+rxlZlnUY0Ev8YrCNLw7Zxi42VnFohjdXDJBMAHMXKlxo
47+j0KRjgzjTg4JL2b1L6wMIrZfHMjN3SFaAgQAxIKIXNYythoyVnl2Z56F9l6b7ALrp7V78s2xk
ZgfACHwCpkw2gKmeFQ9V0Dsl5hmCXQjE+7XIa+375q3bo001tK0r30fiA7M/28735d8/4whufr/i
VjtupAWzNeM85FSPhqZrnwzAmYuw17lVh0Ni0ufC0OuVnMKML0XKwpT4QfCZ3gHBtdIgU4HI7iz0
Y50+MnPrrdW7VkyoF2tL9LIFE5FxzkCYSjZ4KxprCh9rJpTFFy3rCiguIh4bH7NvPD012coenrEA
NAXk2iTNjez5u11+Py+00qqL6Zzprb0t8uxUmE0euk7zsrwPZg2BiQo1NpRs7+Q8MjPXgjQT09lv
qtNkmo+cMGRRhfv2cBkwOSSOkZtGwgen5nZEvYPHdNy0GBEdd/700gKAYNLiyU6qcAx2y6O6j2cR
KEM/Cel2pEbvnl5JnLRDCRbsyE3TkFi/nfgydl/c/kTLeOOtQmzuJ/HGnFpt4T2dSlbDXD99c/NT
WfIQOJvlIa3ZUPbcJIoxd0ytBNDwKS9AFPQhsT4vm7j3ObfDUHzOCH2kIkniMkLj/uCLsB3f7DRv
DSh7IHWNujMNVPIETw9tt4/1N9IpIeCF40fKBDUQoKbvtvNkQhPXZiWNvHHQQd2bHAmxhpBU3j62
87cHG7fWlBjH7uKx5U1NI+oOO89PnxNnNdc3s5UlfRvaJ16ZddRnJvrZKSXUSyLBtqUf8fbipJse
VaT2IsjL8gaY2WMo5iFzAlUEyEmprE190bZ9nXg0AglK6EEsuSKht+baZnYZurKQ80WAgxymCg60
edK3dsNp1FmnD058/IshXH1d2cO60UKc1sDXUS+5AHD0bJTaM8BOa+n3uWVBbxkIwnCXSQbnW3dW
UNGW42DQyIB2S/pI8lNapGGmoYi8bdbwlGvGlLOf1NzqvVbHA8v+CiSCPmmhmVMUwPWN7fyK2zUI
0uw+uBqcMolVGQyl5mJwGUffXExC9BFsKFlBic5vBDxGgH8DzEbdbaz1UoJIkUa522QvVVo3D57W
Gyt7es4KqOgCNOzoEA5UM0a0QqbZdmKKxskP/bgJvC/LG27t+0qkPlkx+MopTSNm6heTfe1y89Oy
hbnVuB6B8mbTS2sE9hEjIOykp8dKP9ByJSS/jwY98D1AYhNBh+S3URyzx2k9Mo4Fb7qPXfEYZ1nI
bDN0aRXa7RqObn7G/hiTf36VvfEdDYkPit2su8NWlP5G/FiesLnjcj0aOaFXBgDs8gZCTRrF2ofR
2ZJ0DCEkFrIqhb4uDan2NtGB10sHbYcojSOQuqcFMmNhFHi2J1H8IL7ma55mbrquv65sMFPvSprl
PIkszQ6fq3otmJ1b++vvK9urm5gYjAC/nvaIlfqdWX7L9O+cnN+eLEI542qa5LJdLctkF8yHCloS
nQfth7/X8pUnzdpEKU//VCs8mtr4fmGFNd+4u+VdNXcMkXRG0Q3Y/fsA1isLR1h+nkRT620tQPSL
1gsna613eW458PZHekZy9QGzfztLgyAoiwFVGqX+IQgeDP29ZQwHzbQ2Y/pzeUQz5wS5Xh8xMk48
gF/KhJXpOCSxJUgEorkwiYe96MwHfWxfjKo4Aph6YlmThss2Z2YR/OnQQkMuW9ZnlOEZcaHXdRCQ
SCNb7R+/BUzsuGxhZhsAloQBAXMjgwzlsszAPalRJE8iwyEvzDoZaHt4swXZjIWLC0VxlDCVE2lZ
2qBRG0LKIAIkD8G44ozvpwhxEZoBgBhCDyiUwm93gDlSX3NtrY8qww01MtYb3+cficlW3Jb8mbeZ
VdgBABUdGhDyu6MZsxkAgADz8ajMfOsZ7VF8i8pLHcZj6UHTj6+xGb7mL+8Nop6EPmBwJfhKWOFM
OtebkXAQV/hh/ErXvvO7H9R710FOlIxATEybbo24/X4/4AGoY6uhwoEqjUrWlfe4QG0QKUaFNx2b
sjgnCdstb4iZZKe04YJ8DFkNdCkoJ8k3hUcFHXmUFzwkWkjbcmNUx7Isw7zoNn2BTnSI0YzUg26W
tlmxfu8y0DyCLlHof722iis7PoBMSm0jRR2BLuBppMk2AzeU4RZ7ytMHN+lLqE+VYW1ZO1HoY0ga
ZHtdpu3sDNwrVfWrojb+d31b13zFw8xtZQBboZkny0t3QAutFaycnLqLiG5pG+akzmOS+EB8xk2w
MgtzuxnlMSBJ0D11D1lIfStvASFuI6h6lehD6ad9bmy5+LI82XO7CZ4L3d+yvoxq+e3hTHyQtWqp
2UbMHU/ohX0POaqVuHhu0gCG8mVbPvhx1GxC4vFGdxPW4Rm+M7w05G0GdM/Klp0bx7URZRxQZ2iQ
w8q7KMjfcfOpX1mN+3yyLHxjHQBRwoFXETaa3hkoKJp9FDvQYEp+jXkSTvR7aXuHWoeYCtjL1jD1
syO6MqmEFwxNB6LSjT6yKgNNl8ZHZvX7ty/+9aiUY96BLLmkOUalT0+G81C8nU3kZtZc5VFZQbE1
dlN8nxS/mPWjMv/m9yPritMImOidfAnIRMzW1jMecX/YpHm2Ld6OO8YIriwoiwCCHPAwNCmPsvw4
vTf87V8sALaTVIgGmYDagpPnulO7aMaL0uYCtctyRfFC/jr1goJig2wpQggBrsXbw220DWhLa6tH
2pAeGbp7uqbHA5+/Y3n8kljp98ywVkY0eykiEgIYSna33UH/KbHdpGUBbGaHYPySJ8+ghggzYqPH
nOxo9zWrm6PdHN4+kZLb3Hzls73jyhxcLzFAkdVHTn5Ovo/i8r99Xp7Vq1A/EY6R9sGE4w+0Vfcd
4Nzl78+5SIReNjhlkE6+q750UAnyrQln3Ww+0R5FC2cMK7GCrZ1dmmsrSrwCmbLeEAYmKfZF/j3X
bPvEYuJ8rOtGey4nA0Ri7hiHdEq+0qBNzqYl3qh7gb0oWx+lHjre5YA1KR7HLtxq6ia3jzKbh/ne
0dagH/Mz+V8DgeJyfO6V4M2z+6h0tyn03fzDX+21qzEEylWjeYTq44hTZXd0Z7batvq1vBvmPP+1
AWWdkEukCSg/+qjz/nH+ia2/+bwJbnY8KtCkq0qbNSnttMkZ4ZWPBvQAen8tjTwXusjgSPK7Au+n
khd6TkYNLRA4jMlXIsiO+dnBNU9Ws8IbMDtP6BAAmFfCltQo1R3ABlT38J56/Ewf9OovvCeUTv//
82rjomVO/3pP3WcP4BI9tGZwdjP0/1TimTgolfZrQd/8iIBYglwfgjtVpiPIC4CWCjjP4Ehb6L9N
a0HFTGgNdCoaHkC3AHC3+lzVpzJucjeooszTN+B9TZtTX9cnvY/DqXg7rAk5/tdKHJ5jGI7y8Gur
adB43NZRUNq7oeIHHYR4RbWW8JmZNLy7gRxGeIkCo4rr1uvE7EUnalSrTl760V/j4lz7vnIca7/p
Y8iH1hFnZ8cAvno8Lp/3OceM55yUtEHy4r5lvk3IOIy8qiMjfQ9ObolKA93vs56TTa491UkOudav
omDbZbumdR8foDoiOVhAyiPferfXWpz5wsqDBpx4HPBG0PG64BSp43SXjJ+b+HEiByP+wt1vcZWi
9HyEVuzGSD/4/GUCPtBADj1vPWi5/R7z8cQGKcb3ZPOV5MSMQ7/+japDb/2Sd27ftRHkJCttW3rH
Ltstz8OaCcWhJ7nFKklBGfX5Z5TarDoNW/3lf7OhbCIPjTpJY2EYTnFBRpJZXciLlXB4JtzDVDko
SkMTA1ykSrCqCZHyvk7bSGfJ8CyYrp3Tnlph6aAZn6Poth259iJY3vzNBr62rGwkswpA7tbRNvJY
uqnto109B0W3S3IzTO3I6/ZZFU3Jl+UpnTuXEvUFFC+elfiP290Lec6mMBwYtdEi1aBb9ufy92eu
MeOVqAqktHjyO9L+VdA3cAR9Zm9WUZq3G1p/a6FBP2p7Tv9HO8o40DDgD8Swqsi297obMvcdDQ4G
XcmOzW1y5ClBmIIuR8TnyiavLCdmdT1UUdNvuuqUT7t4jRVxbv8hAfd/pF1nr9u4tv1FAtTLV0lu
p9nnpOeLkEwSiWqkRBWKv/4tBfe+sWnBgs/FFAyQgbZJbm7uuhYgpP8C/Kmd6hpGgVue4HEpgezl
GG8+PRZDLNrPGT2QNWVfOv1zYbNtOzudJNdLXfoQZk8hM6JibYhy6aU8/75y+vZEihQAWuxksNeg
+jY1+5T/AtEEKpQr+ZElPUNXF6B6ZoYJBGqXKwla9HYlgc5PVvbDI8BHQEEcI29W+89tfV7aMXjd
8MDnYYUrfTYZkNRGwfkp6bQw7Is1fKWF76PyCQUDbBSq+yoPfVHptqRBPp2Gr6bxSOjh7p+PNDue
qznYB7+QYkELKN5Yu3Q6lU+Z+92zv7zj839rXuh9xziS4qyQDpElA9XXKSVfGgKaZPkeAXBUMYeE
Rigk3C+PWeD59Q1pitNgl5EGBEy+5ggZs5lV4n1LR10YdU9Ewoj8L0X4RumKirvIgPeBsSV2+6FJ
+Bcra17E4EUeGULet0/AKg7RUfCo1/6vCZlrXyA2p3KfF0Fklu4DqdpfzHZPmDe/P4w+/322Epxl
AE5Bn6E1nGwky3XGwrVWySUVRFvJ7NrCxiEpf7kBdue5QrBpOHngF5iB37pi5RRnNVC3GDWSOcBE
u+dVvjRvaDX2rTacXCmNaHKaD35f7ZumC72sQI8zF/FtvVywDuiXwSQ3qDkwu6hGIaC0q8tgIOMp
aQH6y3v5c/QbLyJtcRB8/HNb2NL+/S2eeA6KGpgqvdy/1GRZ0bso1XhhOz0FdMXSLbxBWAc+jO4F
JDTUF9VKHJbb3O9Pkm3qfDtqsb2W0lzaLtPUXVQP0OKOi3a5AstiIKAzyuE0TcbRy6rXPgcqhCzf
BF2rkiyKAtc1ppUARHnFJ5tzzeeurIZTbudfG0niLi8/+sLfd7214mAtngvebTSZghIG3vrlqlLU
HYD9J4cTZ2W4YfjX7XNfikBApYTJKFQakX9SE5GBDQOQ9OMIhGnbCPV+fBZ682xY6R7RlTwgINkO
RvHi5NYOxHvvMAtAEsCsHogpUW6a/Yqzp7yg5Yh2jl6cbPPVdd7y6PbilrQOhT6U6hGDAkBVsewY
jtTbapzGEwdfOM1+6PYxyVdqnEsHBJcbA9+w4vPs+uUShpbXE7Jowynt3PintsplsqRr599XHj8m
kT0OME2MBGF+kF11qrvix1gMHwM0g9zersWlYEoIcSjG5DBZcbkUyvoSmH75CLC7H0OxN7Pd7e8v
HgcqTXNJGLOE6iMFynuhA8UAN7R/MttHixx7/g6FmotZ/xGhvjNa1rbBVEBEDXZIOwO/9YpKLR0H
uvEBbzfPnUCnlD2aNEMTHQDZnWTrVy+T+TL2e33l0i9tFKCZZwzT2aO6uvSF2wvRgViiN1/N5pWT
XbvWXbh01rDyABeeOS3RXHC5DqOdGkocPp008kmLevHh9lEv1ZExcQZ7PBf/gEkyL/HsZguL64C8
aPST9MCJM6LHPC5tL92lpLFCEJzVGxS2podOFm48AiA4ruq2eW1FYMS3f8nCQm3QEyNUxAw4ejQV
G1AzawJyFfAwjQlZ7qALq3ZzW8KC73UhQTFiouej7wpIaNot4LRT7UNiPBVwcXqwAz2Na0xKCyOO
aKU/W5GighmQRD2A+gG9LeVRB56uytp6mP4uwPacbRPAuNHpLe2mbV+nUWNtSMajFITGurNLB7Gr
yxPV11qKFq4Fohj4z6C1nqd4lV32/JraRGd4EU36VHl037lfmwQwtaL8fHu3l84TXjqG+fH2mrar
SIJe6U5lJ0iRt0PkVBubrIG+Ldw+LMVAOm5mPr9qIcwCC9OwHnyVFNQ3jflcai96u8YktLAMICHP
NwMRTQB0vMv7MVoczhJHAVPkP8qQDl/v3qWLzys6mYvay72SDGgcTCO+owCKul8AnC1gHswu91Vz
VysG4RAagGZpivKtMf2Pn5/17cx8ePlkkYbh82k2hfpxcNZodZb2//z3K/tfMpd4rEy6E5F+OH2T
+VoFfEGL0MmC2gR6w/GYqges20hRjUD8wChpJHyg+Tx2a5TBiyIMDEG68/wWItfLTZqERcepQNDX
MrKrYVfluKHvqBmhHQf+4cx8gMEa5aGYCPGIQ1JxapwIOBFrIAdL53D+ecV9SgGJNclAG09GGtM6
es81Q3MIAKvmLq0r5KJy8Hp9NAs4mB3DPD2LV/yNpSNAqQv4ikBHQtescgReRiU6QUGkAIaZDnSk
YD6+H8tijjgRbQAddM7gKCKGTCSFN0qkJxwj3KAWcr/X5yJw9lCvm5MrKgjl4Kd2P7idOJki6rUw
z1aKz7OpUeJmDAOj4gs2RgBlqMzTCAndXJQ44SR9lkh+M6uNLPLs08ccw6aFWCmoL7xEF+KU7UK+
WAqeJCMudvRT/8GHkLnv2TFApOMRRo3rasS0HNpBB5b9eOrKrax22afbpnXBn8DkL24bhlgDxEXK
+94NNQAB6kacnEaWu0ASbVdkPv9tSmZHwCLRgGQ4VeljKqm7kUWT3R3RIM2GeAbSZwYBNVYvAs1K
xJyrGclv4N0K5/4+8EsByhFVfdc5wENHMuh1Mh8zcbi9f9cmBZ8HxSggD+bHSa3S14YB77NAGOON
qG3aX0xnRaPn33ep0ZcClDipHypnTIAMfrJbUCps2vwozN171uDCQ58bgK9ykiPJGr8DJ8+paF5S
7bgGg7a0AuCaI04CLBwaZxWjrtlON1YDHU6VTZ7EALQVuOsEebP7acuQU5hV2cYEG8yMYt7bFh3o
Tsv7U6XTjVeRnY5/xLSWkFk4cuBPglcWgSVMjae4C8HESQ30uO7UHV2MYJr6WnJpTYDiLnRgrazt
0oKAEficoMbMrBWl+hvUKVoFPwEJbgcDf+hhVkQMaZe1fQAROc02k/PKnI8l/+OMX6tpr9t9mHYN
GOKLiPEy7Kc2npJ2U97fVwePBf1iBrK1cz+SdelSIAFVa5PP/KPWjKHvN5HrrPRWLKgeIlogrLt/
7ZvqtJhez0Xfd97RZFaIDrtNTc03p6zjuy8Q0loYboDfgsFjdSH62Ac2KxvvCHTSyKhACiW6u5+B
GTwSoG/orMIjoDbQ2onPsyTI/WPlspBWVlTqK5W7Ba2Da42sEsRg+NdRbo9FglHXDBLMGBfz3Ndw
v6W/+L5iyDyNJk4w5MHRnqKujPmX+8/g/OcrykR0bxinDp8fWSSqOiL+Wp/J4gYBNBIDDGjMhrW/
VNcm7UZWArDn2FZVVFVo0F0b9l6ToLxVbTvRsTEhIatf5WeE2be36No5whsLgFN0y6B8hjBBWYDJ
eO0nGT7f5s+TrRVhQ4IhdDX3H+L3+zbQDgCwe4fingtVdg1DBAAWaIvgKBrgB2t6VK+N/ixd8nMJ
yq51hdlOgQMJstymeUT4gdzvtqIGg6QxBtWA/m6rd0NkecE5uKaOoGsIHR2TAXcnGnAuMMZAPTVA
kOerb4pF4R31iXcES5P42KUfbp/8tZ96+XnF3DNnlI454PM1MJnQWJSBXr45FP79Z43RXkChYDAV
+6RW5klqWeVoV8lRpwApeHHqH7eXsXA/Lr6vKDCVNRrVkd07SisKmq11f3yIiAYjBEj1ILFz1R9r
1xIvkWyToyfe8rDK747fLj+vWMA8RRajHvB5IFf1fejL2LrfG71YgLJB5eCUtuwhAcNP/aa8fyYI
C4DbgFwDlBUDoZcGZECmLK+9LsE7p4cHu1jjpVlQU5RT4SXOM7VAz1OeIJ9oelKLVoP9q9uwTkFa
ROsT76wQ1aGVIuGiLPQQzK8papFqU5rhkhLwcCPc3eAn77851ofB/KattcMsaSwe7f9KURMaJgh2
Rl5BivSr2B0ClKPfceR4j3DpYNsRiSj2VWAwilj9mBxjt+ojv1vjUl1ewb/fV6zrxDJHz/whATJU
FqaPlnzHA2Fjmg4xFNr4oV5KBIpmS60YMAZ1rLUffvaDxLdtxsLrcP55X4k+bG7zZCxgug3xWDo/
U+enqa1400tbhKoG8pKYSEBLhLJFwMRl3BpYAlR6ujWk/pxS4+PtVcwGWvHXZxBp5HzwdKNbeP4J
ZylKs/Qas86C4NgUGPuTXhpVrrFxaLDzzHSL3soqui1w6XrgGUJOEc1C+Ec5FeH0TjoYWJOh2REf
i9C3CsBanZpsxe1cXNm/gtTakKxE2Q8CgjTyZo6vGeWx1TEA9AZHLVkz8MurCpy/kD0YEVVWZboa
nWwDymx1G3cz7Ev5OHm/bu/cojagV/A/MlSFQwNm6qTefGGSb0m/SeX9yP5zVwNyJqiewm6p8XQD
XlOApMJLlGWOlFDI0EB7ewkLZwJoDvg7cx72euCpT6xc10rqHi3/U97sG6CSZtnXXCOhQ1dELewW
RIGTZoZhnZlKLhWb9oWftvXgHvtn3/zg9N9ur2ThwFGexVah780FCqF6NRtfS/O/jDGWEZPqn6qm
D/54CoY1Mq+/eqrcUGByz6+vgdZYSLxciAnmntJno3sUA53CWuaPRVY/9K4bZ4X4KcZRP2BfP5nO
GI9uvbl/mRgLR5LQn+n41N70tC4nk3SZdxxE/ZDZ++wloNu0Cu43dKD6Q3579u+uE9AYg7DbnkJM
b+zSTb/Gkbq4h+ffV5TBGQVSOAn4fVqz3hRi5/DDCHq06YE2LEwrFg79PlnDPlp4IC4WNV+GM9Mq
uUvzpMWitKMbfEaf2vj59uEs3KYLAYrXhISb0AYLAkQ/RXqBvlhkvzJGQvRP4r8/3pa2cKGAC4++
PBvGG6P8ig+Vu22SGS4ulEaOrva9IWsJ1aXlAH1mpsMBlv0VA3ZdC59iIlsDQqUbsuSTk46h44it
Udbbomi2t5ezdDrn0hSVKPLE7xC1asfUNEDamwKgIi0eARq8sm1LcuByzjwKsHpXucOqzhK9BKT5
kbXy0DP+RABVUZRr5fulzQOaDgZ88YhjDE/xRprAGmXaYjkmAR0PJs+PyLOMoIDpyP2xGNrJkUOD
R4KAX7VHmjsWJbc1AGDZDdJ5URGsmNaFHQMUJUCvAOmAZmx7/vOze9MHpUeoXQXHtIydAJy/G2Pa
3T78BV2+EKEcvlc3pkNYjZTRa+YCiXxFtxY+D8irGcMDhahrJCVdNprdU98/AnL10FK2qapsJQE5
OxTKq4B6ICpp8N3QDa+egoRvK4YMEVNga1Fgf2LuK3W3VoAJz+8Jf+Grk1dLazoXOP/52akQKgXo
vSGw+8rTMsIbsKJXC8ceYJpvnoACUtxVHThFJoHpXQ2gFYAcafugCDXrw93HjtZ+oB6ifuejkU7x
0oYxH+vRsgAU8iA9NJbsb39+4Q4CQxOONDwO4FuoqE0IKyuZdkZ6Em1tRX3nh00m9mz4pVlgresd
+fG2vKUjmcsE8/wgoE/UskRjCC7Qk5SdRv8RDF3m4R2fB5zKPMwHS+kpBh9VZyLsvs1OnvdbdHkY
rPz8pQPHd///+0rWgpOJ+VPCshPQ6afInVhMkmEzGcMafeCaIMWDojUQaJoKC0HlsSujqoz4sBLV
LADzY0IQaTywrmLe/qrcaUrXJx4HTBAV6ZZ77Ak05PteWHHlm09l7ZUh6m0xpg2bEDySp8wIkOqd
AANy+8z+plpVu3D2O9SoJ0/T3pJDkp5sT+NHbhUO3TDLfA2CBPj8pVNsUNVgj7aAE+53ztcydbtH
CdjwkLWT+Utv1oDblwzV+Q9StKiZWeE8io3B47XFrGPYlR/BF5CmJ3OGy8MswShXIr+FOYJ5XBM1
eQPEeuhKmi/qma2i8CZrz8XFCHDywM/5jv6l0DOaDwJwIaHNBr7zRsoiw29S8LEFLDQpAWFx3w9h
01Yi1jlrYpL2JEbEbMd5TspHVK7abWDfPQWGeQcUqgHChCoP0KsVm5SONqkkBqhOST59Kiv7A9gU
Vp6jK/2/FKHGdTlicad3YZec7CmoP2tuVJJ/buvdlelTRCinTJKmzUeqp0CyAFQd/9VnfewBfod8
Jba3ouOLy/FRScIkMHoe1afPwzhlonc8PVED85z1gzn96ZI/71jPmQzltWPo+nMs2qenTmhxNQE/
dvxJWxby4VFYa11cs7dxdWeRgZlbx/3rKl+X50BKAaj9ifrjq1OOb2BDPKZOEQcBW0lOXu2dP9+M
f0Up6zKG1C20Ls9OjWfB4f2RoekyKVaM4dK7NNeB0PaBjiv0pV5eP2+SejpymRx5bUZOuaf1mq+w
JmHe0bMLriXCScAmkxyH/jRMm9z/fPv4176vGJCuLfKsdPF9/XeVx86w4iisfV4J3CbdBWB1i8/X
CUoykc1WwuklhTo/AMWmuDzX9co3kuPoPvJyAh1oEhX5a2mvQSNdXXuoE3BSkLBHXzLqWPNCz86h
TnJWmX6SHJ3kWQsOo5HHfm+AlhtA/GsQRouyoFGYXUIqH83Dl7KIJXTUOGwNi8qegwyzYOyVdROY
b4yNeT/X0zzGjpLZ3AoMVgFlB1lT6gFeS+0IUL4Ny6sNs5MvGdV+jWmzu61ri4eFgBoo/wHALNQk
Lxmavgb3GmofnERW+mTyaWOmTyUGn/83QcqlGR0AF1sSgszygWBYvuwO1OnA07Hy/C7ZmABdzZiP
QFPtVaKA2d1oBwMKB1LLDqzKn8EYu+dTulL2X2jOR2/zmRxFIcYeUWoS9HNRLfiYFeTHSDAx15vB
xqrks0bMiIIojHJr2+n6rrOqr7f3c0khcW4emAtxele4DamjlTWqWQjBiiGs2RhqrAhH7VOJ9G/9
4basv8ld9Y04F6Yslrqio+bkJse0BpVaadspvDnvF8v9/sFKBrJrWOdGVkP0SLMMjCbWAPDbB+1s
vqBRoTl0ILRHG9XGm0z6i2TeF82oHv3EhVMm+VPimlUYTKX55BhoogBPVr7tSs0JBx04CRRDZJEG
VzF0ZBfEFVxIML/U6ZtbFMmB8TZ4rKbajYIKeHvwdIKoLniyb/Wkh99rJy9ZnQMfajKCxyCtfrBC
tI8SDXQxwHTy3ShsPypEMR6a2qYvkzvwTVJ3ZuRXbvLcFuUf0ZNtT/q+Cp2xaiM9d4cXreMsaovJ
C4FrkoRTzbuD2aMQhvEBexJhVT7mMhiiLJisiCaoTKdunm6onVb7YiBfJ63LYnBs4ge78ie85Tas
yKQdE2DhbqW0g3DgY7azZYXxbEuMfxzij/HtY71SodltwhSRi2oIQtK/QxJn9tMaarNueQm3KWj+
AfJBt2n66dXTjGfZtBGp+5Xn/+rhUeQpZs3VRSKNgqQnj2Qb288iMr7HEZyHweHJondfJfswWa65
LNOQ8nS/TIEeddWjg6Zoyd4ApnV785YMZwAfA7hpSLJcoac14BzKc82HEzCEtnzdRoP5/baEK0s2
bxfSaUhKAKDnqq/FSqDTfQed8LXTOHwHNGPVr1zsxRM5E6G8oJqPJhNuSO1YlhGVISvudTWUJSi+
mD2heEscfB/Qy4/0dHt/Fn88ygPz6OUcCCnq1OWgGrOCRDvqJOtDWXrPmt+ubJBxdcyKzs536OyO
yISbqIPmiGgFmKbAEF5vUfVLHvzeRpUqHVHZ9cFIigI1i2iVT9taN9sdGD/zyDEY+UdnnRFbpAo2
jiyKKdSaYG2YaVFP5rFTBP7YCDURY2JGxfeAnn4C81qcmt/Hytw2erLyfi9JAYkOsClmAMcruFaw
nvlAooID5BvaLhUHB6hUlrfijawJsZTdTklmz+eKXrQ0AsjqT07ED11kh9uasyZGVXsySKY3c1bc
/zQVJypfqrX+hWURASgNZpKLKzTlAaEOICNQThjYkEeT1u8NMeQhSNhXzmXpFoCcU0dWfJ4tUR04
20L7jWejucTdCedzbawYoSX9N1ykljDjaAApUtF/NmpApulhUYcpeLECY58S64FMWayPdvSOU0GT
JoweWMuvUvuw6YARSlzcZ+Obm/1KvH12N5gybjPQhnWQPSNJdjUxlqFO3mVmi9tc7BIS2+YmZZt3
rAK5aANjaRitU0EUmsawBbCKtCNneXaYQN21cweR7GrerEW6c6B24ZXB/wR8J+wNHgkkkZTbUvqg
oOsoJvWNfvpQBJUT9jT9KmvyASmX361ElCJ8Yw2fblEqEr/ocZ4bd9XgpMa8KojpOuPI+myT6ru8
FqHTfM6TTSMfJbB2b+/ngpMCaiofxQyAKkA7FAV0/CTVBhrox4T+SWsgK5AkHDEWanmPDeAWbwub
n4yrHQUyxdzxPF8p5UlJ9AmMcXkNtqh6TB49CzHRRIZy2xpAtbK1HJDJnrOxK5eEdu6t0bwt2AxU
oOfoEvt6XdUHKm47FmluHAeji3Tza9u+JZm2ssTrajS0BjED3D4kfK6hjNKcZQHhhnH0zddMmmE/
PphUD9Nhm3txmmzgBATFz9v7+lfrlY1FLxRGmObSh4ux7EvD3iWIUMqycY42LZoNyBmBZW5p2YY0
nb6vdG7FfWV8KmTVDqHXSr4buq6OpOz4b7/1RewSarwELGvDgHl9WOhutzPbrP02WLz7ULetDK1m
Kp7HBhNkeKXMN7OR9dZI4RnoUwVFbQR5bSf3m5iaai88YUa63g9bxBZV5AH0pIxpSejGbfVsq8lC
bHiD+ckQ6CFpJGBKjonU3A99C7LoxmBrjVALR48eBxtJWMBUoFarFFCzTjCfYErt2HnVc29YW6Mo
X1yZbW+fw4I1vziG+c/PvJm0s/SM251zBDVrzI1tBkZtYI4hYrotZ2k5sLH4C1AiM17PpZyytwMq
WsM/Ov6eGo8UTtM7loJ2zX9FzGbqbCkMAUBVUojQjNBC+Vw8ZNNB+3V7HQv7hR4xZH2AkDgXhBUL
m0tWgB168I9+8cE29nkT0QIauEbvt2B2LsQo/kjXZLLXS4gpnSpGhGtYv7MxFs2RsSmsmm+AAru9
ruuCEXiTzxem3MfS1DTKaecfkzKIZOdHXo6+u4RsuoCGSfVoTlsLeQXT+CmqTe/e739h8hx/+Yg7
0WqhqIdovJSZWukfG+I8isZ9TAj/OPprPZJLpg5XCjB0c5Hyerokaye78DRM4hQNjQIBzDYeahme
K42GbvbDLB5q2wlX6TqXtP9crHmpmhXYfNtibP2jRz8O7S7PomBtvnBNhKKYBAONpJcN5mZS+o81
FT8HQTaiWit2LOn/+UoUxQR5KvWMFBtoiS+03DdzgkPfjdbmtjourQYzAihAoZcAAAjKs+sRjHCw
yfSOAMMImfk2kI+lv4bvtbQWC9VxHaPAIEhX77KO18LLBPqV7MHa1FMQWdKMWPWDk5XV2IuSADwC
TEf4rMCdujx/h1p9nespph5ADbkVue9FTMrhk1UFmEpzSfvVs4m2TQx9CjtBxq1e1NlDWzjNAWSS
WRpiAQCh0DTrYSR1c6hTxqLe8vINc7LiIW/L+sElKGaOmm1GEkDT3xyXishtmB6iX26Me8Hdbd74
DvgC9LFOAWKZt2/dIN3feUmbR+GU/halpGLLmY18jAfEPN4n/lORuUM0BYBQzKknXgyZk8MU5HgC
eU9euglduRhWoCHjrvact/0apPuSJni4rtg06MIVpHuu59wBbAtS+ph40n4PPSYrVzK3ayIUnc40
PniVPreSBM+W8VZ2b9RfqYDMn1C8HQyBA5wHVVUUgdWgyc4J+j8akhyJaL7nGlgnfY+spFaWMhM2
YOkB1oViM8balaInEA24rN0ACShfGiASCTNjH4GiLQNOQr7XWvrAS+dASb5LDEw8TsHB1bpN7yVf
ytLe3b7AiwtG3u1vcuCaO2isLX2waIn0ZWYA4CAvv3C+1uS8dG4zJhmYVVBWN0zFqmpd26R2baKj
2pmRqFizbXpbhFIzVpyXhQDnL27Qf6+v4lnYstWkpsFQNOMnwJ/b/Kl1wenLH5h8Havt7Z1btBWA
M4ThA3wiEvaXtoIWYnThwrrHIQcrTLWv6A9csnA03m7LWToheGPzCApu1VWSCC02bZ5z2z1Kh0aZ
8T24n2sbLsXcVD/3H2GQWK2QVU6f51Of+scsakGAHKxGgksKYINlCTTRYCPEqPLlVlVJj0oizeA1
oIuiiPNir/vvOI1zEfNpnTmVVgBubXsWwY3XAmyXepTkT+nX+48CxHDQYYA7XWdsnDKfbJnraAd2
3rTklG/u/zxmOee6KP6+8r1Hk+CZHTjUFzCRboHR97VO/fn9Us0bslpoGpkhU65S30PbeTnqsckR
TFQRG4ZfcPEOlPuhlSFialm3cipr8pQL2Q2VDpJQlPS0sn+xWntXp/0+NVG6SYIH2nUrFcTrLiZo
8vn6FHekTYLU0topOSYdawFGYhivSeb9tqlW7/jUBlvSlm2YGCmNda/9M2j1N+C0p3vpTc6RWpn4
dPtETXPJSpyHh6qtt3Uj/dvTEAwWeWxY7m5Nn5S7cky+IM0otzqqRLnWWs/C0pqtnKzk0PUD28jE
cbd1xtuN7zQ8lsbQhD0rEDLZzj8WCmG7cmrSh1p6fdwlKMJpZlJtMHtgbzJSGRiQDwaklVoNspgb
fHNG6oHWKqjijFNU0eBw7UpPJxs29W3YdmUbNyZQeMvGAMViicpcHQzDY0kEOQRdIGjY+mjc9RIQ
TKBTo40GMjnbmtH6oUutYGsTOW1FI0qMtTt1qAkM+3GMwe8KCjVOcz7u9Sz3QhRm5Cd/8uDZDGOx
A4m8s88NI4lcHSW5kXf6m+0h8SqRkQdEVOgxfXrRkxQ8Co78VOH/euFDUG+kJ+WOV/Y3zy1/8sLG
V5qa79Myf7L1agdz4+16IfUHLhv2MI6ijKxmrEPBLPDByHR4IlOuAUaknKISKDCh36fTG0jtspCV
aRu1LE9i15P4A2RXNyBU7mNQkNJPTp21cW9QPe5dWu4wf2BHIPkWEfrTuxfMvrk7kL65m94HdDwA
JEVMWrQjuwP7GBT+aIQST+QGQXZlRmPXuxGaoFAV5QyJ5pSkz17BSNwQIUOBnvewtOTvZvIkTLOh
b0ZqNuhzb7uwLuBfor+ifxlqqm9sMZXxZGXlxqzs4ZGPxMBEVj/gRybf+9Y1PyX5YDwErTcGQAMw
5OcGDbXFptYsdEuDFifoijo04IFvQWLzpxoGEQIxs/qT9toPc2zrZ1nCv+2Cmrz1kwak+H4cI7Rw
eBG1Oz1C52zx1Q+2mfEwJh9E7QcnDTCCu9o0AENSSoo+uM6K07RBDzAYZbqY9tJ5KmpSPVeZLqOh
Z0E4cdbFZl2xT5npNSfpl1BGqFJ9AIwwCfVR6IhxCbxYA92+ntaaKMIOnrHViY4uybb4ZpfdH69t
qxe/760IuXHzj92k/tau0nSHYefxqcIEXqxZZrEVNmVx2dVTCHA+fiwbNKtqZsq2dcOHBwK2drCt
SV5vXN5rsQd7+cid0X1A3QYLFRWJS738PbZJvxvGjLxqOSERuJfTT5zpJg+tSUMjU5oO+sGjxbSr
WNuEVmpkD0auBXtT75zIk1kGNhrD31FuiJga47BpWGuj74YnkazH7EAsznaD/DP0ZpRBbzkqPbEF
fIfwtrFaMtYoeDgz95x+jRalj4M3upQmR+rSmWW1b0JeZ1v8z39o0j257Rqr3JJtnLt/ZqgdZBXU
aEukvdWmQE4/NiLYWw16Xange9omsArmWofrkhsFczM3AeHCXsFQ08nyKUbEk2OWxqgvs7UOucXv
I8vtOEAOAXKe8vT0bW7WOUHvVGWDe7U1XjmIK1ZOaMGPmsEeEF0hM3fNgezVgHYOOHGPRbnTAXqW
b7Tx/gTPhQjFj0JTUaE5E0T0dOvXZmiCBbG+u48NiTkPARCeS8wl4nm8dNZKPCKGlYFrOQA81UOb
r7gBC0eBA54bsOYBB6jy5ecHEyHTVDigcvYjN3bvbiLEr0cFE41eGM9B87YazuiGZJUv8xOpeDh6
SGxPH2/fxKUFIJeMJkgU8LAGZX8qQ8vcbAKNM0+jNsPk/PZ/+77ijwuDddxz8X3vS25vhbaiQwuG
BNNEDuZMAOuPzjslxcXSFhlzAkYR5gQPJPiMccNciqjzUCHo/nnHUs5kKVuFx86pA8nJSWwn+4Ou
rwRfi0tB5gnUuohermq0wtd8351ofhpK7xU9T/i3TegWDnpcs5VTWZOlqC2pLZeN8F9OFsZ+IpHm
X+Wgoyu6c8vILGonBIj4l9u7t2BQPLjMyLDOYflV4VbTp9Tqpjw/ZTXAqZKnidAHkny7LWRJm+eQ
A3jhMFtQisvrmHjWpA8iyE928OJUYbnWNzjvixLUAGQS7aR4utB1o6ZTzIBYOTz9HEjxXijgYHX6
P0YybpLg/or6hSDl4vsD8f2S4eJbxi/f/1qDxztpPzpraPELenAhRrk+gAI2alLrsC/yO0XXGuNe
WAGkzElfufnj9tksKMCFLOX6aD6A7wvDzE89O1nJbmAnMu7eIQLt9n/bb+fuzsvjt7Oss02G4y/I
187e5NPG1VfUeFEDUEnHlLMOPHp1xNSZKrfOwGJxGopyAjZHlWcfQfOYvTWcgA7XYvpKJnJBpWd+
TDzFf9lw1ckIT3pJa0qen1p7I8PR3rxjy84+rwSNeg+2CD1p89NoJhgdyV9yXz+Ylr6S7Fzetn9X
oehzkg28G9MuP3EZ+sl3RrYZ2ybJStJkTYqizmSCYxskTX6S2oPDDpr9kXKoQPS/bZmiyIaN8+8C
nAgBEDRr0KFoP/Fge1vIUvEN5w4nGQNbMJoqTx3laKfVbZiaiRklggUwiZgExSigcE3PPUU10/Lj
AvgXlV1FeV/psQ3DF1dpQVfWu6yB//4SRUVABK2lNMMv8ZLYmjaavrLUte8rutFlGVokPRghE/c1
BuDe7Z1ctHEAXMXLinLmFUjMOBaamY84LsFfq+LZ7N+S4mSRA0ih3rNRZ5IUXwcQSgYyAANeH+03
5nHk3RBQQMCbeXn+u5JZ/c8Sj22luRigxiUKWkAEJbZdRIW95hrMwcPVEzc3mMw08siiKqc9DRoQ
NgacdlUi0hdRpv2UfbKZZyZ4OoR99YvfPYs8rwuPKrCIMMOJl/VyXczMnBSp5uJUDqHlvNb2/T2g
c4uBM7eWAAJcRUIEn3hWyyIoTvau6Y/y/0i7rt66dWb7iwSol1dJu7kksp3m8yKkOOqiClV//V0M
cBNtmleEfT/gy3kwoNlsw+HMmrUKCbWcyOsAJoNuasjHvIaYNn3aenOiQ6Da+m6SYDp6+tGOP+3v
4tetBJgkYGLw6nNRNHxVmSyLKdbbBVZYT3v3NOehnd+WCfoAQwXohomu/qIE1JCpvYpOJwId9Nai
Lfl1TQB0yZpVTCvsAoH/aeokAbzo8+ArBf0qa059RboclzUEEbupjABNnfNjlv3YnzfB9xmUCUef
OTDofV7vrSWx6OoaWRbFw6P53LYSjITs89xpAVi3nnIPn08byPBlYToP4f4ABGHTdgB8yEmqmmpT
CS4DOzZv+k59mieUCq1O5uWFdgwXwTmwZehe4pyLDi7+vjarLFL7LuzdF4qs5TvwrgC7/rPBXPXG
gVX56NRridcanTvfHCGGmTWoRr79TY5aAuB5YPKG6CavYtZ0djYhRs+itkXApHxSyXl/SQQHHu9y
FgBazBBP1ZY4qZmUsQGeUGsFGO53Qdujqdx2aPZ4uyGcPFDOAcIJF8PNV27RlgzQX4yq5GNq/FaG
33R2AnOR1WpEA9ra4eJmvXMARlgxIEP7UZc3JPvZjaFDZU3uosPCQJN4mOEB+Oqxrg5dUpkrcgGT
voSxl4LLVZZ6E45EBzgSvYXgiufri6tWdqpdLGkE6ozEt9Xm7Ob1Z8NRzkoj40QVnRiIAvy1ZVzv
Zn1ps6LDawnXlu75XpvEKKArcahb8XrY3wiiaBAcwYz/FhlM+1VZUynzhFrpCEYTRH0eUqUgu3hx
e+VGr0lopelvvVcPM9y3HzveYYzVl8KMJS8R4Xg3v4HzEDUkrUFZjPGO2mgHXe0eQAb94OWGLDss
3CcbQ9y2X/s1d2OiwuW59h1CbTUweleRTKnQCJIRrFAMTAJPCFv3ZUVXaqYRxDqh7iKTL5J9nv19
4+oce5mTJLaxEd1QQ17tHdcauLYA6gCxBgg9uL2HHoss7hPwRYyKN6GfLLvTZvQw7e864WHaGOHG
MEAoSJumIY3UNjKM76ltnHS9CjT9ad+OcGOhFMBq3azsw9kh6VJZPbPjOZeFnlB88D2U7/aNsI9w
cS2yaoj/NACnAfjjjDiZC7nctsDdY/wG+ClRJVGgaBB4FzPeFrzVX2lnTtAx7cvcxYLXB1KGHjlA
//UdQ9iY4BY9rau1pCVMeO0hSUIn3P+8eAQI+lmYh1uNO3Y5aEmbZEGqvLFBAAsNjIUeKiJ5ogue
Fx7ge3+NcFcNUUuoBdpIA+I1ZvWRmt0oyp3SnIvy+9D+oKMkPpONif2czTGkRdsneQJzRP0UpxkY
Nk6WjFBeuLP+DYlPOtZkrgoVwBlo8l4K56RIlkUyY3y0USlrDYFuLMtsodSuzOclm8+tOhzccrjv
zeqxm8wjCsrB/m5gC/HqvGxGxb3KmxZNKf1cwKzyX2IMfh5Hnh7l9XSa+9ZHq8W+OclC/dFR3yyU
Ny2DrVaYxGRRTkRZU3Cg6DFi6kESHcoMcX5gGuIZ9ycM2eRXnD7YkBioZWrzIse52eR8u5WT6FrX
aSlydskhy85tc++1fivDIQn3HYIphuExX3eC5EmW2c6MgoECqYe4yEP6juZJpr3y1wJ342uKgfo4
YKqRQxp/eka/3Xuc8sYA53LspStcV8Emo8XH+jzKqL+Fa83IL6GygHuFF1jpnBopR1tBwGmafjY/
tMvXOpb0K7Of+OqcbGyw37DZuElZVXR2IRqgeSSox5fV+tQPR3XF2/z3/hGRWeJWw3D6ZLJIgrzj
dKBr5zdofde1McgBZOjT9bhvTby7/s0dtzReTm0j6TF3inO2IU6TSfwL+7V788ZdBOiPsEpNcVFN
0+7y+IebfyHgZB+Ln/vD+EO189oOeP9ZOyryJ5wfy9x8WVZ23ucEHfd0HMl9ZwDb1M1OE+jo/j+A
FsAEaw6QLROE0ILRVo3/9AFCIFQh33R1MgAfAh5Sb3Proaqr8QJylJc5wbMMumzoC/KocwK21Tlo
o9UErpIvbDk0Py/aKfHdDEqlq90VaJx2jUPvgY3BRe+WP5r9erSr2DoTEKNKohHR6qEQBrIuAATw
COZChbpRcqtakFKDcg5S7kUneQuIVm/7fc6LliAVjA0L3++9J4CX1PS3qv60C8nZko2CO1toD3Ih
1lIX0dR/XO4sKhmE6IrbDoI7UMlQ5BUKoBgEvZtA8NvmLyX4a5PhFm/GRpE5O9mccSdKWZrR0SnM
zUMAUmkSP1rLSXoryKxw5wryF4sW06KILLP38/45NV1/JSen+LJ/sGRrw0VWtjOkXdZjNG7zuwMx
+iTj2Hyt0wPu+M3y8DxxtcrASaQsosLxznS8LbxbJb4o8WeS/crVORjrR9r9NLzLoB0NTbkZZRSc
kqn8k5LduHbNyVZa5vgBcRMsc5ik52RFt+BlfyJFVgCFBhcVng8axJmvL5B2GCA2vs4of1ReNKXk
lmS63yprkBfm93eYgtIGy9mCvZSHkyRt0lrO6GXRWqGDA8009C6z1+FkDvUUuaDql/h44f27sccN
rbQytMOWsGcNkx+DSHv20+HN6kDYJgD3QLUPfZGv0VAFoWauojEyctMVorOLMvlmLSv8i3a7jnQi
En7g8YBE+PUizSWS1MD5ZJHZ/sght1qPP/aXRjhVGwPcsQX9BrHzTsedkjhnxstaePaTlSaHfTPi
cSAJC1pcVsPmViQryw40Rwi4cjQUAQQpI5SWfZ/9fXNkumw1yRLjti2+QMbSkfFDCT+Paxz0lUzu
ky9O9alDM/D9oyhafDXpCQ/Ud0zP5vtcsDCj2l5QBdX9Yg2S8QHj+P99n5t+fe4b201RoHan0KsO
sqST0JWAFZ9xnaFrks8Xr9boEDB1oUC4/tKtJZhrIO3tr/WqSuZJuFuR6kA6xcS5U9kP2Syz1xtJ
g1OJh4Fm+xUA20CLB9Y0hfvTJRoPUOSgLQDUHkBE7o5phnmKi2oCOM1xGdSmAjfUaoVDr0veIZpo
QAZ421Qg4FAp5NXGjbxp9GSGp+rS8ZTG9SelR1v/qOQVIPzARxMIOBXpGNbpaSrXcPAWv62c+yKe
T6DyPDnvoNxEkooxjHuA5sEvXE9wkgCeVbsoJS/T+ZlO5/15FR2j7de5bW7UbTeOMa4c+s1YQkPG
HiCazO3nuV1uLkrTJcUC8FJ6rPtwqSE58bw/AtHOQB3cAjYVSC8wK13Pz+ou1TS1eHV5hek3n5zb
oQrmTlYXEQWITAXCQr4KXfe81y+IOlPq4DzFSeEP1gcKtpHiPJHHxvOANJdhboXLsjHH3QGd3c0L
WB3zSMs+IwWn0cf9SWOTwj+FAMADI4cNEPSrOriX2naRxW4Srarx0RimJUxj1JJ6Y7ppqBl6AGYl
8fA8jLL9Jnq5gjkQjgmHGFletmE27mJSVCX3NFB64nY9VtMcGkQ/zrpz1nX61E3eYX+cMnOcd1r1
anabGuZSNMk103wsbCUE+BUq5stHMCi8w0uB4gs9Z6CbBwqVLetmdMXYgBR6zcBxrefPrVGgG7UA
bFPxrUEmtig6WUDrmg7mEtZ4WpVM6SaLjn0aFXY4ticQ06FbYH/yJCb4qFttPNOmDmOirp818qVP
fs7er30TbEL4fchADEz3BI2pvLOlhVVZXoIy8NLeFv23VCYoJxoCnr1IYjNCNNROrxdkztIqca2s
iOoWGRJzvjW1x8aVtZqKRrF5nvCCb9hlyJO77KEV/6iTb7Ps9SH8vot7HC2mDjqtOORCWjq6MukE
WCXrZALqf9lfBNEhAZnn389zN0zVe12ro1ckQjNpbh2Ll644xNopSyWe+vUwgF0DyS56PRhRHd+2
ny5eWY0r8EQI1H0TieNRcne/vgrAEQHQLQQEQeeJ0PZ6tZGHmJ3UpWUEggB/yr6BobBTb+ZS9s54
vas0VQeZHwwBg/XqyiFLjvKnAyBM0zyPy2Nn3OiWJCEhMmGaaG1nQCikdNlcbjyJCVzhpHZjFtUK
RfMyxE4lWXbRYmwNsB+wMTCZS22QGgZIRX1gvam0KC6wgFcY2HvQT2AB0MOtRq65I13Tqopul+Zz
N33a37SCCQIaEoUowP0RevK8WUh5T16rKFjrskd6rgb/Zel7tawA/frex4YCK5uNtx4orPhKmJ20
9lpYaQmQ70MVH9AF9lBmDzNu/6q/MembHwXX1rhrX6ntzupcWCvO1odMRhsjWBADOh8Md48ONKQh
r5d81r1qbpOsiZTc9edHl06S8yczwP18tFail4vCgJuHgA7Nw2F/zQXn+2oAXKhXK7Ojrg2+Xzff
ZutmqgI63+TW09utQD4Ksj7ozEJnP3cysnymrUfyNkI+szmPxqVLzkVz3jcimirE8nCG+Ac3FLcW
TafFmpc5TWT9bL0vpv55//OC04Gf/+/z3EoMU6aSWbObqCnHgPRBNYRuvAbvMGLj6oYGClqG+PjA
cZQ1a8y8iZzhpks9f0Abf7ZIEr/CkYC1TldZoRhh1fWmJU6WKSnRSeR0y3wusnJ8NrN8+GxOrRfu
j0e0JiAu1KGcrqJlj+dWqJrWsvKsaCJS3Ea68uZqI1A7m69zA6nstbStAl+n1k2XNb6hNn43vRlc
DyOA1UGXGb0poDm/nq1Cg/Zi1WBJSDKjy+2yLBFB66xMNVQwU8BNYI7gfdFfw4v7WcoSOw7IfiJT
fWjqqHj7Qlx9ngtIFFy8Sl/i8zHORxPJ3JRgSwGYgYQFOBV0hJ7s75urD5RtjtPOBgFiBm3ALcDf
Foq0obdqVBJZCS1ZgMwiDcNMcVegpeaVZeQribDn/AIc6dqYBRPYpPY3LlvV6yhaYz79rxm2XJsB
xchOj7EBM0Xzpe1mdHF5vm59jNVbRYkMhQbT8nPfonBgUCdS0UmLrAQPrmv7uqbJamLp58qHbsxC
PiqVxA8LN9nGBjd5kIdTScVsZN0vUMGH1H3ZH4TgOmFPbOCmoB+JjlBuH7iKXRclhMgivblb10el
Hk7ZQM7q1EvWRzSSrSHu6DtV7iooSIJGNMgKNNHPssBXsByQJmJUkDaIQhBDXG+A0SkbEOEw6mf9
WXWO1LiYMpiZYLIsHHmE7qievyaeAc35jJLVCMk278nMQdFu/6BO66/TYX9RBHN1ZYebKxBBeNXQ
w45pTz4pn1sZ4err1w4iaqY9B6IlpsnCXY11ki1AmEHRx9NbnBQ3aBLd73stAH7SN7q3A3evzXEe
GSWJuKgbsE4XxdfOuvfiQ5+eajPcnzUBdR17JyARzkAaYNPhdgAlvam2egoJGA20/l0ABM1Rg6oF
bT7PzjcH3QFF/Slu5rfvbJhFMIlLB8E4D50sAKhCzqhJIjBKVM9z/v/8PNssG8e26kPltV4Bxvmi
DzKdkWRIPDRbbc51Xg2A8wG9pRae14HhF91hZWiTk5J9VVNwnhziYH+JhGfUQjsNuveQqOTR+4hi
irxEFexjWamPmuKlF/Dx9hetfkflBXthY0m/njXDISCvYNojbgdWxqBsJJGM8IjC0VggIwKzEv8m
MkASPFgTujS6n+p8yhrJXhZNFJ6MyGpBHPI16fIydSQ1C4D252R8ppQcCsO7xc6XBJaiUWzNcH6A
VpNJ15H1Bij685iZT8vwntMB8JeKWxLBK6hsrxcidqy+G2qaRQm5XbrzfNrfUSJPpnsIvhEcI9nB
B3v9YOSEGFYa1Q5jG9bDLvfCnNyQNLtohuQ2Fq7KP2N894ypksariQME8FocoO38Faoe/jiZL/tj
Eq0K8nRQjdYQLDu8dwZrkUZKB2ZGevOSq5LTLv465gvqxICC8e1fbtIY4DsB0nuxw368V97eocOo
1f99n7u89JnWeHcBrm7SR8/pTuD1C0BlJPGKoqXYWuHejlBudFtTxSgs8umopF9tR2JAtLHAzQ71
XCSz0dzC3VmZmo1jT3A0HB0cMB1EMeLqkarzJfeUQ4o6vsSeaFlAPWYhk4O0GiKl63My1V5jODHO
CcI1/8OAp+T+phKNB8Je+DLgT5DX5sajVmppZujKjmZ6Y4/3LhQW0ETvhdmvfTuihYFTZIE4u1T4
IpE1rKU56C3suFXu20N61pXm3rVkRO7C+bKQ6EROCjkKXshKAW9aN7eYr+auGF0/G2zJhIkNgKwN
3ERwXTyJOvHGCr3GM9AaXXpwIRGfy8j7ReEkEhSsOYc9Inj0wQownrO4M3xXp4T5FPuD+TBMaQhi
IslYxJYQ66EnE8ExDxRIes3tXbog3oMwjlP5o1+AxWm2Jde7zIx+vYdXsywS14GZZAIeCYCKFrB5
0vcnd/6yv8vYbuVDFii2ovDDeOdflfYbMO3p80pZAOtT42xNR1O7A4GHPeDFH8Sd5LYXtJsimNjY
424xEkMEASxVSbQgUK5R/Ta6I8iAaj87lqC5DDMAlMg7MgxXRvkja7dpngLmGhll0JShIhOqFx1V
B3qMjD/dRoaXczkaeBsNjUDI0vPus3EJ6/Y2dWUa4TIjbM9swtdRXey8BNlBtLafRqeDrtPFWWSP
f9FZRRoRyG90hKO7lZspw9PnqXDwuCT2Mx0fF/O8v92Eg/Ac9OghxwDlHG5jD56hEw/qU9FgZB+H
ebkwhNgIdaF9M4K+NqQwIEDNdEnwPLO5yVIWvXXBnwg7jdJDqju+Sdr4aChFtFpzsCwM5WcGZBx8
COUEQzyFdvl2Lszr38DdrLaeWTmx2jRSvKOr3i5jInFGoptoO0juLKWmlXmdwZq1ptucPCtmfXRW
O4T+j2+qEluijQGwMx4b2N8IEbkn4TA3TjPFDsJ0el6Li3PZXzDRvkBfJRQzwWf3GifDblsXua0k
qrXqYZrte0WfHno0ouybEY4CLwHQn6rIcvEsru2KsFwDkgmNwkt/LHLF+a13ViZ7aYqcKkiWmWa4
zYDS3MpD9WsGZxxi6c5EyEa0U91cvDL1E/Ajp9YUWuRpsGRxlujO2BrldoNC9YrqVEsjl9Fp1ikw
Rc9tGgepKtsLosVCposNEG4CqMVrT9RXcQ3iDqAFJpfcpwpKZh7Jgswbfr59tTZ2PK5SjV7pdTBG
9O9BKThMZi1MZYx3wuvIA1scUukalC9er5Qyx3q/ptGs2rfN2jzFlfuxHhRfHZMIxGifwK0KAJod
FcUQKnl72B+hcCaR+UbwgkMFJND1TKruuMRqEbM1Sz+g9hhBvvoUu8Z7LiiwLDsM2oQCC+8OQfo0
A1g3QYm6WVDm+j3TF6eRJSYFg8GuBtcbgCSMFIMbDMmT0dS7Eh0rOpRKLeWy9tNJKebL/pwJ9jnM
2JAaR7gHumfucCVgxawMHXOWzQ6K2TNocuwgUR6S4de+IeF4QPDAOCogNc8jDMYmnTJCwVygd/kl
GY0T1axA721JlUXgkxB0AwMA3kWmT8xNW6WZoLIDlWCkuOckPclK88JR/Ps8L+6ip3NO9QXPr0YB
E+1Cfdf5Oeqa5HqQWeGuhxqguSQrwFfRWz0iE89XkABbalkMJMpMgnEFBNPQYwJUgqfJUjpwrM7I
ukb58NVTymM7xkFpNmFurf4IZnateNL01jezh/29ILhqr+xycUtCvMmyKBbJQpNiSlJw0n6OyaVe
QXGbyq4P0Y4wMDgQzmGnv3phLuO8Ku04KR9R7vmvrOqgz6bPbx8PUHPoXsO/aFLnDtFA7Um3TWgj
avRbN3QHFY0w3g+AVUOllLQMCc6rg1Y/9mJGHs7hz2vrdASA0zYBEwuifBeamPFhHdC9uL6jhMyc
qA0kGQjU0Lt47U3NxEQuniCVUS39oVi18wAwjddah/25+5OH5t5MV3a4m7a26dCQxACUbVHuY8UK
2q46zmp/ytpH8GqeDK0MzHgIRjTPoex07t0mmIkMW8z8wt6v4PwGzSHUDoJg3I7U8E1KgqpAxXy+
LdavXjz5hQpipfVxf+hsZDs2eexY3msVIFcIbBy7R6bgQ+LmwTzQ+6HTTxaZIptKEoWCo+AgygDP
Kpzjaw6kqc5bWjdoTccOC4umD3vZA1higR/S0ObGaFAPwUx2D2Skb9OXd8wZYA2AqUFBAi+f6125
FEYzIcuTRFoNfuZwgRyYFnrFp3Y6Te8AeqEY8M8WG+zmjdhMHrQ/DTWJ4uWQGLdO+WTOkky3wBPC
BNKpIFVCMMHXhmYdpYfUs/AMnW61/FgW9yBDMT867ylCXRniXO5odkkMuAieBPnoq8PgL2qUew9Z
eVer403lDAEUZoI8/rK/XML9sBkft1zKoCVmzMqrhvewNtDo+bH/fdn8cUsEbXMCSil8v8sOjn7u
7ABiJeOL93YGWwZgx/8ZpA3FNO5GbpVOgSBjhemzneTsLvGXZjY/Z6NJ/Wmh5iUH+Z7/9qHhaQVR
Z1zNWDvO5KTWbuPMCJw9q04+uIuXhCl8JSPgb4N8XL2jNxXk975RQeTh4B7zQPUFqt5XUVrXm3oP
CTMYhXBr0/1ASfNHnEjuMKERJK5QQsBbAf9cn6teg1wZ6OkTkFj9oJ7i5/NnkNtKpk+088AAy5ps
kHTDdXltxKpnavcLnlVx3vuz1fiyd5to6+G2Z8SPNsJzPniqXadXAGxMI+I7823m3ZotKjxf3x7P
IrsDkCOkeABS4d80DgHGnOQ13jTqc97dpO3buyeQhPhngGcuhZMzp1WtkPawf2XOIakCowB3ka+X
wWyF+7tLuCZw2ijwY0TgYLlek6Eoe2+gCV7yyo1ycF3JW0a0r9Djj3sFdbfXRTcKoqqhbl3lY2uD
7WhpAO4HCejdMMWyHhBRFLaxxFfcQFVo0IQAOcD6j9b+YaxoAAlrv7TejjqFMAtk1NDOCJgI/2qi
ixrb44IryE0gVwj9F/cWTeu1JB4XBSIbK/ytXVmlN1QsX+S45bNujB/IYJ1103pKCveMmDfwil/7
O0G0VDaKWCz55eKpxp3OVqdtt9i4jhx6qlLqJ3pgmJK5Ey0SWoKQsTRQjXlFWmivpADADLgLfVh9
Tf1QaYjjnN53tcP+YESGUL1APeaPUjAfk4xKOeUzgaHYam5iksR+aionEMOGCVnfUZBDuMBSLNgU
UFfmnGfi2SPYLNADRzRISWBAb+dHZeXdfwbYaDdRj4d2amtU0ak7WWqQQIFifIcbgAXQpJlAuUNb
jctErU0SKyQx0caXQ8xDrX3J5hKsB+AJQBEy4T70JXIjSKyVUndk+Pl0KX2KI0p0J3CS8aXrv+8v
vegJDTAne5FhO6Nyzb0bqjUvhthG/TIe4zu3Iy9WOwQpNHfQuXVOkjUau/zGa8wDJaMsTSB4s2xt
817ILufMTAhsryjzGPNdBXzhpN5SZTrU1nPbZYExSTyFwIPDJFLXrG+HZX6vN0eJ3IuXlEj5thn0
epbTrObB/owKPAPo9bE3kO7HnPKHqa8nb/biDm1HjgX5wsQ3JyssPVmdVmgGTSJMihrRDp+7Ri1y
ztRiRXrNsG+0QQtcNz6npieJ70XzhaoJMv1MiRry8dfzBWCITRQmrGA45z6BxI0kyhF4btx1wF7/
SXi9eg5V7dj02JUoxBRVYLWneDyD+220XZ+ADKiyHMnqCIIeF8lI5AXwjkRXJ3d0jart1b42CjyT
SbDkBSrp4NPRz06anDvnsL8VhIcLPSqsvRblQNDCXM8eoXHX5l5bRCpJfAXKmWnp+emowS1Nvg7V
H2+A9ONLZcmeZX86d7mnOcNrsiSLh1ouf6yRDHXSXgenCTBuzi3AVqWfdp15S8t5BmGlWoW20bgo
gxESxMhrQlJrKPzRmpYb165AJmjXd3HW5Z1PUyd/BIlDj85N2zu0xH1JnaW5GSZzPjSIXyUBo2hj
M4g5Y9CDl+Ujhlp3B8vtmwK3XvGJmAswVCauCSIDUInyNmhM+2uIDxrsgjQLmNuKqLW92Sdqdunb
7M7BC5Z87JvxjEzsXTfV4Qx9MOirHRWrvPQQHd3fI6IDBvQWkvGMLhB9ctdbxK7bZATFUoUWbHqa
UuWcvqPwCOGVfxb0awvO3Azr4MBCSfxevR1kgpuiBUMEhHDSxf/wKrr+vtG1RonjVkVDtd505ScX
ve2J/vMd04Tngwk0O4gAeK6zRtOLynDjKrJGRlsSljJ8jcgRQUPprwHuzs1a00ibAgaAfjkO5XCY
FsiB4bT8Rr3oZurUyl8qJQ33hyWqTCO7gOZLpjOL4iDnj2Zgn1s390pIfZDAyL0gscEhVrxYWe1T
5yaPD9740bbLo9P+ygAx2jcvWrqtdW7zDeVYW1bsoNGtuYs771AZydHtZSAP5uV4XwRlIUhw4bkJ
Rl72KzYBGfCWLrQFkgo5lN4HCcwZktuXOG1BelDqlwl5gYJV3E33ZtXHr/Wi37pzfk+G5GV/tKKw
ynUZNps1pMI1Xv8OaijpUBU1NmoL0iLT65qDktDmAH67wU8Tg0iOtmB2wabO5DsA2cL9xnl/pa4M
2nukRnm5DoAZDDLnURs/vXlQcO/IeIBVAv/l+4M9ta7mZcYF2ucAOgEf6FMb8ukDIlPIIu/bEviq
K1vcgNZitqo4dotIq46m5xd6sP99wRnEMEAZwHK70IflYlFjQIOfNaNFMTceM806xM0dLX+35f1Q
/QddaIk1TRB+bs3xsUA8dABnxzDn6g8aiLXbiwaC3rS8t9TBL+b7bIFUyffGRa5xeaLJ4zLPYQ0V
+un7GP+u7aPi/d4fv3B+/42fT9IZg7GOaDEuo3k8rg/aeNn/vGR6//ii7Tk0oD7YKUUJfgQl8NYH
6kId8mEkj0n8pVT/2zcm4DpBxLgZDLdZnFrrR9vLYA3s68v6rUtum+U/VXlp3Ns+pr4S35ak92Oq
ByT/WNILykJ+bUrifdEZ3P4KNuWbMbcawhdc7WWk9E9D45eJv8p4AARuBQNlKSGblbodNu0bE4tj
Q1G9x6oV1nCwVuVoqeW58PSPQA2e9ydVPJp/prgDMkBu01IrmFLL2yrvgwX6IjLOE0GEjGQD4Jmo
m6HQzSc3AV1rstqCt25cKKva/3mTGy53ZdAnz/uDEe12xOH4oIlGP7SwXc9bMTu40FxcfWV+bCDU
edj/vGhZtp/nwp7UpLTTDYyjzc9ZGaouWGwBdjjtWxGtCGBKuL5V1u3FV06xKTxqUL2ImjRUy8vU
ndu3U8ki+7Mxwe2v0uvXhhCYIJkZlsk9YbH8OySzYQWNEUCuoxNL5bvu1NZezElz8GDwM+cuKd9x
dTAsF25ePIaQ+rlebMXNB7S/Lgi2m8GfP4CbQ/KQFC4E3gzAXOIV+arx0hz63GrVCc+GpIJgkRqU
451pS7yJKFxDjIh2SDy7UYHk23hVTR+XOsEsNY17N2jZhajAfFtr0ECpDXk00HcqUGlPQMvZ1k+d
XQe6F0vYFUQbG7QE0CoCXZuN83M9la05kWaaqhISd4N6hFirdYBgXHUuKiiyUnusn/a3uNAeom4A
QPE8AUXItb3R9Gqza8oqyjCjCzIzpzH9hkLVvhVNdDsB4PDXDPsZGzfK2kMMbwalA5g4byroGrtJ
9aEs0kNtOrcp6CXVtAhrpIdSZ70xGv0y1pAgMMfvFs2fqV5+GLLm0Bj2vd26nyS/jbkiLoJFxxC6
xNEAB1JDPtvLUmS6usRlhKzvT7ulFJErOm4HSELeJAW4RsbCLPxWXSBhquV3dt+ewHE+SnafcCE2
v4K7yzQ1XnVoOMNhLtCD/7KqxF8BZ+3Nz+8aLrY3a8DFqnOHNcX13BitVUbGkt8rUBpXS+1kpLi0
87qB0Hf6wZ7Nx85ZPhZV/dleZIGKeKB/7fNIvzJdwBmTwL43PxnzY2L4agfBSMmOE3kMFNZwyzns
LPGuOyNV21KzqDHKNjDohxp91Gp23J9LmRHOefcm5KHVMquj0fpR07My/lx1iWsVXdiMkBJ1YsBp
XtVZ237xnCSxq0hHmV9t7xbFC1R7PivlTdvZkvGIIJKAsP6zxl2roIWazbZ2qshJ/0NpB21aaYAk
uT8a6HLP0yDpQBld3ZjmPZp6JSsmchFb28a1i2has1ErHbbzwfIr82n00gBsmb6Nw9fnn1Gbk1wq
ogTe1Wi5I+cgB6CmnVtFsQZ17R4MhOqTNteHYXhwWWt6e9BMqP8MqWSaRdvGsnWPURqpaIvmcipj
RxKnXClyNmgmcY2bpfyuDTKIsGjjIOGPPYPMDWMKuZ7OqXH6Zkngcdu1e1ot77aqtRuq2qhmzc4l
i6UYDpEb3Rpko964+B5M3GQC2Xs0dMes9cF+uRph754yxlrtj/pDaZ/pO3CoOBiQmAbOFUB1no12
Ad2DtrjACDplFejldyV7KmQsV2ym+PuBhQOspIpef77IbdjrMIEjAUByJShORD/sOxHh54FnYFeg
pr9qM/JKM+l1Gy1TBAzIVXPf9ud9A6LtxlCnf9JfKChwO6G0qUfXDHjN0XocyUXpH+NcErWIxvDH
04IBT0MShvn8zdpTQufcNSCMote31fjVySRZJpFvQDDE7qs/cpZs722+H8+ZTtIRQ6hBoExcK2wG
5QFJIHRyrJHRjYdqrR73Z+1Pewq/7FubnC/MSzBttxkgwRAAOJZ1EYBh6JQQFdShxaEAZ2mCTPpQ
lSG6t46kTY+xnYVIOyPZjPeUW0dtuQYZ/uZSclfR9A70KpfaakKMJkhp+is3i0OmD7cU1NBK1Ybu
QC+k926N2Lm0pn1QqzXcH5NwJxjwODZe7+j54ZYJCPQVBKWsXXK8DOTgkFP1dvJesGIgg4unEbwO
UEnXK4UoObfcrEHn8hAii6TYktMivKI2BvjyrI6usmQE/DiyLde3jMsCxk6LlkdbeSidQ98/UOVn
B+I21ZXNnnAT/hsan2E0INaFBgmgqwcF2gkQUHQ+JXPU9FFMaFDKaBqFR2pjjdt+VTzZOgQhodtG
xyeaLuFYFLJnlTCNs51M7s61Z4AuvQoF09guznVv+2Nn+YXd+VlmXmzwBbb1+g0Qi8+m3h7zyn0o
LXRRWUaQzuBLn+wv+/tTNmb2980xHwvUpFxWv3UyMPVT1K5WyZ0vPAGbWWV/31ggczyi0wSHWusn
f4nPK300ZMB12T7hTplNlUx3BqxcTsYgNj8tIOFLystSjMeC/NQ8SdwkmzQumugLajVOjAOhDLcG
1FXyVpLsE5UbcabxsgfXzZ/K+vWkJTl4UFcPy5Lo6ILtvsX5JyQs1PjDrD3U4wfXelTW3m+Lz2Pz
tSpbvyQHs48D06B+OZ5I+U0jP+h8rFtJ+VpjM/nKRW9+GOdsssWpknbBDyvsDyPJQxftAEkXqctF
75ewMQDYJ9Gg/1ibX2r9fWyPafw77y/1+Ly/b/+Pc/S/M/RKaBmsBrWWlfB65aoFrWJ/mAEh9DOt
PlqIfVaq+j14iBKzC5WZnlaoIpr4uSDqPWuxeoMg5tf+DxJODITQLAAAgSDgXz/jAvm7ZkGTdL8M
vkEvaKM4T5AV7C3JxS88TxtD7CxsztM6DRBjnNFsZOrLTY3ad193t4OUU110pIDHRHc8CNYAAOKO
7ZwrcZqWuP8XywrQNdjbU9BYEGeEjOmUJacyljV/C/fW1iR3itclTbq1g7cv+zHIhqPn/jcj1029
hyJTg1lFD0qRhnP/bc6O6IQKdGU+2NOHniCk92Sc9cKnCkThLHDRAsv1CqmheQq0VVm/Vb1+XZoT
VLr9ajoPzUdrzPyx+W7Sb3MhQaiJHMvWJjcDtv4/pH1Zc5ww0/Uvoop9uQVmtT3eYjvODZXN7CAB
kpB+/XvI+33PM4OpoZK3cpGLVOjR1mp1nz4nqww+ORYnyPckzFS2v75LF1f1bFAzz9W0fWKoEoNy
BNmglS1qyHvgaqHqh9iwn1m6u25v6UmEEBJs3BYKlp/YV4eeFaMnsYs6ku84HWOROCgCiTt3aokp
zZXhLc/ff8zNIxXL5AWzTewg8KgR4Ob5ynCWzp4HJmycbyCSwH1yefaaEhTpng6nYwJD7PCdgw7n
vNlen7Plc3BmZRYiYC/bjAE78UA4KizyyXZvmrrcgV1n7J4b/mQX94l5W1hG6JEvBPy8Sf80Dtu6
Plz/IYub5ex3TLN95mnA82FqyYDfwdVt/RoUEe9D3dp0/q3rrY15bWZn7qZnugmBZNjKsu9a9cid
X/Cfef61lASqkq/UeRjkzi2++XTHPRJOTcXQ7r0+3sVAF4psWGEk1AHsn028GhqltSB+erCaR314
0WUfFcO+KJwQNMlRkECI0LND130s1s7lEngGiYOpiQugFeg4z0z7iqgcJH1orqoE3Qy24T8NXH4r
HFKHoA347bq02uiZkWwddygAxi4+cml2zyxvfoiiX0vUfF56EwV2zAXgPGConLOWQA1L9HUzOSJH
hlb+5Ct/l3IatsOjUbza41oANzm2y7Di0t5s+YvSU2nfYuap+dgkXzKhQZlou64Y8dlBwE6AdlPg
uLBWc3RQlvAhJyOQoAWLQO2Y+H/tIC6/P3MQmj4UElzZeLD4USqewIi5xkrweWUMbBS0LnpQ6gAG
bvYu98To1f3UKtnZ3Yam+kMGqVoN7+O8K7dVV8aMr73LFySdLm3ORoX7sQuIN6V8dOcEmNuGl+am
arqNr8utNvDYrov7vu6/j0Wy19s8xiUWkyG/5ZYZXz+ja8OfnRPX52YjpjeaLb0QUk9RPql3dpAk
rzbC3+vk7bq9Rb90Nt0zH2hovNG4iQtM73Ejg9UAQjAf0qu+XzezNqzZ/vd5JvSCTS+Kbt9YQVyx
VzLgbklolOoos8ILXDc4xemXB+5ySWeRhtPQATpzuCnztHlOaPOrHsdDlrRhI0E1bRM7Yg3foGy2
/we7KIHoFnrMEVjOtq+vWaKCNgcyexm7M6oe3WbkHXJ4m7oqb3StOeSlij3+D12yAZIvpoWsHxQt
5pi61gPq1mjQ1W4G5T5X7YECsTkAKUUcZ2VmF3fMmalpqc9uzTYz2sTOcFisSm64oT0ZisW8qFeg
Zp89JhYQvUyeo6O/+FMVsR6H3KY6zJTNEPb5jQkgTb3p1jBenx3mpZnZPmkkM4kWwIyZDN9Lzf4o
Wm9lJItb8WwkUwx5PmFWmtRCwaOB4PMus7Jbk7Aq1KTDAa9EW2rVvalSbloJIeDrm3FpcDCM1jZ4
bczk7NSl4JTloofijdOVEfQnwoSu3AdLFnDdICkHaDR0rGfuShBWGNwG3NtrDsOJFP/Hz8+8U9Bp
BdJG+LxWf5P592QN0rX48yeKV6Bw8Aycl8YHoeHnKzQUgH7glKcd7uZ/qcwA6fEfE7MhoKuxspgB
eL/tx7kT1TzK1mZpaYOdm/i0zO2QM4chnh6SmwBcch7hYYJqay1ZZNjlb1yj91raRdd319IJhXjt
VIIHwSeIJWf7OlVp12QKmb4c+VI1bCyLvQYCopUFWdkHn02hioGADb0zABTiz6WpBsqRoCuHwBq2
IFCv+TeKGLFPvMe29d34+rAWouSpZIIHkGWBvdicYza0vFZBMckCgeU9UuoXwC+hkkWotbtevOkG
wTFCFs7NN4W2liNYHChYOl2E6MEkRHM5UI8NyrQTAo0gV6B7GCj2SBfE2iF27ozQBYvSmsXP7hyj
BVQD0myAg5rzyuEogJYnJtItVGgvoCKHtnWJFNxKUmdxXBMzv4/QFB0GMz+RCJVQCJWAYk9Cj5g5
3aYy7GPFgltTrtH5fT4OGNGZrdmJc11NBU6Hu7D0CigyaDdlbcZcBlvSJXFe1xt9oI9dzVeafBeH
iLt32jFQuJ1vG1W6xAW/CNpjmR13zYhu5VSEQT4cSwopuuubdGnVIP3lOgCBoy4yz8apZCRO24Ct
ySS/AgkML066p63EMp+9I+qfSAz9od7UP3UmmV1i0KxHys+RakS6kaLsStfi/SUj5tRUMQmoYA/O
bkfPZFLYAwKm1n9Gn03o1GtMF0tzdW5hFrAI4ZSJNzHkKJAxNS2wG4j+8sTa/P2SQG0L0G0XrNef
1MRSM0EzDENNVyVHqh0aNxzFisdddE3nNqY9eBZKgBIu1bsBUa1si3AMIGzyWncydotdAilTYT4m
w0mOfWjYX64Pbpqjy3AaEcTZ4GarBDJRo1IWniWF1W1IbYeZ/p6h3ZioEgVmDtqLtX2xvGr/nc7Z
qmmDkXbcgUWSO19Y3e0or+ICxHwrJ2khG3U5tNk1lnk9UP4Shup6R9MvetFEQbs3zI8s+9FVZUyr
G2G/on00tK1jDSJ4m/HIYgcve74+x0sO5GyO5yimFupmEM1GIcnTuyzUhfNkNuxYdtWWUfNw3dbK
egazeyanqR8AWYH6S3Ay5C0KL4Fehgmy0a5699aan9f2bWBe7tu856ndOnj+qeC+zH/rZod2MmxY
8pNBzzppwDzTTJ0dPw3xeH2gq6ZnN08OUR3TFNOs0lhv34CUz8lvETxwHzd68m6pO+i9hK6o/m/u
YA6WMdAoVmYahhwMm5o/EuMwspWxTYfuyqGc91rS/P8fSkRFr6VtHtIu2xeZEY6sipmnrZyUZU/9
nxMZzJyPCkYrsX3MJDc+wBYfSv71+lotXdznB2DmZPxMc4qggwfVLDfMNPBxDaBH5vkAEpLsptf8
E7OHB8H+AaU7uQA8N5EQxPjmcM2xawutrhCdWH62K40sVEa96zmPRNNGimxL81ileTzU28K68cVK
zXFxGcEPYYJ/BHWYOa5dGUbvjDUcUKCfxiR2kzJq5bOrfZGABV+f4WVTU+HVmTpo50DNJi0I5wQv
BQG6QjMa2rhNd5kbO2vVpUX/At7U/2do7stsL9fHYsJsJKARMl5Jy8MJflqnt6b94bVP14e1UMvC
Ap6Zm7kz6tRF6TSTdGPwXDVANdYt1LZfXHLUrV+9d1cXe0FXnvWL7vrM5synpS3YHlpkzUB97O2o
f2tSJ+yHOydYiSsXj92ZnZkDk1amZ5DGBb7AQQbwlY6/rk/e2lJN9s9iCrvA25iaGEc3dhtGzNCi
3sbjQSxBKtSZbZx1QBtct7l4uZ+Nafr3M5upDPymgWj2g+PuM0h+V1FtxddNrO6JmbtqqM30vMa8
OUrdN34ep43z2Fv5EdSVcY23JNH1HcAJe2OUK7YXHRkIu4BtmCBR8zdVgyZpHYyfcGRNH3nNbQrE
FuSJsuek4Fs/+dH+vTAZ9j8Kq2DgRnEebZOX8ylqVFaBK4PYfGps2zr4LuoiRp7u9/U5nbbCpwvn
rGoy2/KggrS538BTVQWJRPCd/L2e/TSO/5ZlZuMgRsuVm+LSHLT6bRQQ8XbTH38/Brztp2ts4lyY
s0z1Gdg/A+khks3dTYs0vt6vrP7S5j63MJslJjWWldKH7wMzRoBCiW2RHcqa18ex5MrRGquj/8ZH
u88cH6kY8Yqh0eDKwSdidmwjxbuW9qGyrajsV8LFpYU/Nza7mVu8DQuzhzG0+m+7/F7z1+QUFy3g
sYl2X+QHPoHSB0qCrvJdBBdFENYMKL8uvD5haxZmy0Lyaqjp6OQPXwL1Univ17++dBsAAwDiWhTP
AxApXJ7AxAPfawpM7EMfttpeiggF1XGtz2HJVYMC08S7H1n+T9lWZXMXWtzgxsrr36TGEczzCFSS
YYmKYpOGVrEC11jcYz4KGXjPomVtno0KaCpyT8CexMZK6Ddi2FHhf20Neyfd9+sTuLg8SMJOEo5T
zn92hbcARDtjg2QDNb4OwPv8uv75xfVBKzeSvNCngSjG5frQxNKqqsTnXeFstGGMle2BuD2PqFix
tLRIYGZAJGlOFMPzYJKiam0yHfeOyZ2oF+AY1O6a9oZ0Yip1nbKs/IeNDdkrtIzrNjQ45tQdTPqc
gswTGZQm5mGlR9dnzlwcEJJAf0QrJgmhy6kL2ipJ6rYoHwrJdLQwVKiNpgrZSMtBBW0UKiY52OxQ
4HszAGr/xhtwH2ROQjeVEkgPpFxF0Ac3dqIvxEYDwVuIXl8CfhMp7nOXiFCl6LNNAuOX3coWzXiE
xCB+RqeSFowoSFp6XGnMf+ckUSs7fGnXofrmTvoVE4B5FoiQYmCOC+rhBy2DQIoO1TXsj7UyzNKF
cG5kFom0Y6VRVWEC4RloWYQ+EnbC+gcXfW5k5qKl1+Vgo4ARLWz87bjWt7o4UYjnAZVDTP8pMW01
ATj8s64EaYfbH3XqQLZEacUKQmXplNo+iKwmUTIP2cDLrWbLzk4BLETXp14c9UoLa95s0KYUKmKv
nJrFRQFdFlqgUBsDi9OlKc/vU+FkTvGg20TuR7dqwb+beKHukXx//QT9SW/M4yYA/8BuDtZpF3zJ
l7asynPLSrPRgTmgCchROAH16Fn3jt1ASSLzhR/6VjMCf5ewTa8SJPDG3v+KqX7X5dBEOrfbuAf3
0cHTuI29w1WoO8RCFi7oTriNutjSNRDuDJ34WuWQjM27Th7RSd2FKap3PxOp8wTEUp19T6vhXecy
uwlGXsd4WNsbv8rRLWkz/85HISBSme891LjvI1e2X8FWMT51eqN2jsW+IgHwXeqyfDJSdFoWgBnd
SN8tNwOaf0C+hOBalj90SdPdoIqJEgcIr0YqJFjM8ZlnXQENY2bejp6ThIOeOyFUik4g/3b3ovWc
cBBtFaLvJg8HXr3rgfyWgWYlQg1fbbPytR6/+OqxBXoQXCc7EJ7JbdkxCL40KsySQsQC6CWIm/Yc
pEkyalMnSloog3mGvyNBXce0R6el1Vroi7aRdGqtqo16c/CPPmBgEUUdZFuQlv6LA0ANFqA6tGV/
ZrxhbaVYyfHkUGDZMLs6UvZby1dc2dJlfW5kcuNnb6qWVWZfpVkBSLUeQSH51ayCjaohJyPSLVZ8
5fwsAJQnpTfo1prAP6LPaGavGjDWoRqKh8IceNjkiXgIMq09tG6Q3LTY1JGRyXHjaWZwYzA9e+4p
ahkR0Udxh25Yd2vRojqOeKLthrSyVl7nS/4KMCLkVEBJgFfR7HiTyi/R0O9WD4Z8Q49V8nL9SC/d
iWefnwMxKwOpWpXh8zI/0vEI0KfnbDnZWPnPJl8ZypKn8gG5dtCwiTh/Hlr2Y6uDeAf925WbPKRe
eueCBJpVa7iOJd+LqhkQJICxYqfOLhBWtKnBggFNvBMKukH3qR1nrbPV2Io7/FPSmbvDc0uzneNC
iRi1EgZLbnpfMKGHTDMPCZRCHZlHwLfGZV+FQS/2lqc2IhhOmWm9udkYWZLsh6qONWHGQqzdPosT
DYELuGgwaCKiujxBman3iUhE9dB5P237W8B+O2vKQkuHFFQA/zExCwUay5CUFLICx/z3oX9Og3uT
bJPyKQXP2/UdumZptpyplahWdLCUkbuquuds641oT4n6NZKftVmbrWYFXsvMpJg1x5ZhUB+GcWqs
XQlClzcnpm0KC9A1MrtBe5WDWLTpQWSCnF4y8sgD8DD3DiiarFiaHMPnzflfS5NjOXOjmqt3edLC
EvoQ9AhcGl1U5Mo6mkmRbxMLzjtvIf6aElwdukQp6PqyLc0mIA4usJvICH8KS1wL3XQyoMXDGKio
0ts419EiWL5ct7I0yD++EaShk1LzbKdXTUIKu0OKIrfdamoRFV+CTkeOtvOrsBts9z6tGd8ZCI1v
XbdxVga5sDcBA0bYDR4XpKzmqwlOKAIq7hocVA7QFCZ3b1VSHJLG2dPCfWtsbXN9uAvMTSDWQj4O
JFHghfDn8lOJBZLXgKcjMD6QjSvHGzd70zxjW/QnwBG0pN702VcadKFHP4Qtolw/ku6nbz3jzRBi
r6DdOL83/DVKwc+3CGJBCNHgmTi9FOeZf8jpaVmaJvLUGG+8JBuXfpW5BejOb9XbRxI8XZ+Gz9OO
6banKBR7a+JYvtzaI3VLTbN1eSL5k6h/0Pq9Au91bZSxbny/burzBrsw5czejCCs7lpXKnkq6wQY
iG1QbEpgPH3vhaUPVMbgzLtu8PN9j1ODXmpkX8C5gYLX5diMSjMzKEuoU21tCx5nK3fw4ucR6oKh
FZWTT5kXUklLSqdSpy6t4tb4sJLn679/oU6JAfgTjxKKQHjKzxangtQb8pWaPLHx3h6gtWMeNPnW
+ady2Pb2Q23/rsSjdIaVa2JxYP81+yeLfubuiEJdlpSFOgFp5AZP2T8gmkBIDVAMMGKAU0G073Jh
eO5UGSmAny6HLrLpTZ5PbXw7rXtdmcA/cdCl5760NLuIXFeyLC8LNI80aOC1UIHdOkL/YaWd/1JD
+RP8Aa37tfO94lBXxD6UtktiBpK/b02iuh+eR9GA6+Dn6aPXbwc0gqEnw5LbWu9f8VZ0TkDLgIEg
L90NgMXeS5qkv0rmOSzKlZP8VIEuQYQ89lu/ouyrlXtfCtaaEendZqfQaQIzqINv0iLI77vWND9y
kfJ+7+JBcGNyVb/4FW4zwlzo/YnEv81rMj7Ruu6QKdGGx8zXXjOvDB6hoVFvgqrVd5UckThJmzI7
idTtdqi5OWUITQNr49VgHIp47vMD70uQQbuZhkcmA36sMtM05ABD7ixeAl3ONMg5pLa1JX3Cbups
JIfCcPBypFwdbVekB7vFZVeoIdtp2DAgfUcreQ96gC2vqBmng5k8GIjr0dKAHh3Tlrg+hr6PTCtP
g5A5uv9VNLV2nxWdpKEjHP5D+KI66mrrd+wjCbrvNrCvItf2qrBiD0wrT1nhdje9zh8zbbB3zUjZ
oXDbcZO1AJ+gPUDHW47KiBN7iDxQGt0nnHQnhnLMu2Pm2q8WjQTbfCz4sx1o2o0KqIqkNXjfqDu1
RuRDfe90stuVriywwoaSkSGd7FvHDP+xRRAAyqn8lwLb5bZXyKmBPDff1oT2GzPIvK3KnTYKvEQc
0XEBRT6rTvYiCwiesdAUAOAAyK/WHCPDKIsDmllcfEXwqBvNH6z1GzTkSxUrx89ihLlDpDWo10cv
em5EpTaWT/rg1S+q7fyn0myLuwwcUmGLbo+bxkuNe55U4MBIuhqVeIgvESMlb7RmbCexg6IKPPA7
r0qcO8NK0T8AIDrI4JFdkGYPrUpIZqOz3BtCw6m8Y+U01nddWtqHMSBWDAoQBLhoAD10dck2vNWb
Xc50TLaoIVvhi2LDfB1KBrIdtp5m8Nh0enZwk9Y4ahbrdl4K0tg8wXtckwaNaJ/wyCwKc+faFJFT
7Tsrfv9zvAShK7DxIGAHhPETnWXJADw1uJvdT52Ubd0fA4s8KWv868TUZAbZIhRcPLj/mReDxnzh
8dLJ7j3DiFwcyd59oRKZS7FyR38OdC+d2OwasBONeF1XFvdo4dqawVea7wJw0ifBz+vu0lu4oZHQ
B7MGOkDtiTr+0i8jXZiOZTPm96OVud+p4xU15J+c/phYLsOZRuKN2Ym/8fRB7XExuhirGcTEpd3R
M8ogHOtSg3D5N2RNIweqJndjV4Awhb0TW4c0rzdsWI5me6EG9ZDVuvjh9zgBpptv+0GYEYRXzAgE
bPZ9g3f0DqrI46YQaMItWN3HtKvauyEZrCfUhOhOM1Wy5QkER0ZTiYecaVpM+upNBn23zx3kejS7
8GLOOHhhQTu9K2rCfrChara1G/yUDdQKU4oytqfyIGqDxLqTFGm2LvC3psP6J10qsfEDnwIdWLr8
mVplte+7Otv1usy2vT86W7sDS4Eldbbj2AEIa7Qui+oKO3wExwtK5zoeqonFQ6/Ph48hN+xQL7jY
JT0kjrISArG06vP72mAkavqMPopGriXrF67zi306uwNpSTUJScDsngVvBQglKgBKrm+cJQvOJIkL
CSdoTcxTtJIGxG19hnDYGEPN0SH9sBKSLETFgD+j/RSC3HgGzBGhgQravtDz/F5p8FK+AnNTE3aa
FiLDGoPaODLX2M+XLIInDYAY4GnRtTM7C7XEWynvCU535Xs3CC69W+XoamM0NDhlxPXLUK/67FkN
5t9LQ2AOzcmpAEiPYtHcseRtpTncyO5xA7WgrEO/WQO2tutrNn1kHhmhaRh+Gz8dzPzW5Vk3kxRI
cqmye1PEFgfv6EYVMRofC/YPm+Pc0LR5zqLJJC80hZsNhvh9YudhU6+8K5bCZGRQsU4oR4GMYP5y
bTJDQjtWy+6ppU6ZzF4qJjg40MWHysVjkjnIp5t3aHi47TPxm9Dx5e+ncsp2AlA8ESDNOxH62u85
QCX5fWV5d22SQc8jMV+lR49BU+3SLHm8bm9xwOcX3KwkUo60bhrdwwYhXnvr5sN4S5HA2wiHmRvV
OMUxxcuXhwg1g3trcIMbpjLtiBposqowNb3aZvsIqVTsInu6OlCFvlxeiHMVNmg5k5OnWpmHmVsH
ux6EES+OWVshhSJM7A59teeFI+OeefS2q6t+I4iANO1Ii3dQLhh3kEJPNhVERSPlkvSlNbw6Djh2
fwfh422S6MG+S3y1ReDygb4aekeDqj+kQ0o6YHiMals6lD81lXIfM3S8REZfyVuRoVnYREte7Obe
GKPYgiKCCsrxXWJHPiaSe48gqE0/ks5vv6Q6Ivy/XyhQ6ul4V4MWa0prXE5OJXmp+4myTqZB5a4Q
lvlSgzjpyTNVfQgoWnFdpOehZuSSbVrgjGc0D7amMtKP679kwUOjQgdIBnK5fyj+Ln+I4UtLpExa
J1JVx7xuj2sJ3CUDaDmY+kbAYotM6aUBkzZlmcrUOzW3hnPfrPUyrn1+tstqoY15b4HxZODHqtqj
RHZ9fqb/P9vFk5DQf37+FIKdOamW25WBdmzvhNRrw3+BlbtfE2ZeSjgFoMadOssnVog5NBc90rYh
69w9Ea8qE3Tvah7obHKodaGhV3h044E+/nFKVskdzYHDRPmOHLUELeh9lz5B7zFEb5K1LbnXPhaa
oW846ibf/c5FSzCjgf0VJBhrUPjFiT/70bOJATtjUZXoYzl53lN56Lq/AzIi8QTRcuwZwBSgd4Na
8uW8+w1qu4nNjBMrIbJU9Ld4hb391dJOJhy0IQINgQSK9Ql7Ia3WkIGsvZOfmSwMBi171bNEIOrk
bMXUbLImU2h8BFxtUo6aNIUvR4M2XE3AB3G8E9OgDqvMZj9yDa/jvx4RvAq6+xxwhiNKn8UH3ETd
EgExPzF039TQSWf8LTPWwsZpZc+OxJ/BIPYAOcMfXuo5DCKneDk6jRSnZLQ2Fbi5WLZx9duBrfUt
LRqC9AdeHVOP3Ry1ZnRDInQ1iJNhsOZAoIC7yToQhfV+9m7gSMR/P3uomf3H3Gz2aOuhn86FOUqL
EM+geFTpxnZ+Xbcye0r97+whikN2C0W6Ty1MJms8BjpJceJi0o52d7482bYIi+J7DyhbYHcAAJXb
60ZnXuyP0alfD1vDssAmP4v0PVATjE03wujYhaP54HY0zK2VmvLSJvcmmXSEjkDmfVIAMPXB6oHQ
Odm5F6rXpP/L3qw/ozg3MDtFrqTMxh4XJ/0VSuOhvbWNNf24aY3ne/vcxDTGM3cPtRJZVQom0r0O
iiPtV6QSZFN+XF+OpY0N7BUYWFESgHrT7N3e6IOftAxWFA+1YDdCVWPr/tNsTQ92QCSBkrNma556
HutFVvJT1gdbJKRDifjTdn9fH8ocOf1nUeDVkBuATwD15uzUuIPf0dJAg2TT42Buc3TqcGS3MiAz
bkoHTFGvco1HaWmjnZucjSzXAGe00paf5J3VbkSzvz6ktc/PVkcgaqWmj4nr08dB3UPp+vr3Px9G
aAyBSGzKQnmAkU2742yPUWENiVYzAS+dR41+6uxvtqIrcctnN2MAcIFXHFpEgDGdk6764MphVdHK
U9FpBAQs+hjJTu8AmPFMccyGVnsrbTt9stya3thQD1tD7f9vf8j8LPm+bcGj4q9PHaG6lqbOoGnD
KXV7+JsAVC3bEi8yBWV2JX7gbCC9bNvIbxRVisRfBr7eoARUQaBmE0Huvo0VCcYvzVA7+9wAs8to
meI1sSDqiNaDPmKmpkWI3YvnzLebLU1KqP9YmVWHtl+1B2Tmna2Rm+pW5ooj7WRqG+jSsljVxo+8
CfpDZSg3bkxQWnN7fOXwzTFYOkiMBlQtGorO27eabMB9T41QS53g2HTNS4LPxlzoRtimmWlHttGx
kJXJGI5F3++Qzsy3LmnwamHZcOMhXtvmXl2eBlyoz5Kx7uSJgMcelV/ashGn3ND7m8bqQukfDJJU
22xMKQCOhbYnZNTiEY1vWgUuU2bS/tUTGj806TjEna9DUlcv/YPpQ/o2Q+otzPJWHPGc+Q0H7z9m
0HvBiefqzvNreoDfE1/zYgI8MQ7SKikNcuQpGWNpg24o5AVIc3DEP2TlVAAF6VosTKva9o05xNTp
++c218ftOPDiVLUd2tRIWjpbpPYUWFAn7FZbWcB4uvUxCGRKQqsz8i/SVs7GZtoYjZX703Spe1Au
rTcSKb1jnRgghB4bj8LPjhZ0cSr3LqukjvjXlGVYIsmIua2qg6bJ4qlvCYuFZwBJCpUCsHT3yW/f
rbKN6O4NCmxaDn4oPJtkbhIU4sGNO+qifZCNZ/w2wW/BwJuH/DcYRvEgTRS1w753vYMKmLxNTVCM
Vg0K3KD46KJAC+yo0caWTmi79CZw2a+8tqzHoPDIofeUhaKRVpwM1VYHBb63uB6CegdQHVrvZdlb
YByAEI4AzOoxKCH4Npojgf42dxJ7K/2E5Mip1xP5rqZiA4g4PaQugIUh8+WInKH6yVF9RU6EGmWY
iXKwUeQj9pap1izCjOSg/TIzVI6ESyPiqXInwSqxt6jLwp4F+Qv8I90VJXKkCEzTEx30MS6KLr+j
ntNsqMb12Kyb+tFwEvXLgZB76ANB8Ei0d9m/DVFummrnV76xG7sse/EtAjae9jb3y4jXSX2XK9Yh
nVfF0J9sX5ust751RVo+p6i07FSQZgdi1OLIDJadAgE9C2Tl2yxEEg8r42SjHnbgobnJJSSyINNJ
39p2UC+NFcla9XvpBhSccvVgbPJUYusk3vioe4Azpk3y3snxZ9Jb5IfW+UlUGERB26dQ/knzU7DT
l44VBgrC95Ti2DcWlFNQohFH5EWkFXeskWCJZGqH54G/6yhLjBD6gwWAymg0Lbj55vPRiHFH1xVg
qwZKBV2Qo0gRaI5CliCxtkIvzTuABtNj6mq/SGDau6JvfqcmJhWwumCDn5B8OI1GtqOW8lBoAB6a
aBuOkPv5yKtxCIkw3X1b6d6+IiSIuQOvbJqai1VGq4nWGOYX36RlJNzxu5sw+svoUhNyEF4eB0Zj
32lZ0N1ormw2yrLpbdIKviG9CG6BRnFDgEL6UDgAVEtTK2M/N7yotgnQ00BapistiUv3JZpKJopy
vDkACLu8z4jfmga6otmJwN1kU5X0L1nW/8QYk3qeDZg8Ig1z9hjsQHSVohmDnbLixUzduOLf6urr
9Vt5cRQTJmDCRePumQWXqvSk7TglO/Uh8rqRTbSVG/nzta8HoLH1dcACULmfP5sGkfSQF9D5qTZR
BzyUwXZodv8whjMTs8iC4cFvFMzgp6E/crkf/noEE9QACBz8mZo8ZlNEOC6bonPZKRjaIxn6O7d/
AtT3b8dg6BPNPQwBM/npDTs2Gmhrh3E8keEIEBVSe9e//znCx/f/SBIg02KDR+JytxpClowBSn2y
QcvG3Q+Gwm2mjonNN5VdrSBBFo15yD/DBXioOU7/fhbq+Zmt5Xpajyec2UMt7wI0L0o9D/XBCfX+
H2ZuktDB+w7UiehUvzRGgLkP8HSRp/Q7sfa+vzJxC5E+Wh4QTk7qXTgm/uz7prKaquy08YQi/YNl
MjBt+SQCW8wTGvbB+9wFL3ZZPms8PQ6WeLm+bJ9PDyoRxiRYjao8QDuzoHzkXWozi7ETM8zXiuhf
0NH22+qTlUF+9gIXZuZQXdvtFBryBDuJ2vvQJci2kC2/PpLpEF6GxTABDTQUcibZ3vmeKA3KB6hJ
sVOqvg2Wv0WRDIQzfQxunfgfLMHnIPeEIhyovS43RNr7vWb4hJ1KS954lKcRd2iUdUhtVGO/cgvM
gbpw0kgIuZ4L4JEe4C6YOekkSAi1vLE/kVa0W1gSkV7T7lEYqXcTCHPcMFeP7PIerQlF2PlNeixc
hwAC0pXPEurcm8zMg5AQV21a5tphwvlwuD4jC+fx4jdOa3N2Hm3VGlXDeX/qKn1TZiDorkRzVKBQ
so3mTdZkc93e0lqDWhMVQdBDTZy/l/YAN/A5kCP9KaVmG5qptjcp36BX9W6oVqmoJs8131ggvUKx
ZdLSBlPzpbGOOY1OW9KfDPO3Er9z7atnvXD5YIARu0FIedRL7eB0KJ3QX6O1kq9dmtlz49PBOpvZ
Dk+xIGO0P/VNj8L3/5B2ZruNI0u3fiICnIdbjbZLkiW77BpuCFeVi/M88+n/jz44vSWKEOHujd5X
BSicyczIGNZaITdvmdG8tIFoLftYv1PqOXrxRznperk4IrQ/Gbo97i23wTBwUimKQyjGxYAhkO4y
xWMautzlMGYq/0saKv4jSSLg31xzlhYR1ELLpWrJ26PNfOkp/0Q1nBxKJOO9KuuVWRiFtduXh7yB
sFWkwmNQh++tO4c4njpR53ZGtQ/GstNiEQEPxNleqvyVEApLP3SXZfzJARAf95nl4O7RbIOxMbrP
phOmpm3n5aFyBecXGkLFIgh898/tGzK5b3RHgdHrlK7HqFa9LvpW76TyUFoZiVp3Z6Tt2ivcGUmx
STPgEFTK7yB6x88Hbrgw7cZhMXp8Vxndc24Zy4aRz//CuRsadHHVAJsJm//yGghgSgyrq8pDZrkp
bdbkC3jhTSxnHVPGjJnZXBM1niEYRvxWHoZWj0NWyw+sqIdnfzAibdVqwp6B4kenlaKlbYJCgDa3
EWPzj5zMhbJToQDCzBDJiQaIBsfbGUi2VnayVRxU61kU7gBCcsXilU2u0cUrV/iWNw4eZ6bAPJzt
8Y0nuIHSjAALj83Im1ZBFhr0r4tDRI0GLF8NsB7l+1iAgxJq1jYxgOC09pzU0lRMMGA9iHoNEe3C
0TcNLL9vhAyzNY7FDfRnKm6/bt+CMT/q47KZAyKNmBTc+bhcV+Sl4oaywob2db+2mrhf2xL4XbsU
lEVMkXXlACBcOkoafq3jcCifGP1KqHMJBl6qUS2hTJDGxMxRJX6STzH8ccitAVqkBcMo1XHEAn2p
LTsvKA4x4kfAGKixPAjyQ619u70LExsN+pdCMkMGFJG23+XlKTRgVl6NnVr81kbvUh7P3M6pc3th
Qb600CHk7TdhBJC/3QzZsJFUi5qikVU85xLsyuaVVslCl/vl7ZVNvI4XdkdPcxQBAot07Bbpa6Y6
S7NAueeuCJ58+/XzlhDrGUTT8T/XEYcdU9gc3mEteGNWlNse6vi9oGXSP902NPWxzgyNid6VbKto
+laEUvLO9nZzow3nfn50FiyxcH3VZh0tUEPVqsHbzbUXJ0/D+RJGpwEQVxQpwhCzpIeO0NNIbLjn
wSYqX3s5XnFSloHkbzpjZusmHiMeIq6TxcN6rVYsa7ZQgeYtUA+PunWVqOV60NTZQcNKZw7elCkk
qrThiWA43jgFQN49tBIKzAfLCnaGq9659i7XZmK/OSOjfYyjRo5RfygONiVoJ/pWGG8eZOLb523q
Cp2vZHSFdKOwxNokdHfNe2dAv+l3qvyiKV9Va/XfLA1H8yyUzdBaLtOQ5fTuyjOWFIIKbekUe7+c
CUqmzvj5kkYPS6308FDEnvfM7r6IjvZkBMqv22uZCBcR/fzf9x/+/WwtbahFiFmwazqpuhP/8hRp
KQNkn9MUmlyKYVCeA1GBweHrndmRy8xws5CrFPidRlVUE1et0Cfr26uZOgN0S6H7w94ZUDGXVqKA
gE33hnQqjKynOocAmgdiAuJXMVdm2Tc71VPCmds6tYXnRken2218t7VjrpAU7kAOugqAsJ0Qv3x6
aQY9MqIp8HKMQh7FNrkbmA4ziauDR4PsJPdZeyeGiXlvonK3qs2uPPlWNUetm8qhDMJuncHWVD2B
JFxuaC1ykzqJ49ELJ714y6nI516zZqrgEp72NtPrlebubdff23a7yvv724uecByM9wDdgQY+j9X4
1CSVBZnGL/NDocSLxqG6377Kc1oXE4cGI/zHq6hC8B6tkRk/YhZlUX5wJevBc0Bhp/muogFRhw9p
PRtiDGdwFKQiTPNBzII7B+zqcktVrymjwPHzQx75Jy20xYXs5wy1Dt60YqCDBYG3cGr1JarzRa67
yzbK/M3tbZ24jEOJDN4eUCP1ihZah66dd5GVgenzf1rZD6+p5kQKJkLxcxNjyh75M5J2hZEdAumO
sv/e73QGvz3LdGJSvXxS52agysMtu9pW0MhgmwBRUWG63NagglEHaykDMOlIDwadEmeR2mXzJczL
6h5wabEMerVfOwXzXivGVOxtUQxWaYz6heAX4XtVm0N/uXZFep4VU83b1rtr1TJaZLUlPZUWpCLE
12t3kdcaY4SMJA7mFBWnzjtzpIaDiGwZ4+QvF6GEqEk4qpodvDh906v2pa6KZ3qMcwNrJlwWHoTf
J5mwgMePzmDVanLel3p2kHyVUsg+qr5W5Un3fnz+nFHCJFgHwkomOnpcagvys+HwTexTqe3NcCa9
nVoFhZQhiAVBfHVxu7hqOE8ZuyWsm+xLXb8VBoSw9e1FTHwTUKnAk6l1UB8YZ+xo1aRiB/D4EIXa
QyEUy75iQl7QzpiZuDCD0teABYemoI0/PSSqIM5CRwSB1b6nrvrDLq0/ZWXuokiw6dfZ6ULin5a3
F3dtdcA2gjQiVzdIL0cPpmeUVtemnXjQ0KRf9VVvrjJZWOiOytSkwFl2NjIoUjdX4r52QINZulwU
PiX4QiNCb9j2TSbEoXhIpZX6Ukvb26v62KxLZ3D5+6NlkR4ThaT8PlLM4QIJ93TZMUB+VbXhgQm5
6yBSt1VT/pa95Dt52Vue95tUoBIq9fFSCAt71UsAFzrz0FfCwnJlpB7Vo28rd77ZntLa4q7IxT7s
s3olKtULqvpfWweMipNuE7NeS3L2HMQp/e8a1r/Trm2K3SUMPqXSX+lrP1DQ8gBglq9xrt8FjbZ0
EQ5UgughqOst7/9Mm0keYe3J0KGTDnMVqL/j768qQbFu+nrQsOGpGzz2gVk9NEkh7+NWqu9AqUhP
DNz26gWUwuTRUsXfwHLy584JLH2hV1tb3/c/G7dKw5VAh39v2Xq80lPzd57mNCbKqpu5DdcH5OPP
JN5BL5Ru3OgDCmqVGAB39H1nwrH97qxuHxBJnzIwjOsi0OQxppN46WmNLOjcLim0fWzq0TLzzLXm
d9+Lql8qUrNmsBnwi8xZZTbAu1jZoC/woOUKqr1ZfE/57pde2oQ+uX0SDPO+Vf27OM7v+alVwpAn
MUiWyCARfHYlurgoBMZmUK26lhJCbjqPYlkGD4gIMCktVN/lzvziJDKQSDk/Vqmzi0LrlCW586VN
8n3lJrRlvGytJ7BFfW/rK13111EyYFG2XwBX8JgLbyAQH9vNtk3Nb7Ff+uDC24Pbxs0ikIq1IIVf
5CF88pRMWTQuA+srqy/uM4/pm1GjyovaDJt1a3nKyguClWwIf83UX7aQck0vhqybMBBayBZGjRgb
2n7eIui8cmPTkAGJ5IY/WlPf1XH5zdOsVROb92qaPWpSsdd8f6Uo7lNZuvetLd6rpfXFZnCJ5xcP
CMR/Q6fm3lX1O1jDSKODvCr6VdCEGwap76O2uPOT7Kth5/e95ux6N9wkFH/78keSSKum0Na1IeyZ
6IVPbqy11qSMwu7uks74Kun2U+jWAA1RolgFvb5zcpEyf9a8qbH4LVGaFQ2Jgx7J66yxoLWGhzho
3PtIqOE0me1adjkFprx2Pe0XQyAfRKeslrHlO+DOLGfRdqG7SSTHA/ThHXrFp6Tf+E9eyy0u1V9C
rBkblWl8K6qvyLM18U/FMfKHzPO3esWYUypyegrnV+lWQRWqW82J7lUjggKJsPEScja1UtN+8z03
fwhzSwINJgI5NpoVQDp1AdncXVZO+rMtkdDUbe1zBFXcBbVGDYiuguMg/h+ejbNszbNdEXCo1O51
PV0W7aFggGCePpuOO3PPrx/XS0OjqA2WkWaUSk8E0gOle6eX6n6++HBuAqD45VoqrakFstp27zF/
xf+aZpus/HR949LEyFulMdT5dNiuIFr3DBQWfopzsY557cF1SaTJIpJDD/y+0U7B7EttWIfaXs+N
GCpmn29ls3qOYZtIrrK0YKIqVhWserFvNhaoxo2c9oAAReG3XHTrVKlWduBGa0LbRV/X4DwtffD0
97UQPAl6/L1q8xVc6+a+b8MQl+G4O78M4Lm3ZQZyCJJ+0GcvbYLWoC74y9wWfohZemoEES2T5inq
lRNYSMQ91Z3XNMG+leuIkZvdk27F67pStzIerUrV73YQ/rQi91voRNoCaq20lPJcQy+ifYv9+qcm
lTtZTPedKq28Ot0bYXrvNP0ycC1lYSLS1pXeT5o4vMuatvNoB286x0kQIpB3JXL1QaF+FTsN55wt
1VpZinm+Ud2a2hPoebeWvtiqfOf5/bMUKkBJfWtHrfT59vtynVLysYCOMBQT1tRVQdwNTTotXq3v
tbImDTGydJFW3VMle0+JKCxsXV/cNjjxnKHcS+MDAV/6A+PsJ4oTqSmCWturgvVTSpJvbj1zUz9a
NpcxFWv6n4mPYum5TyA6LYu20vaiVYgHNtFBG7qRv3VCAmAOKQkCCU1ZSeLGpqXbrR7rXL4XPV9c
59FfRTS3MWMEBMZCtO9Ztip5BfZJVYATApJ4iMQcWjpYW6Wr10mU9StG6vSvgS8Vu4DRezMB4nXY
O5CBaYJr9MGRyhmVbIIuSKI66KW91Q+ATtc17YcubsvnJrCY0I2qCI7I7cp9XHTJp5PvYTQSrT/4
wcQ2426RmGdpoCHnsA8I+I+0JIMNo2yamdRLv86HeQl0FHoohE1QfUyZNo9R2c3eRSJ1lyl59mJE
ZXRflZmyrKnCbeG3uy9AE4RhWJP+K4QP8ABOj5Gijqg8MNImHwZ/m69og2i73CuDjUnZU11ohgtR
s81AmMKO9567OGzXgaP9SnLZea66JA2Wclo4x9YX6ycqIdpaCx1UrmhVia9yqoi/Cxu9YbUueexx
TkdJ6yEKobb7wxa1cmMlhvVi2jKvQifElCOzZmf0hb1Ti7T+kpmutxcELwNZGpR3nYTAfF3ZJXpH
kvelKlq0ROXAOBa13X21bb15qeOUY0ak/S7JBVosuIulhxaHvchcXYgY0KI7S9+ucxS8W2WL9v9c
bXpwzpd3h8/NrCoybQLxKxJ64KsNebhZ75Wi/J7L7jrT6qWZKasY1x1p2aZv7CfQwzNh7sQxZ3Tr
kBqLCNBdpa5mYQimJ3vNPgGLV3l/E+/FLe9DFzQA5PdEe7vthK7zcVqAQBvILywKamOqPYIqmSWE
Sr1v+hNVQlQ1v8TqN0n4c9vM1Ko0LChUQcFDjn1d5wuh2Rp2vdcTY2k7arSIuui70Qa/RVQaB9mY
1x6xiRkPO7E4KgxcJsrK1APGaAfSPbM2KTIRqayr6rGO7pneoc5FEtd+HLjKoAqCkgZv/RjImhl1
ljpm3O397NTFj5+n/ADL05ivqErioAk3qvs0tReUmUigElkNda1AFRZS5XwTdSa13f5IU9tFUASl
F+ANmIpRSITAe2S0jtLupfbZlDfcqNb40szhDOasjPw4R15Km8FRGIq3YKzvNlR+lEPvR3u5vZyJ
OBVs8f+WM9o4IUODPxExJCZ/ycFQ4BbFb//NxHA0zt7XVkYVJJAxEVhLp90X6lJoZgpm12EJn3+o
AAxE02t5iDJQbamMhu0q8N0MP3bfsnJZgIbyZh7YiQ+D4oY24DCYu3ylMppKbdWXiVTvA82o4UWI
/TZgxuGj5yvyGv06OK63d2/aIG0fqgVD7DUs/Wz3wiTJ1SrV6z3i3+jIBHcqy4pBV9mtNVMzm9hF
AK7AaWT6EppkDn/KmSlR69UuIljY14Uu3/eV12/jNM3+RK7VPiul6C+NtoE/cnuBE54BiMlQ7ARG
yQsyWqBit0GVCWG919Q8W+edKG5qoxNmvtvEOdfAh4PdGUA7FNIv16YpeYW4eVrvJdQ+j1nbBZTD
HGndVcocfOwDjTN6FGk7060b2ksgXkcZTQDTBsJ6UO/dHsJQHanJQkJT8LHSswKd0V75HXQl1CRD
cw553wtvvht4d0wtaIDERvGPsje9B5uQZJ3abr+MS3CyQlj5T1ZtUdFIJJs6HHPIFJhiCz3S5Grp
lFG4DhndtGhDF3GxtmRsepZkm7YOzVWT986OaKZaplYpLogKmju3LX6XqVqDyBa4M1WSrbs22bZi
S8Jep0xNUGL0sglCFp3ernMXmeTGDDxCrNZZgElepr7mbNRWo4EVGta9pwwdhd6VV3ImaPdVzHQ2
3VfDb4hevEttqb1bbQ8PKC3LdalK1YMsNfbac0vIOnEWPIpxBSitomH2DvNU2IdmKYcLRfIRaNPz
ojmVvt3EM0d+6lhwJJgSoYNTvyrHpZEj9yKM7r1aiva+SZLiZ4Au3k4qk26mVDkRKtGVGJ53zjpl
8NE573M7Vdw6aPaFUMWbXtfMx8Cu7cdMYKoxEpfK2i6TcGfIof1OYuD+i5UO6v3wLwHI0HK8vABB
EQiwA/Jmb0rd77xCiET3GYvohHMkzwkvclFiGa2zkkJXQaSx3bv2Am0V01mZ9anzH+t4c9txTHhG
HZIlDVQLb8X068sVuWGDuIAPx690Qa84j73205GCZR/NTY64MgT2nlTKYO/oYJD1XhqC82HpWZP5
j6q1Y1yWXX6PgcoYPz65HKzoCtor6KcxC2ucPkk2ggyBrnmPdf29DRpQk9LCNg0Abt7MUZhaDzAc
6Ne6CqdgHGf6QarSh7G9R19THvhcW7VOFlWYPIS6eXd7UVfOnUWZGi2YQc0CxOboG1W11kPT0/3H
LvpibNJ+5t2/ur78vAXWlGgMjtRVdaCTU9mOgF8/5gIsWCP42lH31It+Bq7y0Ta88OiDHQs+74DB
hGgy/B1nL2NridSJWib6WEq0UtKNGlOofvaCvV09IWTgl88pyoE0fhZ++4Sg4cwTeXWlPsxD3Rn4
DNf4drNMgqgUS+8xa4yhQv4MO/ZnRWPFt9OHHv2E2x9tclfJ2v6/uVHABrA2DV0NDbZA1hBBDJaS
9t39NNtptKbRlopq20RaV3uPcVMsDOXBKmbu08QqOHWKQdfcUkjfRrfWccF3qA2ryDx1aUUSNMDX
KLm/vVUT5xsjDEYAJGpcg9+FwHCRRjWReQt/2PrrHKZi4sODX1PpE6FlALFkdH04d2LGy+4/piLF
AIFu55fYUes3xOX0lR8ahARooK5ur2ly4xjKI0LcGnRiRl+miUynbyTcA/I8S9nMlp1177rh552Q
IQKrHfgyZNRjfJ6uZULaOj3fX3EXlXqK21e/GPRoZ77QVVJN1o6VAcDL/6+qUmrkyqGnGcFj+YFo
NFtxU6YMf0dS8cXEr8O5h++s+qm2vb2NY0kyULxYBjdtypQXhz/h0mkIWQb2Fa2gRyVz15KgbumS
b5jr87OVi/s6Sd9zTdsHer9Ss3gnV39vm7/+imTbDNgCbImmMAjIS+uIlYYmk/2SR/FUtMuwXDif
BtsAXzqzMO51x7IIsVbHAm1j7anMsvitDeR67qBMLuSj4IeLp24/WgjcaltxJSd5bNtN/Ket3nXz
dHurri8xnMvhdSLrQTZiDBqpKyvM+jxOH1XfKpZ+o+YrMW3mGFET5wEzw2x3fYCNXKUgSiv7QS7l
6aMYhgdblBHpdNeJ9ar4L7Gv7sxeWrmSDo2ATmMZzVzqqzUCVAGvwv/IfyYgJY1u9pkv9Y9FUVv3
hS8UGytmRNHtnRy+xcU7ObIy/BVn76QwDMeIzGGQpL31OhAWCChGnbnOovsk3Kp9ueDxvG3yKpjB
JIUYkDLUvWGbjo5H1jsFs9Bj8dGoW3sXkxM9Rq3tr2RwrCtLyf2Zw3JljwSSWGCY5yJzsz/mZJ8t
MS0s0HS9W55UcqcQSWiXvu1bksxENlffCzOGOPDKub4mFbPLneRvQPHSsYpTFxICosXgfVLSXEV6
68LCKCNu5TRhch0WoOv40PKDz5644fc5clBlIGFeVUoEpC0SkfFIJ++VBmibfDZIGX6evWEkAEC/
K4VJOQsR3hD98iT7d6q3TJiNWs948KtvMPA/QHcBMBmQxOMEo/bLztaoTRz1rVWDagEhd/vsThqw
IH0TQ1B10UcvbWo7ohiqgX0Md2Ah5Lno4cpzDn//2c8PR/nsqOKQo67W+HnQl1JVLHzhj6Pd/7cl
jCKUovLoVdi+fbQrBYphsECz+PMWyFmJ8wdw8NVXsJTCERSnso5J94bQcuTOKV9NbdO5gSGCONsm
PUGfR7ZK62jnibjJC1quZAHqLqXzMbNbU6Z0mUnpMFTAqI6Lx7EitCgsJdZRlfYSeIhMCpdNN4Nx
mDpVPPlUuQjh8VSjz96R0qtOlgpHz0CfDlGE5EsYC3OKC1NLYSgcA0M0VnKlGlFHTO5t2sw5mVV7
Ui3ni9EoWzRGZ7zIlJmh+EkYhTHu/OXH8aw0jxoP5Xxy46NVNwdfRDN+dtTKlVcfkCEU3DTqj0NF
Yfgzzs5AKqeGACPGPipMdzbjBs0k70AVHmDFp0W2MAXinMogoxShL46OW5iHql0HlnOKEax9DkVH
fdFsy/wXt+bcyuhZVHqpi5radU8rtfitFL8/fyetD+8LyIy6yOjX1SbraErmzsnvWnNt1Ya+6tGn
Wd+2MvVRmHPKK2hBr7iaJgLWowtKiqQnS/6r17+S8kcq/mzjX5+2grgHoHGuJPXncfQXdlrll2bo
nkyDOq29LEt5oWrJqvT7GXd/lYqQEpxbGi7u2SGjnh60oui7pwIukpFHpxp13wWcm1+x5m182XiO
UvnPv1idTPoItpI8ZJxBNp6vy53NaetkesN+uECZTuz2Hvqotw1dMyqG1Z1ZGp3rlPi1kHPDOZVk
ASvFQoHcV/R0XaiC9uwJcrMoOqB3aJz0S5+xjF+StEcGLcwUprR56LPd/nsmDg/LJY0lASILGncE
oQjHEdhT55RY2jKLn4Q+XijqD8X6e9vOhINCyA6BX7J0MuZxkCDBBpZarXROIPOcpeJF0la2KtB0
KTjC26aGW3URXQ87fGZqtMMlg5+tOu2cU9/VR6HrYkY6hsCZS3sR5oxciaxF3zdoBM1J0k4eXIaA
kkPjHq+YHZGfdnKjCgKS6JGz6L30L0ozJ8KyR5TEXxnv9dO0809Lug6rJd9j9jiZ2RWXAx1s6HVq
6pzAdm4j0jE0NVa2EX3eyWDGAJjOkEaYHaMAJk2USM101zmFbcfEya6QDgHQi3WVdd0yiDxzJqic
+oj0qAG70axEqmb0oFlZKxL24dQMA6hopIjgcOEiHepqLzDaIVvHUuovJOBod7dPz9RB5ckZcEF0
yYkMLr0PdJBYdkPJOSkkZy6sZmTX+jVKiDMbOm2HcdgfZmDnX9qxzaAhbMbjyNpGqw959ausZ5Yy
dbcJzP8xMfz7mSMdECm6GjjuKctpOTm/C2NvabvA+np7xwZ/PL5v52ZGR6OkjSK0qUCI4woFjbXg
jfbNjNuc3C1Ajx9fRFPGZbDQFBtguSZe0yzXvbHP0QyMqrnmz+RKzqzIlxuWgUCuOolvoiR0P4M+
D+9jU51zuXNrGR1t+GZ9Wnc2a3Es9NcU1LgTkmQEX2a+//RyGICMd6edNs751bp2Mq0fvn9rnRpR
20pQim9/+6m1MG8CCL2sk1yO484sMPwexrx9NIkNF1IRR2u36R6Nlqmxty1NLYbCBVWhYS1X5Vbd
SMF9GTFJoOM+R6oO0FSe8TmTi6HxKNIiGYiWow/jVqDMhTKxj1HeWatC7f40SoeyI0J/MwWgqZtJ
OjDo/pCvsZ7LgxbYmRrLqWsfiyJkRoyca1vA5EgbNulSD2eVuaYWRiQBNsIEjHEF+8nbsGacEs47
bzdllC10naEKc+2/OSPDBzzzNr0qlEqXDS+EhX7mIcj3QT3zsk+ZYC7VQFqkDImKxqUJpU0Q5pQ8
fKa91t/sYKO93z5kcwaGF/5sDR25Ff1vxzlVQSwvIxtwtdrq7UKrYnP930yN3hmgG4FmJ6xFxFka
VP20d3Gu7TK5HO4lRXU411cjaKMm1uQkIyBxea2hgBSn4l8UNoZ45x8TozcmrRUt6lNdONp0QfyK
CtOceuTUXTm3MProupNLstOyiD7YtI3EeLx0HdvxUmln3OVUyHFuaPTxewqyspzx8SOGOgVQfw9W
+IBOq2ouvJD//oVDo2FOCIimC4NTRzsXK2YLAoR1RYskQ0yinasJTHnMAVfD+49PoyV6eZhlW8j7
rCswkPyR0t9zI7unDhde3/ogZ3MrR9+lqbRa5RmmFpAKK7uXD2H5kjCD/fY1GTZ9HFxARAEBTSmZ
NGW0iIovXnpeTEwdp1G9sENR32aCUi6SUpDu2sbttqFXNzl6qWY008+e3EBl8JnEocMIqcsN1AIx
LCU9FI4qNIheShaaP3PkJveQzJ0GmAzeZRxsBj4vXZMHwjE19OjEaG77AU1u5Q7d4nDGd05dI2YX
AEBm4vEgBnW5GL30oDqnvXDUWm3ViN9VqPte8IP7O/PFJnfNpGYDasK6xrcXZdKbmc+xU9y1wezU
T864Il2i0Hz2+6N7U9S9m0dOKRwtZ2fQE89ebp+4ub9/dK6VVCMGMIZr08AGR+Pf/HHbwMcs+6sz
fbaCkaPJ7cIqi8GCZy6laCF5C/9V+A195rf08f9aYOLQIv+rpItBhlq5mxsPO3nswGUqhAK0ez9a
cGfPHBTOToHigNOu1nSsQUhKc6ijCROUO2kT4h4GTsqobcIgohZ+n2seu0peCczDZJbRY9L8ub2V
w7cY7eSFlVHA3sRFK3aqYBwTV3mNrGiTtM7Rs+hyOFHzjtTCzNmetEfcoVBgGJLu0SXKRMMucwbW
HW0meVpVcqfVwSKmVrVsc+VeLtV/cZlIgOmGDiAA6sijw6iBd4tdNzePht+8dVa0Ervs2+09nPpS
QBiAiBFY0xwcebkMP16afWIcDXsvu89K91hnM02oqW0bqA8E1XDoIUVd+p7CbmCXx7511IUEJe5Q
Oghu0QJniL5pAPkpOPn3txf10V8cn4xzk8MtPzvihaxkNoPVrGNTNVsY3VtHS9ZuZB6anmFIrrMR
fHPr+uVrVRePYt8yVix80js4b3J4r7n5fZfOZZfXclJoSdGYQeeTOd3XMKyiZYCB5ZBfMFHrORW8
UxMFa7+OHkq7X4Fj/wPQw1lkMWP1XGXmpky8o8DKiJvByBA8j18aUESBLRmqdVSqsIRhbpfw0cMU
JDvDDYrGa76mrv/LD605qv91P39YNb8s05cyQbGM7gxDoAAF2YJ1lOJK3fUUMe/aIhL3HvDXXZ1p
/jZpA3dX5W36FLW5uC5BKN9LUfk+cyQmtwCUHecQPgxv4OWRaBl2VXo5fT7dUzR0gQrkZJBD3sGF
ku48I0AzPAtRRZQaeedUPlRb5vCixcqUgDjL1a/Mq0lWTuLHSzttsy3z0px24eZCtkfcKvh++6+d
+2NHV6aSUkVpPNs6IhfhLl1mGy0S4uyXsmvsZVrq7rYpRG1lucncB5vyB6j9/LNNo5sjZQ1lg8qz
j4yrXpkuaMduhWzj7eVNRCPyuZHhjzi7nq3b2HrYYgQJfQOWtblJ6mVvzEgOD3/qlRPgdA34AKKG
cQEkMLRKaFzHOuaKurHqfNN6c3XR6d36x8RYD7pJnSomADaPTR+8RrHwCoT91DSzcfCUHeYBUQBh
chIavqMNixtT0PXStY618+QU/iJr1Y1Tvd/+KlP7xSOggOAk4r5C+PhypYbMM7COsU8XAB5Kaz3d
tjD13c8tjA6X3heibAdYSHpkge4y/Vf0W1FmXumpu6MrAISBNUKVHpMYDCuOtTy0zKMIQSxPwG3A
ia3+9DKDzt1kaXjr24ua3Lb/B2GD7EuqcnmYbQklk8STrGOmPDTxxpJnOtWT3556FCBD8LVoN1/+
vm+ptu03onUMmU2w1sM6JaLKQRsa/lxSeg3hxVvrZ7ZGTjKiBJbmUmMdW9V811yYo4W+V61un0QM
cne1E1DRN92WF00i3hWoPXS1fGwRkr29pZPnBPA1gT7gdYpWl0uuGcraFV3HSYR4ki9UqNq/E/Ij
GCJx/9bDdpgJGOYMjgItBp+ovaX1HMyXXgkZj/7mMXDl7vaqPmKpsUPSgYzS09A5m2MtgtiBRet7
gXUsKqO5l6rstU9lCZWdNtzXQZisxSLoVnmmay+6HSr3YdRHK6MP02Xdqt7Rc+t41XsmI2r7qNoi
spFvCiSpllpsNUur1NRNE7j2iskuMhNrUfKmyeHOLGIqmCOGoQZPRg6dYLxTpdCVeW/Yx0Dxt4p+
p2l3mggjiVkiYb26vWFTX+Xc1nDTz54JqfGyCigZ0JzESJ9MKbTvqs5x/5huUi7TOpsjeU7dZINK
9iCFSZg0BkMLSS35nhzZx7bZSD/TYOYiT/485R7KCeAatHEQpglpGDONmmp58EU/SsHx9m5N9ZZR
BgaYAQGD/1kjR2EWqPmkkWofBYbiPOtJGew6w/QZ9GKoSyV33+oeJR+h04yjacTmr04QEUWJRKk+
GZFvzLjhydUC6EUCmv4ACdPlxysdJl1lQ29AcVeitmS+++3lTrl5Mgpkl5FMY4bZKETqzcQvtcyl
uikkPzO7eY3TeF0m7aIw5GCRR+lfNI3+jU0a2NCDaGshdXy5JqOW4zItOZCNsHPzVaV+S7NoKdQk
n2+Z6M60CaYcPxO2BwYtxSFjnESntFIcw+aqKf2xl3/7VCNMeS4Um/xMZ0ZGHl9MdMErNNM+imWw
SNxoMdcYmDKAHgdXitLTgOi63LPYb0qlQlLh2K0l5d5MZjZp7ueHfz/zEZVUpcRcXCq3Vf6anvFI
2251+6RNfYfzFQz/fmYiaxrfjhxMdNKjhXpps1Wrmbs7t4rRg2dYgdunEptUHMT6OXdnfn5uBSOn
7VSK5xuGg2MTxQensH/2zBU0RHOmYjpnZuSvXTsuNNQV7KMXb21lZTNPbW5s+KQJPAptIPTpr8rO
VgF22akN69ih6Crc1SaNuplYYPJbnJkYrSIuy7wsCky4ZFkKUJwZxzj1qg0kL2gHSMvQx7o8TlGg
+21b1zgRcWs7tBg2ef8zm1MMmrQCUY5ZsYB7iKQurSh+ZMWGmPEYVEv3MWKU3XM0N/BpMrkHovmP
kZE/rPCFNeBD+5jH8cFVUzQFlD0yhc/E5uUiM8khqj56r/p25VTFMkylp9tXcyoaOfsDxo9MO1Rr
y5w/IIqpLDnZlzbWdk2sPIdOu4Jz9y+a9zIUcwIE5ABY98gVMByxDQYW1RH9vqrbCujFCTPHY/L4
KXBgMUSJ0Rr+/czbMLOhMBOH1D93jU2o1RCL5+alTT2dcG2oQvG8gFUancBe9kBskAEeQ1RRfjpu
EX4dRDw3olFKD06FrAolSX9VZ0Fwuv29hgMxjoDZOd60gcBJ8fZycQpkrOj/SLuyXjl1ZvuLkMAY
Y15petpT2GN28oKSnMTMmHn49XcR3e+km7YaZR8pysuWqPZULletWivk8HN5F7+jtPdIY9OTQ+WX
SbGF2DbZaPbk5nW84pmUpwEELGh/nNtLll04NUjGTLudAB9Ixu6QaibCBMTV+4FpOris6mp3fZxK
e9BunUXp0BC7VLU3QJWEUBK5vgh00NGv0HlIxUslX69bUe1+NKqg1PJbPOgyHDHiNO0J9wGt2xoI
ffriU1+8xiWqCsZK8Lpia5np6JDjj7XYRO67/Z6K156AXncjoePbl1+uj0p1AE5GtdydROg963pY
6ohn8M2aQs7a5xcBT9JXTGuQNvBj/q0v383NR3793KuAGwoR4sLvakmKVGjAkBFKXJG43Rofrfrn
//n+wuV2YFGawG7MkU99D/LMjeK1CpvqigVB8/+PAOmm8zMqDC76XnLus+LBZHsr2OrB8fokKS+O
UxsLP1ANtol35Jyj0cWxSAyPRM0Nnk2vdaE9cae/NWj2ZCQd84qGvOtoG77+A1R+6NT+YhNUtYna
Lm5Ov2sk9Bxfs2nvVLbbdQ+yDKGn+tiP/1y3+PtaX7o+9FgCQQ9WFFQxF3FwAG8QNXnKfU0vo24v
K/CdiWKKntoqoP84eHZ+MuIOGWgJ/sX7xh6nfV0FMYoySQshm/C9G/vkgD6D8hNDsnzbyRhNXCF4
18M0/FyATW+vFaxCpqYfVtqsFN4MLaFQh59ZiXBjLPZ0xlvKxoDi2dgjoZY9bAv8Z6+B/BQ7G9Xp
ufEDyE+8Yhd7Qh9j0+hCw/YhDCfeefr1+gIotjVS/yh4QqEHSNklYGGqGLRkR5QkpZDPVhR9Gy3I
CNd6drhuRzEMECz9Wef57yf3d1UXdT1MMfctkOxC42lNglDpiNGuPat2o6tgCR7rSqcqBXSO8P1y
hwLovg9Mdyr2NCu8CGxYHxjNibXF0uMJDRxJl3Af5MRxckzWuq+UswWqRGPmIse6LAKqsDBLo0tz
7peOeQyq+rUz+Y/rQ1DsXtSh/5iY/36yIDX03qrSjrhPQaKtpz+Q2NrQ4LYZXq7bUWwwEApjAyMF
DIa/ZXUYNaMitEoMBRXpeJMyS9tXcT5sJVjRVvyncg+gWwHCdtgAF0wLsYlroIrhPkG0dy/bbIdk
yA14/Z+mMT12A9tfH5lykTiIT2YgDIVA7fkMCk0z0xC8Qcj0Hqt4VTdWmXUGsRronhkgAxfkapZW
6VbUVAh52zH5OaImvCnszIG8st5re6NxyM2EMssEFDM2IPrPsFXijjEXvbqjG9ZSc4WZ6isRj3I9
ATme2WBmJurFQU61omYdQ9l6InQXNMOOSa/Snj4wteAYQeseXOyFvp1mi7iG/IDj27x1Hxq5RvWv
WDrc4DMSB2kr9OIuwoWMNl2pVwim9K8xgEWTd/3nqy5ysIqAtQ5+1UJaeLE1ZJGT2pgcXA3G8MmC
/J9JM4+lMTSltZcQirmunYG42u6eyty8K6Z2pcanqqoDHwa2MZStiA3aj/O9SUC0VMqCAQPCOBgy
7s003tTNcwJ+m9HsdqXVbMLc3uj24/WRK7zKmd1FBDGRQUgwEcKuPX53ivFdGhx6EWJym5kO+gPG
UDcw0BmF+3H5zEWDxQBaawBdGtqwYxhDaA6ixIEHRug3Z4jZinv5/XBYxCqADEIqchYmxnmc/c+J
yxQlAXmoncGVoYn7xbJC8SklrfFkZ6bxK5qcBq3/ZHwY0kB6zggNZqjOk8rVEeLco/yOue9qozrK
NuL3PALbdhzZ4liGkJ6TWt27EmxtG1Hqg9tUib0J66q/C63JeBxoJdwua+qN7QTOe5nj/YsEdYp7
OjK21ydV4UQB5AE0AVepiW71xSB7vKu0JqLcb3v8hO6WTr070Eed/pLhyhWkcCUQJIRsKI65jeLP
/PeT+XTMSWSswS0adV5bl5iobWK/XB+O2gYa4TEkIK6WJ7FATBKUHNcPb+2NgIBdBg72mq/sROWk
IQKEswaa5ILYsdKDti9LRDfmVM1U8gcwcD6gL3UHcjawSdraSjSldDBz2yGaGJBuuWhsBskbrYlo
52qu9rWLzGcWydshyR7HiUCKPQtx/wWggdK2UUyfUidfiX1VDvTU/iIASvIg0SOrx93XtDddIm4b
y15JYatcCXoqEVoDIGWDC+B8d0B2dKoMnCo/qHNyozmkeobmC4e8UsKPZjjQlTlV7hSwM86yzxBY
WIIJIP1TkJKUKEOa93H9ENPHOPt2fTMqZ+3ExCLmQk08KEobJjp9Vi/5oa8JtioNQOPLROcrFEyW
0XxEuo5CeBKwIoiXAJ8bizUYwZqFxcKnsqNQ9SSATA07wrZr0YXy84BDIUcETlZnGV2EwzA4eVhg
hoBr1iDE8Ov6CqiCKuwmEH6AWQLpxGWqctS0quj5AAhcvmfipv1l53hVbyPuVuO2/x6AFL7YpLan
fblueI4olncHgZINmjzh6S4g24RPpClKPK1n/ZXgjVgvM3FaWRTuWLz30/d27fjMC3FhEESc6BfH
jr7AaYeaU4COEXFaHmc7lGnuiJbdFBkfXLOCdE2TBNZWA+Dt+jBV6wdk5r9W57+fuvQqD7Ma3CP+
kBkv2di+txIF9+s2lFNpWWAGQXCNLshFbJMHNAYrNMJ8OrWbJOjdKItdbfqSNY8tfWrrGJoiH7ip
CLhUIOQ6kwUuU4q9HXV2GVq4RfJbmuxZdYQawPVRqdzPiYllJrFs6h4d3Dr3RRx/d1rjudKdyQ0D
e6XopbqqEBGi3o4DRtC9er5CVhZRmQB27/eR/GFCST7vwBcJCrGfRgycYyCpvr8+MuVO5GjBx4sM
PNHLa14i8YPt3yFHagcDGv6b0XMCHm3NMM42etPoW4Fg1RshXLoyp6qxoiKNdDOU7LBdFjslSMtg
JAMNH4PpWJHNEHqNta+So52uPIpU2x431MwlhDDj4r0eTSjJR4CyPlbx19b4NX4g34AmfMzhXGW/
bI2bOjCMdrIKHwkHt+ottVbeC6rfD4ptcDuh68ZBPuh8U+Tcqqt0jMJHCunt1IO+0fUtoLjLbRQm
EakAt4Q032IhwLthig75Gb/rhr3odHcwrG0+oN3/74MGoLbBRz4zTKDCMJ+yE/8zJwCMsuuZH0jh
FkZ81IfpCIRtulb9VswYulMQUqJPEcDl5YxFVkn1Qm8sv42ZKxvXGdcYHxQOAaVcG4/ImdcT4s7n
Q6mAzQYFFrF8avUA0SUvvVa9NOlfk0WBhAMeG2U1AkDKxdYdaNI2E9hN/Li/neH62d/fCHPwBl4U
qJyCF5qcDyMqjQwNCZHld6aXjPuieb6+tRTe5ez7i60bi0QSa8L39X5bfM3qZFtX8ZZz8Hc7rcvr
vz/pNti752ab+RZf4msawpKJA3zoU1SpD/maBselpDmWA/VNNFgBp3n5XoH6ayal6KlvTJn+MAST
84Xnae02tOxuRAEXZvesuuM5nk1mlusoxBvQcEfGfM9bjoiiMvN96bDhbtZ7867PtWpLIruGriz0
f80MMedrCaBlqU92Q33R82eEgQfoWRaerQVrEqsKxw0IwNw8DZeEBvfFMc5SPZZQU6O+mXQujEAS
rNxUeCYa0d4m8cqwVN7JQjfg3BA4c+wtvNOUOiMkpTPqQ/WDVLlnFsLl9HUiH9iqeFmA0BF41Rn/
v5g+ntdUhKXlE+c5tDOX6PeT/prQu0K7bdcCTtVaIUGHvcrRwXJBDgBFu4KVTmr5lui7jTYTYFhR
yzxW2h/oQkeO8o+pxRHngc5IkSVwIcMzlU8OW4v4lNvBnsW/UZm/jFmQgO14X+HQ9SlH8zEfIy+F
/uQxto1423WWfTe3A+2vb3alUVA74lEPur4L8k+WpS0fkN7zAQ72glRsEzwTKL9r8qcw/nHdlsqJ
MYwM1zuyIegdPt8ZFhLWeVJzy89J/ouGULGz82NXGW+UN9/GPn8JSlDwXLep2iDIHYCqFdSOyGAv
dqNG0DXhZNiNRdhvysw3yMG01/jsVdckunootjueXcD3nA8sD7Jc9KVF/Tp/kODBY3LlwleOAskq
9GgBfnLBtdCiP8wchE19STy92JXEjZzd9YlSvDdmued/TSy8XmxElT0BQ+G3ILsfM83VItvr6l+d
/dDlQI+KvTO8Xzd5KU2Ja2A+UXNZdCaXn3/TSRwjo7ZuIUdCfaClmk/T0IU3UZiwPTVK6lkSoAbG
0GgzxZO+mTpW31a8rR+qYiSbMIl/SlsOfgLNBwZBPoD9kQgI7H1Qt8hGhmaMZCLnzZqej+rA4Cgi
5+zgbrgowVGrMyu7n3/zsNXwwjQPDjKIKB+v4U2VmwrZs9+1vstom3ZxDkQ3/LUoY2iloboHdvQ1
gKZyNIhW5xIcHpPLAI/oBdHssqX+pH8eCbyO7bhd+Z1U6JwwPsAWCQGBOWB15lOyjI9Jiryy3k/U
16dP3D4Oa4V91YwBvIFXEBoNZ87z8+1UQ9dBaARBkiaj1yrpH1J9rUNKdYmemliEq2E4QAyiDqif
VGRynU7bhQzOEiHsVnRrjLSq+ga6WExw7hH0DABNdD4g09TSQCBD74tasE0xpp6pNbdhnG/71vwK
vaX7KCu3JI/e2in/e9QUyGN03AmgcAXWcjFSOWUahEB029esKNjwxuRbQGfgR6nR76x0LFcuB5WL
Q0oZnKtocYKzXiyetGjTpHKCPd1wW2Hu+5Gge2fYX/c5qj2CQwWZB1RTDCR3z6c0KnLTqFlt+6z0
A0hoPH7g8+h9nosnJt4CiytuKE07TEE96dNxX3q5OF7/vKqLBMHBn+8vZsmYajuhMb6fZlZqubSK
M7+cRvaJxwZ0mwEfMcGRoLfFBuK373Wgx3jmZoHb26G2KfUs3ackC3d2AgRHgj5tj+p9984qkACP
7YByWREkN8VYOAdRIjdpOpJ/KaAZvzKO+Wcu0nY2ypJQIcej75L8QNhZIWAU5Rcngza76VbpowRt
6cDFDSimveuzpjq0swYCHjMA5F3CYUmsg7N0BPqjOFDnbbyN0kdiHq4bUexfFOnwHEfyDPfZMuME
Fk7DkAQlmCx9TiG+SzoszxqUcc3I4lDqImm7NMajiIQZyKL3Y4dSj7MyEsURAeIdmxdRIYrGyzRg
xnJOaomyrqN3r6NTe1YaipVUyYqNZR4wECAJqCZUUIc8eBbNeMeT6fX6gsxzsdxj+P14YOHFdqkx
RERNnCgsuV/32yz39GP2Dhnjvt4EwUqMqdpfJ5aWgwE0kodGWnPfKbXHMGDPgSUPAqQHMVlDkq2Z
WtwIthloYZJJkAJkkD1NLW/i0o1QvIzG79enT7FCuKP/nT5z8dwxcjKgYx9HFHqqkHvU1kosypHg
yTZXYCESt8yXjnlXok8f56WNrZsSxKK6vW0b634Q2krwrNwIJ5bmX3ISZQ7o+daH+WTWzbc8N9zO
+cHp4IEfzTXrf+K1FLdy4k7MLVw0D8IiyimwfikjbmrPUenKAVV4AaiH/pm6ecAnA7L0IBudEV6g
SA4j25EeerorDnptEIvIXMRjXEFVFt6sf7Kb75SuXMMrQ1hisuF2OhuKGXDJzutgfdUj6trpWj5Z
1RR3OlFLfEhWVryCiitySPWAF4J8pXR6j3l1B4WwZ503z5SXP2Wg7U0r2lJwJBZkTTtXPdA5MQ/G
xUv+tbQXecPJYAN56DzEpb0Xjvgie33Fn66ZmdfzZEuIJDQp+mYBEnFa0DySH9RwULkkK0dJaQbC
XL8RAOYFq7HhDJJwrbX9SHwuoq9S/EqjldSj0i/Mekio+RsAhi2OTxxCzz7sAHEMtXsLrP7MQudb
/ELSl+v+TQUuQGrzj6HFKUpk2/RUAlcTjJVXQgGE82BTd1Abi1wyfhbZY9Pabl3kR0iMXretnEYL
rRDow4CexvLVxUIjaWUEVGIe3E/ZEeo78Ro3rPIAn5hYbAiSGNAdaWCirsCfvA/LFfZH9fdnFAHA
jtjYi4vITEH7LYSNnRDYX2TcfSbmGrm1eoWA2v2NVQD+yTzf1FYdSsNMCfOF/kWIEPJRctaszEHJ
xqJ6m+gmAtTmMSu0Yzc1uwE0DNfXSbkXEdVhfHMYsZSYSEmEGNaKbb8t3dLy2HuKqnmxEj3MrvQi
TjkxspjJQOq5rVEY6SF9jnbZTn5vNJp/Lhq7f9Icvf2WT6LfxmPdAPAfrCp3KTcjrpNZrgMibssM
WQoQFoEUu+0bA7sJi2RvdwY0utuNQaoX9DPvx3D8IUX8jznURxCpPMZpd8OzDtzc3U3W8l8fmXPw
1s3gjrnR9nzR+15MbVcEDBndLPXxVuOf9Lgen+rQoXtB5FrSQPUU4cCSzDIicIpLLIYGml990CEa
zdObyLzlpYdCMaWHKV25tVXrDHc2kzECoHXRswy27TzFj2A+hF41N2ISDV60deO8e5q6Sd+OpNgJ
o4Xs5Aca5fDgRTsZXrxoyV4WiIXDIx36lrgc8q8N/QHYMAN8nDmH0Vq5H1Re4dTSImiMp6Bk5agx
IMb3ZgBWF+/65lBxO2EoALPibkCr/vJtogfpNKWtwXw7lZl0M/CZecY4q6JGtfw2heUbrvvEJaVe
b/tQT28k1DDuequWj23fdccmDsdDGZlyM2oj25YpW0kAqE7TyQ9cvgVYGEODrMUqj2Z80xR4h+e1
K9kHvO+plYXPCBMj0UB/ggJwhlqjZ66lBZWjwP0O545WR+Ajzw9hWlM9CE3c83HAv9Y0uAlY8R6s
Si6pzh6cO7DsDvRjQC2+MAO0ItMYgiMHagJZLUF2ND5ULPhh5P27Wcm13kfl9jyxt9ieduNYjTag
y0RMuhdkxUNQfgAGYmMwSD5CLOOSeRPlgYYg382AoYGuvFeXu55tk8Il1a259oRSrtKJrfn6Ogn6
OjD5jVYOVykT7rLiGzPKDVmL1FV3IMQlcNSQsb3Uf6UJR/97hISZJo9FELpDXh3KWHPNbq2xQTkc
oOIwd8jWXNDZZ1PTj5nVA1VtDj/kiArlZD8DM/CBpwds/M/M8lKHXFI8lBXMGBQyxzQ6IJe8Ndla
fKnca2Aa+w2FA4Po/PeTxYnyBGqYIC73jWD4KdLijqR0BZ6qPD4nJuYJPTFRNjlaQ8vZROdCh5In
W027q4aNXCvpKvYAMkII82YqB+DCFqEyiyzR0gqvwTR8JflbYz83+Vv0fN23KyYMaTMUpwF3Q5Fr
mRDQWNXGIMtFSgijMTfk710m6LZtVJwQUaL9eOFrBBDnE+8qOObBzUevYCtXn+J6P/v+wreURtFL
gECY38lil9vZbVf3T0OeeZ0J3hU+fQN9xxcwuq2YVS0NIC2gBoMerkWdRcNmF45Dj6oY81kcuSOO
Zb1Dtbikr9cXR7HVcPznJguGyOWiKSAywFtey5ghH6AfkdOhLnj97o2x3ZlhczAnuYLfU130s7+x
DbhSdDkvS6plmOitxov5hiNPlHwGLF/csXTySpuFT4EuwpsGMsru5LQgn84MP8uSXcBiMD3SVP/W
JjpEuqm1lrdU+CiUd3GckUfGhC8b9EnVlpIANOITdqsFXwYNgiYo/n1gstFsNSODZ+6Uxe0bxiaU
bhrw3BtoVZy7m/aTnr5Ouf2GVbixUHK8bk+5df+1h97fcz8iS15MscSdJRIE9h5vZ627TWxvRhAI
Rd2mmo7XDaqO+qw7A2gyKAisJegrQ/48auwBYaLtmbWbP/23zy/mb2gSO9d1fN5q34cb3f7I50HY
DCkb4E5Q9z+fLp4XXaVr+Hxm3zrFw0faLpF4/fP9+SyeuPUekexYB/h+eiTGrox212dHtdogQwDW
Y677gpHv/PNjac2S4Lrl12nWuHhfedFUf0HP6Tbvuy1IQX8aPLFAbLQWtKpc1anhxY3o9BCqG8gI
+AdEjvqk3XSW3FDyo+dr+ryq/QXMCkCkQOSRi0giyXvKgGuxEIS9xfqjsxJBrHx+GUH0ZZb3pMTn
Yz0BXou5+t8DVSFUNKff4fjg2hdLxGrSdGPbmz61K76pASrdWxD6WrGiWg/417kpfeYXXGahmlDg
USg10yfZPp12fXkg9WGMV9IbSivoCADqG+DYi+1m8LY30q4gvrQCdzDtI8+IcAcN0twJX3PPcyCy
yKWgnID+etyE5hx6ne/tGFjrAdwCxK9HU6DnoId8kP25bIsvFeDgbsoc4VZIZ/z9iUJRFmzX6Ckz
LsWfEioAMB1MgNrlbQmEJpdoRjDjb2On9Zs2Kt5NB/WTNnXWGJFUOxE4u7k30Ab6Y3lLog8wAUOM
MH29bV/CzLlNpmzlJlbdeEiTUpBczqx4SyhoHg1lGvLQ9PP6AEUtN9C8NvxyfQJVyzajTFE1dwDR
Wr7qQSMERIBTAN4kRBG5Rp/9yBww/JGc5b8I1NIOKbhcvaCAYM51y8rR4SrHfsG9d1G1BSWfZUod
Z8Coh+6r5NXwxiVLPUn6aeUgKE39hlihFA227cWtlE5sJLZWUj9IivuIZ4fECG+CIl7Jnyu3xB8z
y8oKavdDJcMKZrJ9mW8SuRKcqIeBfYA2HwdItMURM2K7LgaG70/VfTnetME3brx+YFGg34snNPoZ
gBM+P8Vcy6O6wFvA74rqzaL9wYmCf8qW/zczv9E3J/fshOpj0FfMxD1ull5BQmc34sZHPilkKy81
5aT9GdHvTPeJqZDp7RTm3PQlIBZWiOxf5NpsZYPNM790fgDK/W/aflfDTozUKCpE+igAqo5YSVwk
B7RDZhd0O9ZtstGzASkxcxV0pRoa0qd4saNTHvI85vliTZCrmJHp1NezrUYPobiPk5Wnm9IEwDqw
gAsdcKhzE7IdIzpkOpDLU/reB+WDmWZbC0Jwf7/tgHn/18x8k53MHzNEFlqFSf1Ry8qXJKKRZ2WZ
9qWfjHbN1PzaXK4V2quRXINLRWvC4jU6GHpmmqGwfMjHUreLaLer46jelLaVtm4k4uIum8ZxV+Rl
4fE6YBsptWFTQxcVB3sE1DlpkkMDSdbtIAyrdXvoJO/rdig2pNDrGw6BPjdmTe9OdhvdsKJ8jNEp
j1R6lUAHygoOAo1MOx1Ert5YtG6WoJNkZAbce8V+sIj3ApCCRn9CLJK6Tt+3mz4k4qeWEWBPC/2r
penaOx6LZKuFY31XjwPiYFR1wZZA0a2NioYBIU3dfLYCYbhxFEYezbvmWFlFtNO7YA0rpwoz4JOQ
FAYKFzW1xR4pymioaQPwtKM7nmmCBEur0FoJcojE+YAHPDW12CehCGnp9KHlCwdMH/cVnpxrHMiq
o4zEKGBkIDZAi+vCA6axM8WpDSdbdM3dnOeVRSCgFWd9yjtOd7m1xt6oujVwhFHO00G+c0Eq0tJG
1K1GTR8Ap2+2Pe4A+Xn8wPE6MbGYNicSQdelJgIJw/BGw3pyBuNQ5cPxuhlVLDFzpXOw8EDJ8cIf
Fcmg5a1tgsc3e2sMeTNV055lFKjsUHoNGO7cNFnDZyunD7sdmUvqzByA565j0gRJuggRIMueoNti
tStzp/i+g2rYbxZ4BJnLohgUeK2kZdL0R4bWOB65VRCt7GrFAUIcCbJeyIHAJy09UjEErVYMuKKg
U/9DkEZ/bs1MbjOp0S3tDbby+FCOCBVHgAkQrl8I7vVN3Q1thyYb24y3AbG8slsJXJUDOrEw/4IT
d95r6eT0KSy0YfCUW86h1cLbqp02dpuvBUXK0UBbA2QueOWgF/nclqMV7TQHS77duaWtbQPL2F3f
1rP/WlwYuAn+tbAM6yB+h1czQaA6xsE3wYD9HHr5mQ/wch8whB5goHARf100SUKLq6/SIDD9vpE/
tcAIXT6ZoZuRas3SPCkXQzqxtFggicbDiYzYcdp7E2/p2yxtYG/a2AOX8zSu5EmV84etC982A3+X
1OVQrkYTxYTgiNbNG42TLc9yQIz5Sirt96N5OahZ7gaoCMjLX3BkUDJVTcR64jeDnrqjngFtSjML
rXp160eNZXl50equU0/mE5pp2xdLH0bXRIjWuKyKBzdgdmm6QyaqfzJg5IB0CLodsZrhPeUDA6lu
ze9MWdVHxrXiBSSUycYQgXzGuiW32QTfSsHpvBnNMjw0XQD6lGDMsh0JaH4bJCi2ubYEJ44dUnbI
qqb6BAam9NYRQeiNyWFq2mOFRjwuPJ56aDvfC4jTDZDe0zaDCLyc8dtYlPQeVzhSkpmsPB28NE8h
NCg3haZXtwbvrEer5uIXoha+tZy43lVxP+2qkUe7vCtq9NPp/Ub2iFVaVkYb9IXYv8bCjlyniIlL
ZKt5lNbD1gx4ujPTlr4iry5vnIBUXtPp08qaqQ7vzL+Esh28N8BN54dXk8XYdXWMo0VuSPVT5HIl
MF8zsAj20j4zm0TCgN57wQ0bV1yD8vNI5CHrAYDzRZNux6jMBClM4BvLX63ZfWqLtT5gRTwyCwlC
vRuUWByZ6fMpmsrMGBxpEISrwQHsy1K3D0X+OlaPmr4GZVN1Pfzm5IG/xIKA3/3cWNGNULxIMzyW
SLNFIPQCGpQduLj2qIgfjLb7FEORmbJMbIBYebnu/X6HB8vzCywMY5DNxAt3Kfw3NHUC4BSiFLNM
qk1d0dsm5HsCNxhDYHuqE8s1EokOKa59IYPF3NARe8Trg5sJdHyv/Jp56138GgD+ASkHQR6ul/Op
IGHbhhP8gc+SmwrQl8AqXSm+O2bjBRCOIkbihfI+0r9ft6tylmjwB2sQIpr5DX5uVisyyyiNkfgZ
vyXTUTQ3dbfij1Wb9tTEfHuf3M6yM+Rk9QMBtc9rc59GK5f/2ucXEzfhii9NB244bN9N+/3vcyyo
XPyZnzkGPfnxVimNDg15xCdv1tB4TJje9QVY+/mLeMKkbTqODQxkw4HppYv4csUnqaIjikIVmPeg
scmXqC+jSByqAaGMumHL3D7K6L4ZDciJ6Jrmlrz5AHn2DOMDyScCZANtwedTVmb2VOUTIUgjWl44
jTgu+qZLttfnTTUqlNpn0QTIuYLf49xKJqgZSeTV/cgAV6DxxPl9ln9Nkpf/ZmaxPMFYToM5wkxn
AF1Jnkz7YcC7whDhigNQ+V20as+aHuiXRfr1fDzgv83tMJLEjyG0OpYA+7QGxJPAn1ZM8ASBtb8+
MNW+Q3Ec4T/aWND4tbCXiCIzHIl9N5BNH8Uuhbv7TxZ+t4SeHJ2s0ux2HHXiW93z0LwC3PuR76O8
BZ4SB/wFi33GLRqVVm7i5OSNN1jRQx3HK8k8FXsBgnkCNAQF7coFuxLoIOumLWvDHyNmvQSDI7Z2
Ueiv6VD1XiFZ8mZYNvN0SeVLp43imIMwbwOJrcDLMiRHqjCqXvNSd+5Bthe9Xp8A1ZZB3xlQFHiH
2HjQnW+ZaupM0ceT4Ydmso+cjHs6ae9JUA1uLLPbplotuqg2DS5LXFDo5YBG62LTICWUjID9YdOg
kWPXtB8Iz2YOVzSO4iq6INbhGZqitSrEHZgDjm1/D5M1X6iaMhBZ4vezuSVwSUyf2U5DIzsgvjb4
cfHVEHwjAbad6E3bf4DoGBiXP7bI+fKMmV1LpguMJtxAMuOQZsnKfKnjpxMTi4xs1efDCEgx8Ss+
ZciBFcW9VpIAc2cREBON+s5q8vxQxKNE+RcNpIZZfIDaFwwaSHACvI0WvyX6SUuISISNVlxpbEdP
yA/4eYRDkKtDmRyViMWWq6DYiS7YwfLL+k4PH4vitq4OUcY/4EzgBvEAgXYmsi7zxjlxVoksoVkg
TMtPzQ2k4KW+slTzWVyGdxayOkhYIs130S3alXWclH1t+Zl8sJvXCfyh0Qc8Oq4PdIzO+HUoF50P
oWyAza9rEGRk9JncdfFKnKUcAdwMIgkEEhcMjaOQGRmCzPKb8HvZWxsIFXrGtDIG1a2OOBQQJ5Tz
EUAsbnVaTnEJHgD0HqND9KkUXh5vveteU2kCTcF428x8R7/hSCcrXQdViNAhsHwWbO2sRO47crP4
Rye/Xbczb8yLFT+xs9hRtqxEiCZnyw/j11Buw3oLSfsk7jfRIF1DNgDfrNXElUt0YnIxe0Cbm0UB
t+o7/Q5tVmzaiW53fVTq2eM66GVw41yEKbhwIzAadtgFOsoIUQkoSWgepj7+otE1bRvVbYOL5n+2
luALINfjESUHy090A1p40bbPX66PRjVhuNtBJoMMDjBYizUiBiKIwpwwYZDkpcXTDGeHUPeKkdkL
L3fC3P2D6j1IqZCwPj+Y9WCXacZBhmD0OfvU5DYIaMEuYLlEm1rpWn37Q3QyP0yBPrnZyMQm6uOb
xLrvTQrS9z6lwYaVmfUgHA1kqKQL6AYpz6p0i9GIEV5l5qca1e0t6ERRPYpGNMyAuqJxAwNZMIQh
7Meo2+FxCjtE4+OYRLtxYOxd6iBRFpkzbiw6FtvOLMmT7OLOFURWvWsXwYODqFC2ciPEXmv2qa23
P8NRxo9kiv4hViXewtzIt1Y35JtCmoXL0zG9RSCVuP1U9DsyTJ3r4MI96EGcfr8+r6rtgd7lmT4O
yEGkEM6nFdkiuylkwvy4ueHODbJq17+v2hzo5iNz7dtBC+bi+3Fn9ENO4YsCpEGqWgNymB1js95c
N6McxomZ+e8n/ig1CrOJLOxBvdy01OvkyoldG8b895PvT6RKRE7wfQuXQvdgkcf2A0yzDgoxuPvB
vEMvMqGjBjHWSqIQUyXxVy2K30s8a92hMVduh/mgnB8kA8gNNAwhEEeP5bKJwNCGpk9T8KSkprCP
TgukTQhc6jiB9iBt+HAbDX3rVbK3tn+/Rsi3IZZHYoyj2nQ+h0QH0GiSNvUZ3cnyOVhDFKu86un3
yfn37aIfEmqDayQc7/BPAxEb2TmR999GsdjQIZ2o2cyjyNgmf2rXsKyqjYYnP9jtgWcDicliEANw
mMAaYhBT4yJb1+SvYfmBIwnsAfiX8CYDAmuxl7O4dfqSDKjbT8JyUzKk6JMbPd0MV3aackHAEQos
FMCFSGecL4gm8eq2APXyHfCHPpmpFe26Poi/TUKIl7KaPkArhWccgIxQjcceW151kCAYmmyscEiD
F+ve7L98YOVPPr/Yv6bV6B0f8HnDcI1bslYmV7kwpJeA4sahBChlccHRaXQKixaWD8Q4rQ7xWo+S
+vvoBIOeLgcH5mLjEpZLlK/gicebQgOsT/z8wPSAO/l/31+4YEiH5LrW4PsWWtPvnWKlAKo8GCef
X2ymRm9IX80XSfeZj66l79M1qhuVBdDwwTkhLsOduIhjcOPXwTTh6El+lMbelMm+lXLlTKhW4dTI
YpXjYLSEZcIIy2/LTTKsZFqVY5iplmdZcrDCLj6PSlUQciYt3+SfSHFXk81It3+/zvMLDzTBqK/D
1vmp1msJ5s6eW3guHxEoFR8Zwcz8DxV6FJmWT9UAlD3AaErm6/9H2pXtSIpr2y9CYsa8AjHlVERV
ZmVlvaAaMYMNZoavv4uU7qkIBwoU2ad1pJZSzQ7b29t7XIsHY/KSFE/T8AFnYcY5gJWdp8nl0j04
F6xRM+HzgEOq25oNqTZ9XxX76/u0ZP3wjs/9tQCsvGisQMqJYXjHBbpWDPh/xaSPwGvbqXH7gPbQ
4AOy0OqFXC6KMUhPn5+JMYzgBkQzWKh0pPKBgsvuEi2qdlPeoaVJN6hxvC7wUs/gRACRDEhXGPRG
4edcYG4NRAPThgUcNBRZ6Max0w1SQNeFXN6VcyGSRZlyhlGzHELSaseYH5MVp27t+/MiT5w6kpTM
iObvq3+76ktWf7n+8xfm8effjxYHaLKKXZKyLpadC2xgigcDHGaFavq9ULyoclAwqJsH1hs7vMKq
B7Ie19c6/lOZ1vqiLnUQkqFlxEa/8+WsOtDDlDbtbTNUq/JgoIDhjQnbVpx9iURzs11AMzdoUFDo
0cEbaUrms08y0MlMjRE29SEh+zW/a0nj0CgAkwMtv4TAAn8BNRktzHAweh/UHUEaa1t3Wqs9XyYc
5pb0/4mR58MSpgJxcyrhRCp54+yEFbHQ6DX+daBcD+NEz9D3lzfJYSrKETQBA325rjVLSgl4W8wY
wIjjpkpXuWYKBUgZGlciZKL54PN6DP6bBMnF7JSOIueNQIM+j8k+1w//7fOSaYia/19AOqXeUPo5
X8PAnjVJjmBOt0iyC0WJpmp1stGyplM/F1utRtC+N3+AcvzmlwLaAD8ZgAcW9FpudSjHIqO8Q6xk
uT/JgWrfr2/VQmUE30eWDnVFYOVetiIwJOre4Xgj/bltvgJ2FaANwA717Jj5bBwxUTZ5CXpQUqS7
Om3b2tR7Sm+vMeFXvHeoA1pqRng5t4NstEZRUaSjpl/cRLzx+foqlzQa6VTkIoFQgxlvqV8kdkXC
opZb4aCGSvqq3d5MhvroPHKBRkz4PbJDkvW1k9bwJ8IelSMA0Kzo8+wySdoGMCJ0bFtkdptloMVC
WGDidUCHmyCDlBs/p73yHfNBXm6CY61bq2AumDmgaGPgHdYa+RjZN1EqbuV6BjKYWERBGe04Kbd9
pNyu19gqVEhnFwvermRk1LE0MWIL5goD6KUojPa31zOA1YMcPcw1knZ4fM5VSlDNKNtCYUcmvv4a
xfN1jVrYpLlzGW8q+GGB+Cl5uQ1aY42Mj/xoYOalC7jx3e1WRCwo7ZkI6e0uGEtjq4cIa6vgBahW
0EIXTBhC8Ln1FZqLgFU6ANJwALqTlh1J0h1A5+GbWgiURVQOfHVacXPWZEn2Ph8S8KmqHTsqdJPo
WI6v/HDAmmp8wN85W5Rk+TWg/Cpa07BjW/zClfJqTOMa4jEZ4zsb8ztxjr7Ibiznnjyv7tw1PPCF
IwMUAi7NnMzEbJdsxoYRgwhxzY6O9an0nHblyJbcubPvS1o3mCkryqZiR1VsrehFJw+WAOTWfiZf
bOihNDdW8mjGK3Hv4qowpfLeBQKvQFJExKtoY8RcxZH2d+XGESufX1SOue1bRw8m8g7zVTvxgV0t
MVo95eyYKo+dPaHG+py2wHgAf+MQ39zDhFkR5GXQE4vSGgDoz2VVhSbKOAdQGBt8FU2dFm1X7NqC
YcArihQj3E9UOeU5gKpCq3YyEFwkoF9pzWOFLJpivt1sfWxkSuYyxMwVZUrLyNWq60Gulh9p56ea
nyXBtPakLa3jVMSsFCenUiZWNaZArD0CvjRI+xcQVlQodVxfx0JwcLYO6egzoXImGNYR5YFFPDQS
W/UWzvV1KUsKdrqU+VecLEUQNmTRaOZgiW79IvtdDy5KI7+SdGeTlYNZvKGnsiQLoI6uKJUEssgk
MLCjbhS094Jgxhu78g9tx21D2h96LILYHUMlx6DNf1urZCEcgCe5Zmrnx7FO/AwZvKp5KKtdLPZm
umLUFw/PNIlDZnIK1MPOtzVPMGWq9zi8wUT3sfFUOX6vbS17RcyS9QGQ9v+LkX03hsKKhgoBFJHq
npsKr9FXuoMWVd2CEwzAlPdOj/OFJLpCGRU69mz43gCYaSQ/9bX58MXNOpEx//1EBw3mNlmD1u4j
p0Hi+ClKd4BrW3sgFlbiqKDMQdiGou7F5K9RiwKY5nl+7NAR7YDWmE/PLr05PQYX+kSIZBmA06Oq
GPDN0cPxlCW/B/2uWBsEWWiIOZchGQaOJDdaseCOlM3Odh5U14OfVWtbit5z9544b/UaTvPSzcWy
0EQMHnngRMiQa1Vu8CoTJfQMFVfAUBTRXRPfj1PmT9WD7bw16l5RA5Vurl/Y+ZZIvv2ZWMk1SnMl
daIYYms0cE7QcJRcB18fvb7dNDpG89bc+wVNRCgBz3WO8PGCSG9HZrmZhqRPdtTzADYC8wLp5Ntr
bK0LIcuZFElJGlImdTTa2RElHX08OOah7n9UbhkkAKKqp5/XN3FR71E+VgHWB4APua7XOXYlilTJ
jlz/q6kvWvHUFyuew5oI6Zx4X2i5VUBEUW3b5FfKNuoamd+iKpysQjoZdBvWLHdwsRBy7DX+3Uy/
umD2KLvfFn/N0zserXhea2uSDmkYSYcR0zQ/qoWzKcsfdX3gar/yIi0KAVcY+gDnap+MWaFoXTdG
ZIB1te55tOuQbuTORxZyIkNaCMvrOmvaCdY19zEp1hQBCKhuVzGEqogugE6ChUivHdeyhKDZIzsO
9HPOgbbzpb+9Jwc5eiQnMMmH2sDF6ACw1HSQkrXZ0VUAQXHQxb7oPkXDWnfRvBmyxUHPJJIhSJPO
o9PnT5GSxR16abrsaHW+6PZM/fyBnTr5vvTUZW45jz7O3x9eO/qmFH9Ic3MPG3bqRITkZSU6660+
HTNEq0HaPrEk+AA5wLkIyZGya3BbFKzPjlO9iV3NM7JDk6zZ4oW7MWMJo0KDDPlludiwR42ha0Uc
OQEI2KgGJbkX+loRY0kKKnFkhhzBeIz8sjG7tePIqsVRa+6EtjfFYaQrF3DhUYGD9l6NMdC1KI/w
dkpUgkuhrqC6XWCY+6zJge/5m46767q1KMdFcR2DRnO7l3TwVOnFUHAMMZlu5TWj65GkBWfH6NXK
t+uSljYNVHcongBBjYAi8vyWoNTO0qhVq6PgWVCmPxIMDjVcXzGOS44OiLz+iZFsvhi4TmjTY0Fa
GdA0RTtmAaidzo+NTTa2e0aJ1wvDG8Xrf1ufZDLHSumnUZmqYw4Pp7efmKl7fC0Rv7iJgLoDvhpe
5Qu2KEdYsV1MOK6qG+66pN9Nw0tU3e6PIs5GuXbmHwUajWSZzaYpiWk31bH4qqrIuhwjdINe36wF
kwksReR157QB3AtJ7dBKZLiDA/Xus/HgWnmAWc0V/2JNhGRv4C0ZbeJChMYABR8Pv3X0+F1fxcJp
oBDsojsCTxja5iVdmxK9ZaSk4jim+b6q2ZM+iq1J1tJF7+lo6YE5kyOpVp7r6GpERHXM82y8w6jM
76pzABtXMOMhcxLtgP4l3Ue3nLMZrT7yssghj43p/DE61TqKWLX2Je27lykGCmuqcJAeCjPd9Lbz
RynTFgjiILio1LK7NyeWHyoz/pO2SOpNpvJsC2H6tZFyvx7I16TrYFMd88ukpsZOEY67L10lep4K
VX8kMc2/mhpPfLt2da+3RozojXriGy1QeBwRRZ5WqQkSLK3rc3cq9tTm1VZQ3gPgi5j7kYkJ47HW
4MMxiPe6XRoBigwF6CoS+lykWX2YmK76tNfMr66ZNxuglDjP6HesEdSo7WsneOtHtt1uYlq5+Kur
fqJATL8nWglge6LFr64a2xitHfvMMzEoivGQ+V/j1Mw3RbKhxR340rI7TARaQMly209VYfK7LBfA
BwE3kzc4KZJcg67sWtWqN0altP7IdUAU5gKwOa1JNtd1bMFA4wa6BCUrlA4ABnluNjXRDEUpaHF0
ircu+1RPgycQNa25ymtiJOs8lADjzlhczK8zYx7NHinGdYrt9cW859FkTUYYA18JnYozwfb5akYa
xwq0pDgyc3L2kZmBkBCdDD4XPPUsY1B2k5UogS44moA7kXhEH5g3JLZ219hVc0wbluyNpk0eGLBM
/Zaq0/1gN9lmApXK54YZqT+Uhukno4p+R6OtAj1ucr8g9fAyNJa740k/eboQOElR/iib5E/X8nTX
D267UVQgP8aCxH7lWiJQLVDulSOqwagSES9nOvc1hEyepvdHM2pGj/OKeDXr6Epaet6Fi12CGwOj
Ajh2R+7EL9qREMz/8iPrv6ftAVSAm1Y8mLTYYgpoxQ1fmPaFiBNh0pEQl6m6Cy7Zozl+r5X7CICE
mfKVD7PCvxTuJ9UqtrX5t1OdLVDc0nhFJZYU71S8ZKYHvQBWaQTxPXrMjD2isjwLpn7lMViUAkgC
MHii3HfRTNPnRSTynvDjlGMIzdfKXdZ6lrNyV5feg5mNGiU+UOZeDJQCDjbWh9bix5ptAFvpim1x
OysxTutEhLRd01QQsyU2P1LnJeveXGfl7V/aKAKNw7i1aWAGRHr7aVbWKPTVxdFKPpnDzvCnYVel
K2BWS/qNwiu6tdDsgyhWsmkuzWOwq2ARJfnUTfcRGE/T4msePw/dGin1vB/yVUIACPpuPIuY5pS0
22x1g5uZC/M556iLOBjU57i/q8dfRbNn1vcV+zb/8gtxwL1ALQQJ3AvwRTElGQA2oM151HSe3Zc6
6gncqvb4baWXD5hjoBaQyCbO6XYwSB1ohPQ71g82YKeUfO8qRPMAoJ9sSc/onW20+TazSO6j9zr3
FVoifdU7dvlZiGZ80ewp3qSp6zzVluCf1Vo8AxMsA49P89Ma8/aZ5YnzzG07DeAWD4dBQ6o0sWoO
Lo+CFEEbu/2vKkkbn6si2o12VKM7vSu8qpz4M9P7ei1WvtSvORaHxzejjwPJWjqPpq+JMxojPWaT
b4kdS56S1uPG68o5XBzDuRTplgw9dXq9MiCF+BbbR25w/fuXF/38+9ItqUFyVMQOpu7q6dCFKTsM
/YopWdknIjVYtAXASuoeK+jVOzKhyOJ1PWiavt28jtmlwGCZOo+Ky4GsaDLgrw5xfGzAJw7Q9HI3
NCtv2aUbrs+81HjJcNvnMQgc1UmefuyaxCxpq4QU7p/r/BbqsL2+iIWtQsEdQ7f4PHAa5HEU1YzU
TNeMCGhXBvBb7t30i9PvWbsWs1yaEqzkRI7khWuGQjrOzCjMle8IYHzFPepuEdhuAl/iu16sbNyl
kTwXN+vgycbpJB50N4Y41fjG0jCiu5G9gUI8NcYVF+BSmzF6iYBvxgtbwOuJhADOXhapoWXvMWPl
8KemXbkwl1owi8DDOE+LXz4rdkyNoje4Btpr34nNTUPT3XUtWJEgt3VNJE9r9i4heQMOT7/28C5t
EsJhTFShy/dyqF5rqkThfMDAe2xv28z6DCL5vVKs8QNfnjrBMK+Jo4cPgZyl9DSWqaVOU9ZoYWHz
fcSanVKVv7VIbHoQnIq6Xbk7i6sCWzAaodCffTE3MpXDyMYaq2JKdweSW49w1VPVX9fP5vLmzL3r
6FcF0BkgCeShEcsQYHCgthpWdLhPRf+5dqocb+D0q4+Qw56mL4SuOTKXGzmPXf+LzaXrY8c8nVyO
mFmkfzgeSUA4quAGKfsDddeyjpfrgyzgzb6j1My1wvOrGju1poo0Ko86mvPt8SiUVwONkgD6O6Tu
g3Y7vC04mtCUi1FjYwHhuXTNKcGGF8e0QrZWS57SZg0H9PI2zSLQ6Q5IYCSGL+aJphys405WHnsx
dRiZTZVtw1Nys1WAlJmTFp1DiG9l5yytkiLB0GZxrA5p/ICtuq52i4s4+bz89NQ0LodEweetHw8u
/3n965fPDn78u6+PCcg58X9+6DTRlFZtQaoU1w3oQZ2CeWAjqbwiUh5Qx1/ZqiV1BqM3DDTwMOEz
S+psIk2TKD2FtCJFVXOfVbHXqMjMpb6Cx/v60paFAewavZEOrJCU1zITbtR5lZdHLg55/mIhgR67
gFEQlVeTVYbK2ZWRfWbYhv9Jm4/x5KFT4IAQxYa0HkBoNJq8WAka8kbEMba/CPYWq7XXsR/Xl7h0
ZYHBM+fw58OTC5wa7YE21yMuMDnYV7tD1TIvMhW/GfbJsGP2Wph9aWhnSMT/pXHkuGqMdGfSxgih
ITx2ZXwY4K6gXnx9UStC5DewiaumVQYIobV6b8bpoVe0RxFNa4Pb7wg18pHBZYTHANBjBDuSNpZZ
zGItd/gR2IhAyWMJ3ZUjWDKKxAbc7BCN/ZOWFWQjWvUt7TLmm5F9VGmaB73REU/jXDkAPIYGjJMv
qA5mgdHGaaCA/+i+i9sXJy/W+ngWiFAROZ/85vk+n6iZprPa0hiCc/RB7HirvLoNvY+E9uoi2KqM
zufV6LnmsAfaykMaAZhvWsveLxmk058w37uTnzC6UVYnKbZNnd4U5c6I4hVPbk2AZPGsDnlTOq+x
/Wo5nshWPr+kX6e5GskuYICMNSUSvMdC8MCaHkv2uYWc60q8uIaTfNT895NNqlKCUQwVQlLmj7ZP
10Yl1hYh6W5SlEWdz4swiZ9Owch8/Xa+BxgUIL9gkAoPNKBdz5eAoS670ZVWHBFP+6A+GvlL7b5E
5hpt5uVWIa4BZM/MG4cATvarVL2hnYLw/VgQH6PLgMS+fhSXW3X+fenKYLC7oQPH93XLm8jWHTYu
v/mNhgg0+OL9R/kRnBXnWzVYKc8UN0qOtHGCunE9evvwITxphB7gVEBWBqHuuQRmlyo1BU+Ogtyj
Q5HzIGM397udi5CuXRcrGcYZWHLsWkCP+5m1iW9vvj8XIbmYI9h8GoNiFXYN7HJAEgfXj3pJlU52
Sc43FAmy8IWdJ0cz/xujAOCusWkv6dKpAMldGpzRrtwYCxiTV7v821WVr66N9qzJkIoYRJQYI88h
oxW+Ou5y485csx4LpFzzQeDKgZELIa1858Z0pKUiFIp6TIeIAp3v2V7Yjyk/tNELQxmuMQ66+72l
f1r7t+L+4cmettusqm+O3M5/h3Q3XaOrI65F9DjpQatvMX5qr7XPLG2ng+Q/QOTguFxwuihR149l
kyZH0geGveuiL9Va1L4mQrr+TtV1TpbRBC+Kr8aHttmjP+u6Zs8bce6rIFd3sor5J5y8JxE16wrY
ackxcb5p4Gfge0f49u2ogedSpOPAa6DFmFTAXkWbut8L9QPHjXQyQjLMDVxS0AAHZUzjDPnAQj2I
dFPyXb3WYbhkAk5FSGdhpKTp6lyHZjce6rWE768fxOL3HdQVkPEncPelV7FWtEwAF5rCrfcU1a/X
vJPFgz75vvT7XQPTSR3F91v3KWYgFX4CSPy4Rh22qLEnUiR14qhHJxXGo49WvtXTe1B46eR4faPW
FiLpUj+i1FkxBwfxjYDSkvguWhX7FSHzg3FxLU7WIT2LPcEMZwOa+WNP+VY0qpeVikesH625aZ0j
cjV58fn6stbOX3olrYFqgMjGzg3jNnJA5h38t+9LT2RnAEvQHubvGz4xABe88sqv/H4ZikRJOEik
HXy/Krz6T742Abv2eemBNJrUqaoUB4KeZfHN/vmfNseSnkY9awwCW0uPTXNniW23Fnlc6iwyTrr9
nhqdQUely01p5wLhPFdBgVNSb8rYjxHJfkP0+8rI1uLPy62CMNQSHLi88/iUJMzImzEeq1YN+fA1
Ym8MkDfXd+vykp8LmH/AyZtRJBoppwQCyLjr7S4A8rvaZMFHhKDKD1Q/tN/Z8pGQlE1246rhaPJA
TI0/KZ/NekXI8lb9EyJtVWYYlZUWVAvd+tBMn3DHry9i5ftye0rKbaWdItQOarvzeOCUaz1WiwJA
uKoj07mATG/ZnaUhTaiFmfklSX7liNqur2DxrFGSRFkCHWkX7dSWowujBm5kSBPQGJKI2jsQEoIM
C6S12+uiFtcyF74BRei4F8VP0fcAzVZwGKZdB00EeLk1Ouw1CZKNRUOpHk+CINOull9oWnyxtHyt
hKstCgH6E/LC6N6+6E011L7PlMbBjtkp0AFTFL+o+iBE/aKAjdbRJtOPq/oP4JlLj9Jk39nFHu2s
Xo1JBVvcjoMKCOI5148pnRmkQrKbetJ2ajt0emgZvviqaGGthWgju/3kMNKPOilBnfECUk8dR6dr
wWgSpgZlezJYLBClczs3O5YCsDxwDGMADJNT52Ync3vg59cqxoYxZxY/o9r4gdt6KkDaK1KCfgiV
Gi100odkuP/IXT39vGTRKnANZ9UI3OUp8noaFK8fOIST7ZFsGSoRVleo+Lzi7Dswsasr3196w1Df
VcH5AnBiQ84Jt+XAM9Ziars0/UbsaveTqz3ot0cKOOQTKdImRQJNiTo3YJFFiobBJPh7fZcWEp0Y
t9JRp0TIhsZuOdVMFStFuTVRw4S9WtoXbmc7CrBV/UlPiod5etZqoqDLB7+YPnX9zU7SPOsFRjcD
oGEGIDbOVbhoprKigkwhITxIYh6sBBGzW3rutuL7MDrA0XcwAiOjIqGBtShzbZrCbCjA/4QJxMq3
lKz9OqA2u+10lR8sY+xWavFLmgFzrc31cRWFcsm15OhYrVsN/kDPwZ4KbpHp0arR2lM0VnuHTqZ2
pUFqSR661FQUembYSFkTkzGjRhXXeFU1e8casq/5Ibe3abSym0uW/FSOpIsAoWdWMYp5XdG3Kav2
VTF+va6OSwcGXC48ozi3S8BAkUU2aKHGCWChxc6i6aOlRswzu+ERnIn3YOy7PQycsav+CZz39sR3
y6mWUqJCIK+/Wd1dYYugHJ87s/+ALUVJx8KqLLyBqmyNdCUSPSALQx0dk2hoVqciuL51S6fjoqyM
uXeAoajG/PeTlRjTWMIRHRGKJQDDLXcU3BTXJSz4PijeIEONpxOYafIMVlImSWxNs173pQ++qxLs
h2n28z8JkV81ICtVTkohpOi1AfyI5qZkDrov9TVkrOXVIPqAaUDpWq6RpvYQZWwOC9xmXyu/o+a+
6p+vr2XhSPAyIx02w7qCtVLyrzLgoyWOkoEv1fwWu3/yD4RR6C8h730moBOQL36hNVOlKPoEDP7H
qv4G0uuMWkAN+nx9GQs7BXcJEwugCJmfO0l3OyG0YlSUKUxqL2s+AfHYunmgDGiLYPfUwWyPYRU5
615XsTWiTW4KjaHcJKx/bIZoI6rs2+0LAbIXHjn0saFDXvKYSq0yCTi11HBSHtWp9p0p9atypSd2
4dCBqYpubGTx0Hch82kUA5+MZsKbFhVP6viU//nAGsDt/I5JNeODnV9zW3GzmJIU17ykW6XqgITv
vgDyesXWL535PMpr42DQxSQ3qYy9g0p720O1On03Kt02K5tvCc1WCjpL7odtAs0f04TgskYr9Ply
nIpklc1j2F/XjbxIV0bfyJMDWlK3WW00XpPSPY+1g11OD7wqflW6WwOoIv5yfVcX3h38DGggdhSR
o/xkDzYd0X+cTmHeDds+p0+Kxb62qf1qRBQZrnFFERem3cHr+Q6cCKxXcK5Ip9gB9S8CMuMUYo5S
307AM/vdVm4HRgZXDagYus3oovl8sJX8W9WCGqWIzB7dIg44vK6vfMF5QAQxD4jBrKuofJ0fQFyR
SlXmXxIDMKUCXfkYuUAzz3xnjflgYdgOiwYDxTsgIcagZp07eaFGC0NJIFaYQt0u2kcaZ6+ZMsQF
8j8t3eU28AxyxbDv1Mqs/SaySdAqzgdCXlx8hNToWQfmuWzL7CgvHdZqUzjUdGOQ8tgYzs3TAzNn
6z8R0kPM+5Tz2jCmECkBzx4eTVcJqjjz03itTWTJ1MzhB+aigYaHfoXzDaWTCw5SLZ9C1/DjwcvX
hq6Xvj8zur1fjEsosqwH74IDUuWw97v4yVFX/OT5+ZO88xkTE8QEmB4ACJb0rrgpYuROT8ZQy0u0
vH9PcnUjtC8sjsGc+Fnrjrdr+gzqi316t2zSndMnh7o8qsbwXndet74Sv97+/XmKGAYEZQvtHerv
RL1bYSJFnjVj2OxjUJzRp0l/Suj2upCFI4F26XhhTIDpIYF6fuQI4gZHdKMVuiCzek6rl498Hndz
furh7Ml7ZMatDaJsK+TsO7cOCbqVrwtYOHP8/n8C5r+fbBJaxUCeySEApmBX6RVW0QUuedatDrzc
wu/0OLgucXHHLEwPzL4FJgn0c4k0I/2oJuBzqQB+Fu/YynO/8FAiRwfoRm2+9Ygzzz/f9F3F66px
wgI8HrgnR55+YAGnEqQty7qys2urdkI+/c7Qp54Ya000a2uQAtY2ifUai3DCNtpo2katgnrlbixL
wGgNkBXwj4wGaESGVaCh2AlpfYfUbJE96NHtDxkO4p+I+SecaJYCerCxRuYNaX7XY8psDc3sO3+5
XZtOpUjxopUT8NVOWEii7p18p68VDGd1kWwi4Ah0QDOiWxcFXOn7rl1wjNTkTmjRHzbGS4ddmfww
36rp9hYONHKjkRqJirnTWp5G1ngLpjNeOOGUv9XKH7e8PSlx9v35Wp4cRylazYa9dYBi2/m9uqnR
bxSZv8s1muLlDfu3DunYm3rQMWaMdfQawE32IOU1s230EwOa1w9+wU/CemacPBBbYaZeMrzgW1NG
JHzsULF+5gqmgz9lpp9+RLtOhEi2SkStzk0SAfq8Ia+U6Xsnan9cX8e8H5cK9m8d0qObjrqaGD0Y
ehCGvYku28a8G9GEOeyvy1kyu3gNgaOC6V20vkhyhiLOCc6chEoB9IQATMjXv7+wDrDXIucFWAN4
lHKAIiY30YaxA4S7u7PYof3txLevAKVJjAhhfgNekBya6GYN6HTDtsI2v6t/JcmKQi0tQEfamOD/
IEyT29ltsBnyurPwEpaY+kuFT6sH43YQU1DUo4Q05whceD2S1to9QjxzSPWwHvzR8NzucOspIP0M
5jwbveaIYuToYbKtuLATpKeBwItx52hT6NkupmvELpeXHGLAiIHGf+Cl4yU/NyYEQ4hFpYGgbxww
eqZsbefItIcm2+nqy/UFXV7zc0mS2aKNrWZFBUnK8MUVdwy9jBr6jfLbx8PO5czacWoe7VRhRe7q
oWb3vml8akXulQ2gzXlQVQ/N7QOCGJ7FqBDcbCC3XMycEBcoDXnm6KHjxNAC6lnxY+donj6t5Iou
r/2ZIDnFUoxlTtRZUET0zdB+r9Arcv2ElnQB5fyZgXceRpRVugcKBNiNAJRdMhFMZpZ6etr/LJts
m3TZT33qv12Xt7Ciea7hfYYG1kxWcUXEUddqwxA6vfM7t2FqnDV+1EURePUxYoBmp4vAGGySZp3m
Jrg0rc90a9KVM7m0NDBhoC2eAx84qTKjYVPWpU5jfN55zdqHij7mtzPLnEuQvBbLadnAImMIoyzz
2ubLuObcLe2QPZMogAtZRb+I5AOrlDiJofMxTJPRLxvb62LjdlOGis0/EZITzGJiD+hUH0MDnmMz
BT3yg3m/4qQuJH6QegCmv438oIoTl+59XIyG3rXQpq4+GJHPDY+LnR3vYsXHdbTGTWsH9lqRY2H3
UF9TkbmFQ2nDVzo3NnFXsaxqGqS6dTAn1C3mKm7fPEhAIh1lb6R45EsSmWOttUaBHpv4J6EcI65B
l+2uX8SF/BFw35C8JfAmkP8kkneU5+DqaDvUasryEYj12wzz5yq3PTU/xO1jXNzlHTuUxc2OLKSi
3oH0PdrCL/iRkegF8JyOJHuduT6dul+9MDcqN7+D9OXmNDhEoVcJHjkqRMiGn5+TnlhMU9sCSVd3
z7s/vfak0K/XN3FJFU5FSDc1zUq0n7cC+dZGCbJ+fAR034ouLIpAjQtZCkBcItF2vgqhME1kSoLc
ZtrFXlc0T7rar8iY7/u5F4udskwAv6OjBMj/0mUFBpAxDTWWofTuFvDbn5ggvs267zlA84Hz2nlJ
fTuLAWSieIC0CDq6L65upqQI8zlOx2hiz0KG8vf1o1kw01AmJI4MeOcIJSQbV9ikA6xONIZF8qiK
zBswu9clN1fc4S2j7wUxLAi5EYqfH04fDSSrY6T08kkJ0mry2VqgtHD8ZxKkoxnrSUk7DRJwIuSt
XYPomP9z6eRnmnW0Ns/ceMiBnS+gRO+2XllKE1JL3BUM/KypVni8GZ9Eqj+RWNheppkeeLxXEj1L
68KADnKhaOa3EZyfCxYDrQra8hYuFACoaOT3t/cmoQ8CAQVwA2Z4WDmVZET2aLYjbUMFlE1W/TAq
u6EH3Nbmup4tvUGQA6g2wDoD+07OgReqgqYIBXIMzDe3xVat7UdV2VcNQPqnvdbQION8F5MJMzwr
kCfz6VycHvw2PLQzcZjsvKFeNSmxkbUhT14UIN/l7d3YorMtv705Cnt5Ikh6K0YDgGauk7chWGJS
fwYyy8Va6WRJIzAOiv8Bq+KydQblocRJy7wPWf6qZGhlW7mrS5sFKDag6sHlwcSTZEhzvR3iMkOJ
TzCybWBLtdY+GDEJpnzFQ1zwqYGFgSKQSVCKwxz3uW7HwHzrGeNd2Nefp7jfZOWPWEHxIoq3Sfl2
Xf2WzByCEPTiIvq95F4zTWabvIH26dTZg6+x8Fla/FZUdcVdWHgiULr4J0fSgKnutL410zZM/tpx
/Vj9Mr43ffEofq24dEtagEQdMNJB6g3nXbKoTZGy3CiHJsy6oPHMtdn6pe3CxBumZ/HagZVQqvH0
WcI6Xtdt2I55OGBkJBLVZ4esoXosrQJdHVCzGZoaeZtzDbDRqKD3gCoNp4wGf2JtrX15yWwjqQl2
aCgzCqySLptFkmt9ErUg9QuL9K/ZvcKB19qHEiML6XeHb68r2dLVgSqjTo70JgbupeUQxag44A/b
MKpTj9O3qvzFJhSO19IFC3hoLmLqf4LmfT2J490etW29ngWxJ6NOA5MPD6CQ3Bt2+SKM1lPj5pOZ
FVuGQV7fzH+nwBPEIa/o4EIZHT/DRl4dgeo8SSo9TrVakqlR8ThxHYwkTfPYJxxVXNWvLBvN6E3Q
MPaqqtlD3XHXQ9voPiHG8wf2HLYKxRC4MBeBedlrblW0uHB6a3os35Pu6DjAcV/DgXh/JORHBHig
6EtA6xbysZIudTbIB5UIFsTqHXCU8PtiHJ7LvsOQEPi21dEOWGoGCX8lTfxzAKF1YTEHqQ7uVyr5
BaDUQC+Gp5agpKllu9LIPzlM29Tq2sDt0tVF3w+QUkww/SCCONeNlscouSfYkNzeF+Ihw6AkyW5v
LAMDCVic5uITHAe5dQZZXNdC0+YYmuoj13baj+uHumAXkDZC2QZNZWDLlP3Fgupxa5b6ECZF7ZWv
1nh7kzECRpg3PKJo0bSdeRNPLtDUUz2yOH5/kSW+QD4MLZPXl7BgekxjrvnOOMKXc8/g84tLVfQD
+D4M3wEixSiOzfjLsJ6p+jMa74n4cl3g4p6dCJyN08mS4rJwMxIhxhfKg1LrHmHfPiIASV0YHpy7
bN1Q4wT3UawOoWVuKjcYPqC4iELR1QxPFx1MjrQAYVbWOLh2F8aO+3+kfVlz3Diy9V+Z6HfO5b58
cWceuFSppJJEyZJt9QtC8gLuIAluwK//Dj0z7RKLUbz2vHREt9vMwpZIZJ48x79z9edE2wimVwIO
WMDOBUEA3tXq4mhQvXOZ06hDbLTZZ0V6u052qe8BGJkzDo0oK7m6PGUrF8KpwR+5hZM1Mc0079JW
G2KngHDbtANbaFCnH9Tu15/w7+wsfNPEcoe3BezkrnerCve6TfqnxGt3/91wFsFNq416VY0SKwQ6
2l6/s9unaniZtigq13YyiFeBiAKzMxBCi8Op22B37Dki0CH1pXUkfOPKWPGQ6KGxUZaf4YugD3p/
UpgcM7DV9lNsisHnOiAsgH7wl8tztTYIwNhmRVLEUdBjfW/ENsW/j2MFahOeP7ItbYo1A0jpIR+N
+Aa0TotReEndqsXYjnGfILzkWyLqW59fBJita/QZk3yMmymUTpBvRZhrZ/H05y/OopoCZydHfN81
d2Pnk2qvadd1HY1bJecNQ0spIQgs21oGnsLY4GFb+IX74ImgsJAB3XhlrhtC742Hx+15iaByO0tx
EzbGtjX4npkG1BZ+7jyqsvCnfmN7re1hZ1ZSnFk8vbO308gU/Pd0wurLF8hSuOoR2rGXd/C8AouA
B++Lv0wsJw5dC9DMcocxljzdg8d16sCJFrTspqiPtp2CoT66bHDNW54aXHixtjI1nksYtIfXsrgZ
0yNrXoqtS2B95gC4BN0FSOqXYCNFOCawsuoYK6CLEmhfMpNZnGZLf2H1/MyaIf82szg/qHGTAlhg
bDsWSm7uPWUrG7m6PujzQD4K7CRnDFglgPdTS+EAmlYdb/JhaG69biwCorfVjTNB0rHs1eHK4cK7
SnJhbdxta/OI4B+pSaCzz/mVLJEjvz+hq5KRD5p6bUzhsNW4uWViERFwNgumeDChsReR01DzPnho
lbi869YW6geaEYBG/Rxnbk9NZZdcRxEBAlNhr26Esmv1g1kSEPqAM4PhGYTDJaMgtexBKwmEntX4
vPtY9UdRfBFW5jP71XQr30m3wFXz9loeXtR6Ie+LiuU5Hrwxzal3jUmLe+0F2uxRrY27Wr/xqpC0
WjDT516exbWlgiKcCtV5/PMsT8mMRNiFLtW4A11vgNuvuJtsc7iXtaJsLNgPFY6zsSHFgusb0Gln
2b8FkgZUhSaUfdxB7Di/T9UHlBd2SGUHVht2mgxADOcbI/dbJLMVdeeo17ZyJceoKolvam/1eOyq
L2qPbqX80DRDdHkutLWTiaYbzAeox+ayyvu73609UbUGWqOkuSedEzCi3Ru9HeCZDgavo5nu0VuL
SBh0yq+WecibBziLwJwQhhgPw3BAABTWxVaKXJ/Nns2bDZeHJCU4xpePNu5UJHcLdAMha2CWRy91
feibqcr4ULI3pcoeoEnQQMmgdI4T5FPZm0xKQIkHv5btnhjedd/XvtLSyM3uxz57cLkWUD5uBOnr
y4vpm2EXaJVdZmt5XpGh0rC8TfbRcxNfyDu1e5QNBLfxmK5dpO5I5E3fS2tnVsfSuK6rOJkSPP6r
UNfaqC3swHIm0HUTH1WBBzt7uLy+K3t9brGY6wAz+eCP3uOTqJ607jiREr0WA+fiUTCdHmllNJFd
iS0ExcoxRn4FbUZzKLzCPkkHxWo5lqxWeH3MeSl2UzaIa0sMPIBePH9y875+bBVPOVwe5KrlH3zk
aLpCNDPv8ZNBWnpuaRlqOvHogrzHVkNN3HFxV7V0N4JXWLYbp/rMDSMvj2wjwFXoC4DXmif9xB6k
tjIQSJZdnLo3urj5fnk0Z6EFvg7FvXnfowKFo/X+60Iq5qjmGuo3zIKuR58nPvDAfWBJkl6BfH1L
DuVsiyzsLW+usVH46I1dPIKWYQLVpl+pQEAgG7gxbWdB52xorkwh+wWUwpLGbQaG5t049bHWDHbA
bereoJpo+K6SPusDpJgw31u4qNXJnKml0EKDitGyJsW8oi8N2+xibTpyU/OV7EayZ/7LD5x5aCdm
5h16siMQwXSDPsGMUVmhauZ+Mr1c3hUrq4SiIU7XnAbC5ljscW4bBRSsZBs7MvnYy6Z4rGqpBYZH
tM+XLa1MGVrAdCCR8eREun5expOxuKUNbGVawRKxX0EBcw/ZlwMZi2go+i0atpVRmWihAroP4RFA
74tRVanUHNpYDfr/HlgPPZ6D6jxdHs6GiWVeA/2rDkSpYUJTrjmlfqPdjVv9xas2dBSIbBzcOd/0
fspK1FOTtCF1zFNnRG6mHBDEFMVdSaSzcYhWVgcuAczIqE2ikXm5D6DMK7yO1S2Kx5F0D5a84sPV
VLxdnrSVowpwArqlZyg6AufFHihJjYSgnbWxN5RW6bNOm656pdEhOIRHDuuS4sruZboBJDnz49Zc
OUaPOUbnYjYXVrVcLRRV1xlwEWUAGWzfYbFq7+qRhLpyQ3+572E2hwoYAFMuyv3LLLmFfWF2I2Hx
JI0bk78U5VZi4rzq8OPSnWkrUYpHonkRXRFR9qlBsVrFcI2+l5rc1M69o8EB3ZsoWHWf8/SeNIdy
S+Z55YZChziCTmwQHOJl2kj2xSgUnbUxtHzyQ6Y4MoA83tab5/y9AKIQ+CQU5OdWToRp7/d945TT
NNqSxbTvngpN/zToWjAYNCQQnQFeKA+Tvg61xhKBl6gbb/7zQ6cD7QayH2TdLLyPF75DI6C6m9Sx
jGk2hLlKQZKi+r/OtI927hMrS/dhGiWD4JcsY69Sn0ckEonckqSaf+i7WHdhYuE9EssGX9iolbFd
fhfssUepH4Q5e7O/7emfdRI7vwxxWhhc5PuS2tBBEK2XMZSiPM3xFW0LvHu+/zBr8B/YFuhZVpcO
UXp1w90OFtj39qbYcBNbH1/8/KxzKzcX+Hiu3wgtHMjjZed37mLf//jFoYV80gReYayH4l43T8K+
KrMrs766bGR199rIwLnofgfUcRExUNtTqMWNMs6ca9oeRXJjWxvoiJV5mhPTaF5RZ0i4O4/z5CLn
lVfldpaUsQp2OH/IossjWP88CuLASgEstYSctxkzbUPJy3jSwlZ3fJls5aXObyH4FeenhfkXnAyg
1IcBkMmyjAvd3k0FXEuZXNWZs9dschSi3Fj3tQEBNY1qHvDziPAX3ixJe5tx1O/ijkHT0siDXAsu
T9l5MRxOEnnw+aEN2YuzEFglzB2zacKIcnIzeelnKssjsXpw6Ko3Sge+dLvYm1p/nWhKpMkpmBp2
m9rdxqtw5aJ99zMWE2s4FfdYrpaxtIY8SNPpHrDbiLNu70CFBT0L39JWvmyMfeVYwSh6ZREkgYvl
jIsBxKGuwocytgYnnrziKuHpETJSuxa8j0KWEei2b6dE+BpUuA0ug3zKUITPoDioBmqbRw0avv3L
P2rlFGoIAaBXbQH5f3aH9L3HbamrRayJFsiUGDJNYVFvVXBXHDyszIqwljZzMy82VucwZRSOUwDT
dRQu9Lnuk+wxqeygbnO/Gx/b/OPlYa0axBML1Fdzl/USS4L+JUWWQ1bGbXXvDNxPxK5BoTJNblvT
8XmtIjWS/7pDA3m2gRSyCW6Hs3YjRWFyyDq4A6O56otIaBSN8hv5ltXl+mlj2TtBGV5znY1xJchH
ugkspH+mckt+ZMXKLN8D6CyaKOYM1Hu340qkse3SqWJafZqaT3n5nOvPlxdoxdW8M7E4gKk0nVwb
LWglqFffdG9/+etbA5j//MRvdjhMRG0xgEQ/2kBKm9arkvUbvmzlOL8bwuJ2YYOeaUYDI532qVPL
vVHmICkTAd3iCd0ytDg9Tdu2E+64KrZ6PzFCChxmfiiNre07r+oiCns3nsWFbKa2IfMKZmzZB3n+
1SlKv7YSnyQ71A8ip3hzGiRDKzNwx2Zf2YVvl/tqJIFk916vBAWiX/WoltK3lWMjizBjL3itBePg
+J6XX4l8jFy98SdwnVYHvdzpafcEDYud9CKIzfme/g3MK36Vfyq4gLxchRxd2DhaSCG7nUERwrW+
qsPHHGqzefYo1LcJmZqO6YCEPHvJrapt3b4rexRHDamaGYMAaMhiF6XDpJOirOoZpGHrLOJWtjHn
6xZmZSYdSQC8V97vU2aJqratvI51bQpGF02WW0jelZOAMfy0sAgVKRrmBXPSOmba00D26fTJUqLL
h21rEAtv0XcD5Lnboo41903Xj20VXv7+yvZ/N4TZ/slhHrpWrdUc3x/V22IE6Pgg5I52G6d53t2L
3f/OymKxVdvqJ1PHUjiGfYNMnU/JHrGQb9c7RRkjr3+7PKrVWQPWACShBoQdl8QcQjfwaqN1jTfw
MXP8bgsCt/X9xdbqhNqh65Zh81qfzeKN5Rux4uqqzBSZMycMnp8L72cUvZyaVsd8gWiW9Y+p/rFo
UGzYAvNv2Vk4P3NEvJgSDXbgEFKn3zf9DXHv5JaE6Or62yDNwDlHJLQsAykZz0G4Y9dxbvuo/nB5
VWl+nX1SWCC32oZXD+WJrcWO1srU8CjD3BHh7upShv2QHwbu/npsN5Nn/jWkxZauZF26qY4hKWTv
1pY/VWGXbbFMr40F8zW/GP7Veff+dM7Uiio3vTp2qzYcPAh/dh0EXn+Z9ACpKoBWwXM7l31Bk/fe
zJDVxDXztImxRH7e37vJg+ldt8IJzK186dqOm4vLAEyiknNGd+nYxMiJVTSxcA3q60Z+qAA6yAbv
AJnZX3+HAEEHFUOol871m8Xuxn9P6rSpMCw0EdfhWEYgmjdApy3v3XSDS2fNI6AtEo8vC9y2Z7xG
ws6awaR5E7vds4r71jJ2l13a/GOXLvTUwGJbyyTTFUmyBsRJSugON1r2Yqo7q/lWG/v/ztJiZ0P4
nalExbRZH/IxRHM8ZTvSH+T09Bt2oGQ4d0XPzF8LJ9qQQZRUJE1MDRSpu1G9SgsSQgoQxWLU52Wy
YW916znou0KGG7H3Mh5Q7KRQ2YBxJcaXSv2iqQz5vDeNfrk8rDNfBwY98Bki3gAMHOQCy+nr0Ohh
NXURS809OvBzKpLopPgwkn6fFMpNZmxxYms/XibvNgds4j2BlCyaW1FtX0QJhdsLWWN8sZ6BV1Vr
bS1g3DCvmO2U+2agdqQUFQ2SnlQHIhxIrIuWfXJLMtyM2Qgpr15616D7T3dmSWU4IFwNqhw0YIZX
ZDtdig7Q7QF/6g2BPVVOaPLiU07HLvISWwGzljv4WaoYoWpk+oehdmjEJe/Az92O0WCOzbXb4Jnt
EEX3+0lo0C4ebF92SXVEQVKJ9DTt77qsdF4KJOmjjFn3ouv0IMFGr/Mdh5gyEn5+W3xg01Eb88eW
OYdPSSQT++BCIKR4VA5KMT7Yin5IB72IjMSRUS0HIL41tfYddNcEvW6VQarWhS9x8sI8we/1MhUq
eboDTtCWP6r19C0b2t4nJW+CrBaqr+tIDCUlwNcg5DP2GQQ4g0GOz4aidKHSGMC6e7ze8UH2GBnV
g7RrraBBeWWvZ/Qpr6S9SxXpgnyWu2HdkzFQNfrN6YopbERVRArrKr8uDQUYpYT4XUranTKkqa9P
+AOrV7KQJwIcHkZr+HUNUb/JBrifqd436LdVflMKcwfaRgKxPzM5jBliqpYSMzRyA9IEpO99tH6I
fT0W7U41ReIneqoHUF5IA3UYkr3SpBaERGVxVYMb3jcsjDCzEfnndlGEFX7yZ7CqJtd9CRBq23v9
LjUM5R5dJnghE1eirSHNEl9J7WnPva6N1Mkebjye1DhituFnmTSvMtHyCMUtgMtZkaUxb4wvYrLU
F0AFO0ikZGOQjFXtT8h0bD0DzjznzBY/M0TPLb1z+/L7202Cco4M2oD3Km+P1tT4euI91MMLt+wj
INh+xpSH2jZunOyudvaFLPcd6R5Fs1dVGeqoTCKi8Es7ww4gtyXw3hkfgwZvtyoZsZWAzBV5OIJb
PbdV353Qcvl11FR/NKdAws1U1/VAo94tkAi/pfkdHS04usI3yRMF4IY093pi+SbfpxA9rU3rUZv4
xhSceb55BmbsrYvGSWSFFzNgmblJnWGs4qnF1fHIrBB4Zf7LMLiFlUUUUVST3fYC89w7BBwBtQ+e
iJArG6H9WUj03sqyYlJXcrRLBWPJmwAtxkPzkZgbd/nGdP3o3zx5ExmdNdqOhInmu+b6OTsqfai7
G/f5lhH9/a50nZxZhZiquCBgFNtp6X3RBrb6X87W4mKQZcUTb+yrWAHCIwtM5iublApbK7JY98Yr
ezBFo68sa1Uzyk2lCnDf1X5Wu0bk2nzwkQGYgKVSSyRdFSAYOrhkhv6wCI11r01eftES97M3OdlG
jH6eEMe9iJhsFpTClX9WqARzLspEk53HjmgObnejA7JDjxCoCCD0pbJqx9vPVvs8Zsfa+aB5xUZC
8SwoxF5VDeCSgUt3UHZeBKDIxlfTwFFKIk7cG6k/QHDhcrCxZWFxsvt8ggTrgPphYYRoJu9+udK2
GMFibXFRErNCwi9WUQWVUvE1thFtrp2Dkzn6IV56ctgml3VFZ6BYQPXrxMONlSR+qhohM7rw8lyt
7dNTS4t4kwtjmIwUq5EoEjxJdmRaDHm1rYaw9QHN3aJwug6KMe8Pdqa6jTXYKL31fNcMD9S6yogP
IN7lwaxaAcupiQrqCrGUikx1rlAk/dEE7evstZ0emfq136KeXt1fNorv6LCe+aUWXgpChiOS7h6C
2c9KFgzT72xfDzgQwAPsmRbj/VyZhHIunRpzRT/MCmD61vlYW/PTu3+xGKo5aq1HOtz93n50I4Eg
pN3YwMYP+pZF9I0AAw8ZZAPm9t35R5xs4UrwAfdeXsVovdVvXAVoyywnpm+n6rRjE1C4zhzLQcH4
2fXGuyz1idi3L2bKwsKyD+nIjgBb2+C4Up3+Ww3aZ99LCp/b1yAw3+1kIe/AS/UnR4cWpDc9nVyh
3jOGOvJ2gZyUMqx5OYXoISdBkTrIKZcjgNRW9mpmtuI7UkmjkbaA94PBHKFmaSEBU6SB66FAD5A8
TYvPUiQyrDL9K6gpyoC4LbR16D2nHUQ42RfQnKu7UiiInA2E9rT+oKsND/rEHIKu9RBGj/onl4kv
pl6aV17ugL+5SAqU/IbiE8+q8tYAPc1V1nb7PM5iIPmvOo8eUZykJiKSXD148mbI6aNSSHfvjFCi
qVqtCFVcF5Gk9HOjatLv6sn1yy8eSxDPXxvF3tEPwvQCz9hlSRNIz3eF+aXPq3pXJpbpq3ycoskQ
VWBVlU9IROlhrADCVpzM8seU+UCXhKxRAlv/knlBhrcNAN2VLycj89MJpAUNZxpSVQUaiZ3O+F4r
bXtPZe+GRDHMz0qrvJaGSYLSyc3I5Cr6DKjM9p5Rfs04R0ROiR51rYHo3ZQUZGmTBm3loQ2qoVZ2
RLIvoCICnQBlXtSkGb/moinCyW4aH+oseHu7dgKGHTW9LdEfFI0M0lOe1uoBGXjz1BVtdt+73NnL
yZzCXBmSYzq0bqh1+WfajDx0lOJtKNQSKf2CgcGAJIE+ZP1OkqH4DM5xLao6rbxjHNu2r5s/i0EQ
vxJgUNWaThyNEQ1tJWFvM9tu0AvnpSooxzQCeGw1nh5lBmDcTtcnO72wPmDxcK8CBHc9otARNI5r
XYED4kFYvAqKugCjvMnUYLAE+0Byh+6n3HtG2J7j0QkWApLpmk/7ygzdceTXEt3qsdoRd4fnj3lT
mSN9MUbLibpK4ulUaRrepJYnQxUgqNfepk4khnmT97l546CTAbREhesblZpFPRXsOuOVc+Al4OX6
wO1AaVzD5w34vPtRmEeSla5PpnbC8wjRSYpnj8/HHHGK0lMfnnaI0qypLL9tm+E7re0y4DTTIk96
5WsnHT3KgfWKNK6OvuvsUm23G8Zx8LVcAl6mT8m9gsWM0rxNQldR8FhI3STIJcuAZFKcHVccnFnN
5H7h2HMAVYKIDKJWVwUQQUFnihzguLz5DMBh43ua9IJe7fgeAqrtjcanNrIz1yr8VPR62HbJGDDW
5jvMhepXtgS6Mpm6ILMKWE+L/pDoOg9UJZ3Qj0Vo1FFmHCavrQJlqLVAGCUJBDVMPx8yGjp0eK6m
ug7SwfjoFNY3vFuNfaka6NiAM2sn+1Pe6dp+YpoTpE763TEpFLOGsQ9GCyNSenFftbUSmApNI68t
zbsEulO+WdExpBSNOmCTzMB862k+VL3cvWCKGw4ta24LVhiH1oP6ICoIOJTaVEb6QLQIGSXU60iR
XleswnHBC99vKZWRKOeOzAbHuMqbwYf0HEUpLX0dFcvz89xh1xQj9nOlFTtXbasrlKGGQ4nmMQSQ
VZCZHg3VQSahMgEUkI8tFNNBnhu1NYeOkQ5dF/DcbNWE52vo7AY5eaAtrtlKFEBEZHgM8Pqr0XUB
KCciIt8o/Cj7ZVDs+weUurhznY7Cmzp43dD+qPeqL5CzEFuR91rccPriXFyJiWISuBwY4dYnp/jA
nZfL4c/W9+fw6OTKVTstRT4K3welvY/z720lJ7cMLAIHOyk50UesSILskfTrPrw8gNXAxEZUZYJf
Blm7RWANenGdVIlWxWMSwJ0qk8/U3zExqy6hw2XGTiyGUJq1Wzse3uOU3MnyoTZeWv03HjhQ6v7L
xOL5MXWqUNBuh1lKQ+hGUm0jPlydJcS3wDWB4+csq14ymfQ4kFVc2yj/k9o3vQ5PkC2GgtXFBvsK
nmgoF6K55P1u6hpcGo6SVei4SKJ6OhjwwJeXW1+L11Ep/svE4oTznqJ00KdVjJKHHfLWFgeXm6bf
6sCUJiPycAhUnhGeZOA+rMfb3J7KK0vgEtezNkFkk7m+1JI/nRz8IdJCVr7hiRrUBUUMmELYWjRT
GiENbEfOiDb+ySUidEaz9z0XqSmiOb/MOTn7kZMRLVILk5mYKayDTgYwo5Hf93wDYLi6+BAMAOIH
5Xt1icB1hryYcvBFgJXztcP9Z7ODqhcbC7O+9H8ZWaaThkaVHDcssGpargFboUHYGlHt5dVfNwLA
1IxMw0FcnMSq7ZGFYEmFQtTg36tgF7v8/dXrA4ws//n+4hhmhHRZjW6xGMlIWu0nd0fCsb/Wfsfp
nphZ+CzVICPrKYbRl28kO1re98vDOMez/9hSf41jybVU5WxsBFcAvSXsJi1JmJsykkb2WDZaaE1F
5BD9OieqE+hyihIb5QeTRZd/xPqu+/kbFr7AMfquJzVBRqW5t5MMKLPnET0Kl42sbggQAaI3APVw
sHa+dziEomtM2BVARwRFFeR9DavdMLE6jhMTixvSLHIdrrmtYhW1hGlCTcO5ho/7L60sdjaUwoau
HjAQb2yCtiqDIfX2dNr9d9O12N86FRbREzQ3WjKc2+2zjfO56pxP5mqxsT3ZdpyA+R/SBZ9yD8Gy
ee2xpzzZOD8bZpb4wsot4dkdDAMKUncT031JM9/U3ybjVyHs8zn6OZ4lPh5lZKUZTYynNQhWIwVg
TPlyeUk2ttdSoTol6FPiNcbSanU05EhytSlon9wNfap1Mzb6dqCpN4cx7w9KCTOlPvIKfe+3UlK/
0J9AB355KOvL8tPGfFhPYkk7HzuDyKaKB932s+5WUZyAFiIyx60wf/3Y/7S0OPZpZ9NaJBgNkS+Z
qnzqJEpolwezZWIe7MlgQBjUCqWHCSbkCBxu/dgx5+qyjfk4nL1WvJ/DWBzHShNeAU1k1EdK55m2
seGM0WS+oJg7pGbgZUlgjBuaTvMnL5lcnFClqvNmBKdcjGDxpvT60ELGQK3d0FPKZ2IDsMY0crg8
zPW9h2ZjoMnB0r/EJ4he1jqnuFVtEvU62M33v6wl9+Oc/rSgLxZLlSkXGrwnL6Ppa9Luuuk3PBsE
I02wb6FF44x3nlTQ98p1eIJc2xNW+Hp651URBenL5blaO0MAWbog+QJZ2VmrVg0tZM+uXIwEVf8e
pLMdBMaZONbpRlvW2v4+NbTYe42pdL1V27gK1GPr8KASv8wqikU5tbDYapOwkYBlsOBZ15NA5v43
XNrJ95cFD9Kq4I7S8f3O+aLqn4zmph02DujaaTk1sYhhdHQXoYHcgZ9hu6FE/a3xjhwXZ6+8IMkf
NP3Xy6u/uiiA5gNcM3fLLVuBJGrugwNsSTwMn6zeRmLnVwmF5jXRkZ72wI4KhsNFmOENnQJlvpLF
lQYRPms/JK/JkIe991axrdhsdfKASUJrEDrCNXtx5Yyj5uaZhZe57txkPLRSX3mle+NV139nK58Y
mmf1xFUbaVZDfBCG3NZHoDnJ6PKqrA4Eslhz/QOyHUsgElAFSKsxu4yhbxASgyIHG1fVG0oHgTJe
/Tqz+bxG6NVETyqwioAsvh8OMFe5xipvbvvza/rsFBubbO2Rc/r9xc2Wl7aRkmoOzIG4UALEmmju
yZv7Ot+YtzW/f2posdnMfoQCpoWBsFT4jD6qSuWzZANjsGVkXryTxddT11NAPIweGtE+DwO/K4QV
aJuSwWtXNZIO4EtHOzeadReLQnSmao1RAmUgsl0OeBD7im5TtOswP/GQwraqSORbYhGrl8GJ0cVK
JejsbvW5HmZ7cSLKUNCwhq6KBdqxyzt8dRJd3QQJKdiyzlhmW88byDDv8E67szhypfu03zikq2OB
/AC0ezxQPCxL+CBdYF2toluzAoSBeMe26fy0vHfdp8tDmQ/7MsBBg8hfdhb7wbMzhJwM3YFIk3/K
t5jf1r8OjSN0U+NoLpstVCoI6FZ7fL3RjpMpnhRXbLw5VtcChBr/MbFY9DF1pNYkHRIpn/XkgwXc
vb2xFFsWFudSHURjyRoWcvpQWvHQH91f7gCbfRjiMQChoaKBbsL3pxLKMqnJFDQRDt6bmn0ch33a
ffqdhf5pYl6qk4NfjCUjioa+8lFDefe1HjayZmsnHnQAJuRmAF7Ds+n995VELWyXIjgXnXqw+QjS
IA9Fw4/C+s7G56S5s/rfeT6fmlzMGir4SpeBai1OaXMcujy0oZY3udp1O20JtK3tAUSzgLriPIK2
dhGcUUhuD44jEZyhfCuaV4MbKC+Fv75E6KYEFwR6a+A4F0ZcgwubM0yhS9iDWtsH6oIc7zdsAJQE
vDiowsxlRGPTvs8L0hRxDmLk/SZafO3Ag1MPHGTQS0CT1TyPJ7usK6Hr2qGIEVvek9Xf6xuHfe3z
c+oK/A+z8O0ytBhKF73TFc4JL/xy8vMt2MbW9xfORJnqIisovKFV7EAKB5jrr80+iOJBeIyEgudA
xQI0Au+nB1GkxhN77G4TYBoc940NSXTZwvLeWFpYnAkjm0ZXAyv9bT5eqfWd7T23x9zaXzbyg1/r
9NaAFTy2ENphEcDqtCxcTIonPGNMu9tm1O71mu4EoU+aUe2L/LWkH9wkiwtvLgFo14ry0TJeAFNO
/B7q0hs/ZJ6w5Q9BIx/qNBpQPOh3fj+hRQqgxOS4/S1pvIdS9V67ivSocQMF0+fZHuJyh8k0QXVA
906jvhkJaKcsafcbqZyl85vnA4Qk4CQH2xxEyhaz7nKvQWUTP0Ojww6EKfuBm0nYifF5qoGoMXMA
FF3IYPuGdLf4Xn5k1d7PAQhuTQ8c3ZrpgYdy8eqiUEeywBXb3kr02uwhWlZeO7y6bSXEApyU7BVb
+VhT5t7Wgl+TzPqzNYZvJm2/alP/PFAUelOPfFDdtIQOe6neEa1rdy3gcRER4yP4mfQQHP4VEOYy
bFPlkFgSRFBAGDny2vDkHa6zwOEkLKAnCyhDte9tCOWQCaIIwrtpJGOANTjfXAOw50HLwj71ssCl
6U7W1j5Fo8CQo4bHG7pTMyBydFwVav+h1J0kUNCfSrV+S5Rgecxn+pg54pl1Vr1z1imvJ9JwZdHe
8o8lvTbov5JG//Nl+n/0G4v/Nff8n/+Lf//CatGmNOkW//rPP79VbVr97/x3/vp/3v+Nf96mX1rG
2fdu+X+9+0v48L8Nh6/d67t/AUom7cRD/60Vj994X3Q/DOAnzv/n//UP//btx1eeRP3tH398YX3V
zV+jKav++PcfHb7+4w9Qh5yczPn7//7Du9cSf++Rla9V+nr2N7698g5/2fs7Wm2RowEZFhgZUbj9
42/jtx9/ov4dYuxo5UeKCO9eNOX+8beKASfyjz9MF38EqhUHbHG4SkDB98ffOOt//JHxdzwvbfh/
qJqB2sLy/vjPyN8tzs/F+luFGJOlVcf/8QdC0XdOBGXkWRAeL6+5f2p+eWOop5cW4DpKkSUq8AjY
iPWLPhRlh7o4k0ph+0rTFOQeAiBa+VDKNEHF3NFrB4V5ZQJ89MmtFNO+a61Md95UUXaej9wxqYOR
ZgnORKsqZsRcbnmvE9AWIrALqjX3jjQS7SjUSSpX6D+ZiszvaUuTJ1zOvXLLyrn87BtlwdixgpKN
CpQlEDDxwIB1OTSj3n1w+9G5yUF2FRt9yuUhBejmE+ZWQQxU1hZ8Mh3Le4fwxg176kyN8IFeYuWb
1UkNlGedgTbvI3GgnaCGCfTF1WdVGAW5a1xV1HvTK9xqZ1BPgP/fAjtXgCnSrNBTk+rFTJAhB/hq
GKarCg8lz+8yD0ArYXd1F8jeQDA2d5JKP0MPSu9XGqQKAldxFbor7ZEqO0odVofAYY/0tug877Y0
pvJDnady2LUNH49g1kalIk+HpIdvcNM/O1DFP4r/T92ZNEeua0n6F6GN87DlEKNCQ2hMbWiZKQkg
AZIAQRAEf315vKqyeq/auttq2Ytrdu3qZkqKCALn+PHzeWJFAD6ChqONLEO4c1OXZHVvyRTtoo63
rApF5rvCC+li2gKruou4RMFoPyQ2VJIibKe0rQWdWqTuGRJqWL9M9N262b1xliGvNkfnOLUaE2xN
kyexTuPdBm4CRuaQ0ZtStT79GnrkT+5JQ6698GJXiQiG8kbA45WPtC9Blonu2Bxt7y7zilSpEknM
VJ6CHmRgGM7YfO4IVlEqEkzilYV8OUqZicuqyKzKBuCtkw824h8abq7K21UAEROKv148AD+h+qFf
scrf5Q8pCJHoDp3lc+X7Jj573dp9Cg0mcZl2yPYtsYcq8evYNfuhrQm8wiP0tokywSe5j0lqdBVu
gX7ul5F5yBRY5D7OI9sViocDXht8Qi8bWRc45Dbm0SLNO5MXcQc2z87gdBUFMJUWoG1ki9Wbklje
96KZqBI0yfkwxSY0sDr38xV5P8QgUjUb3yeDZhZ7VfjpCxrI/iGEIaGB12zBJHyFC+1+bMntR10z
s+0ytoBxr9r2K0NO3lzysFveLWuZqmYZuhejk1QUbGoSHzxsNZODa2cMTnUz0a88Z+x18reUVUGz
BuO+WZnpqtU6+aM0koqrvpm6p4Hk4VxQqckTrHYduEJr1KRFphOEBjRuEb/ssnBd5N2INyAgo3/u
5w55BQMl7VczBjAtzozboMjbMHnyO05fUftEU7kkXbNnyALhBZ2b8CNwLayOXkbJUntEdQ9CEFhM
4rmPf3pG6ISuAl8rtEjXqJBYnrmjYIW9tKIbr5NJDS7VVAdHuDGw0RUvkX4ncEnOd6ky7rCMUQSr
/NDkl7YXN5e5Vt16cypOXh0pDioOUpi8h4zIJt8Ba8Kh0TorzSlQ0YokK0P0l7TEfo/htInjMPOc
PsZSAYKx+Z4D9HXG6fUndFrrstdp82tM5YbXaNnogAOOTFhaAzLjb0b7aN1hRieT0rQkfZ3Xpcf4
PBhSg63bceprtfj81U+Ia6q5N/37moeLX8KOlv2d4AV9zKzwu0LEitL6Ns1Glg4W1eAU9BX5pHED
gx/mQfIFjEpY9z2beWJHMK79CdJ1UDXv5fiRUDrr05wtc1+qcG3uBjrCpSBjf9tKmTSa1do1HlK2
Es50oXV4C6/rwIsukmTNXkEUy/MCCkmvd7G/9Pe3ZzXfsXgJDg3ilSNYj9buUck0dDhaRPPUCNJP
ZRRi3VPNin4kwTyyEsJlTg/4pgvimL2oaY6ahQHyz/CGzdUS5q6tVRCOCDFXjfjdezYE593iVKsU
HuGolCzrxC61tlFY1pHxWoVU6adk82GyWZoxmaqVAWtXRh2wb4UvBTlJgALWEo/x9jdtaPY6Bmb+
3kDNvYhb5lOpc8o/dYelS1ibkhHBdsLHz55YstFq6il/1jm8Q9UURHKqttwH8iPk0j1bw+Nub2PC
RdHBqj9Vnddj+oaUN6z0BTnE0l04Zn2HXcd8eMO7BusxAqObr2zpYoQ9xNtCyynEUVqm+ClfEb86
nU2b4arp1w1RM7PNOraHtcS70m3I1jrrMYQrZReZo7NpMFZJ4JbrlmuLvcSm01vhpoW+C8/Qh9RN
sHa6vkfccY/4mqwEqnp7iLTNPXgqqYUP2rfbl4AF9IQkNyILgxjTtfRXByAttk7mJ0KSALuZPEo/
1LCGv3yUtGEZz7l2BbPZBM/3lkfvRjj/SjxMu4oAbDWs6mEH9WD9Ad2O7OJQVV4w0mTHAKYDMyUn
yCTwhtD7jdZ88gsd2cFgB7JPHgeQlKJiMypC/h8VMoSDOHKPhOPHKSf4oUw10kC/mYgFTxv+A9nh
zvJa7Ge2/isuppGf4sXAyhwja69uGWBJsLxyeNeGXsNuqXHfyt1IJ8dAcfcN/kegHT+2DP1CLZOI
3Od9vvWF7TN8anolLXxcfZL9LBSGyoIplENoX8zcFDHR5i/+jkbUHlBDvygwoY/SgM9UCyuxsSbZ
5p/6lcMdn0mWIpkzi9vnHHu3DT7yesrqCCXCVCGaSZ+bxiVhQXUu05I5gefN+B7/s8Vrd6/WIKBF
NKpoxv2Ad7GS3TA/+UM0uhP4pMu+EzpTpYN3PSrGzGETEl6dbiwyCENryWjDPxBPvrYV8WN1J4zD
9dWAbtGW/UxwYDtwad/j0WwLag0dvo4cJuc9sJcb8ilmspkd3PxYE5+cZvDab60Fz0XiO5WcdSNm
jpEbtsM4yLQvEzw0umqYjV+SdhtD7BTh9S/XjuVIdg3bpUbZ2EZ3a5DQtb5tvZg6niCJFha6D5wy
2xL8MWQdfFQQTfZbc0o/59X46sTjFMkPshczTPWZJlfhw/5WsYwlFN4B15rdDd+cYeS2mCfGwAg/
baon6bGPTLLcoRm8PUoOOAKJy6C7810UrXCwLrFXjhlm94V2i3+1zoXXJA/5p037dMaGj+72MQar
HZAWmdBlK0d8Wvu1G8BEMnHYgvjjx6u380ZuyT0uUqbO2A1u1U7qLGa/xGZIAgqZAxvwyTc37QkA
/iyKz3hKzfC2LEhQqbsOVPSpiJM+2N68qV/Jn9WbN34ZA6HUy+o1KD1nfLaGr3XhMLTHIFiGv8zY
z8Gvf+pc/qM/+Od+4F+bQ3QD/9iaw+4RuhVgt5Pb1/9JwsI6AElkB/t1jy9foom3VT6m/d//+3f5
h8Hvv7r2f3wbSHBA56O1Qnpb8N+F90kOGtUer2S0OnCSWrE+++mM4xE1YxcW4I4i5EOOXQdbPGo9
b7KqatJ2evnHD/I/alb/j53ov3SvD/J7eJ6n7+/58lv+f9Czgtf2T+/J/9aznt1EHWAAv/+l0f3H
H/r3tjVDc4rhCwQV30Pzmt2a039vW5P81ptiqoWmNkMjeosf+M+2NcSXsEiU48/855f+o20N8/+F
1hewbgD1oQF6of8/aVv/tWm96Uzg2SDmAd8sg/z03/V22vpAFiD29rAofyqx3hFXfS/zeovWpmRp
9//KLgDy7tYH/9dH9vYt8eRDZwPqLwf697+bohwZOOq5iB30NA1og9sNFw0Knn1jguAQSkz1ikTg
JlnnzRx4ONljmrYxsAqKYHVskGc7LeJLyIA8YKGnffQb/pww4L9LGRFVz53yjzM2I8NiScx86To+
/ah180XBJ7+p4kFE38sidF/ES092OJYikA4cKAqrZigperSc+34N31TmQAMcZdM+ohgccOLEbTcX
eTNEHzTKm7++ysmpQywHVm50xBX+QtI8DL2PSzmJwd5bcBr1Iz14vs52BtDrdGTOFiP4S++y7aJv
v23pXls27LygH4/Bmq9HtaaTKBOG1Z9Np8lTz9IQT3aw1VOf6nfWIvw9br3sI0vsz5JLEB/aRcgD
DgmUgTyk3lAZ47GXOB3EyRvDGyrEIlqq75NqSrGxHWKhBytzaZlHLmgrFEeHaJ7/tIBNokyVW4UP
PKumEKieFBdQpJNuh+nSnRc6V2RiqRliRQuEUb7P5C+2kDBQXEmhYmE+iciRDG0oNvBkP2M7iX5q
wuP7drv40YFOybdFlHypOv+KOJVPmXYfcm7SkgTQNZHfUiQs2NBNo7FGld/BCZ7U26BoMcTrWmzp
9MfmEiiQpFB5qlAejeJX22oQVqeM7DPWXmIZTnW8jSUf+vOUjPNzypV7i2Zz5HlcD4ErGrodkj7E
q2jryHMHkYBmCunyhHswOg0D/bIWBXWXtyU3TYw65tPvupo5vteQee5UN9OSoOUp2IgoC5F9Y/aJ
PfjpyQR6PMxZ/NvIvPQVrtJE53Hh9X1UhmGDqqR3B27ZR556b4Abt6JQBB/DgvXZofHCOmGNX3Zd
b4/wqEHQxKzPHDymSW0TlxbrlG4oGrYu+CtBSgC4AkoD8A4ePgJPZAbNhFtwPgJtjnnegrYf6CIy
c1uNYjJV7xCr0QUAyRRR79i+ifvsRXuirVEzpEUS8esWsH7n6wUvmLLdX8G8pIgt5BhPdeScT4HZ
kbhJocxObXi2MeheCVBI0HyyGqCcZdcRXLAF79lSD2F8sVP0nNjAfcB5syKQej22OcAgbtS7Bmzn
IyzEMzZn8Yht2G57MzTs3+f4GjPX7NNp7vZUJPnzgvu/SOD+cRW4VdOjxFdqya06hhHHohfpM453
ZJlet2RFZ2j6KvKGofR7X6ArQ2s6db7/kzYLPXZeg+2z1Bygp9EHj3lrBWa7LP251bqYefcEvDtU
lmgEF9zm4W8sXA4Vket5DXzsHMXDAfkdV0uBdVFp7o7QxpJL7iHtOG7kQQw4QtJ1usSjgPjWzd4r
HPSARPVK/45hme1EXAqOXXeMd6oAysZm8vvJc/MB7NcDaZpK5fSeO0LxlAxjnXGZF6t4EEP/owkb
C/RsGz79MU4bUGWoZ187t2KZQlU4ctwRP+l6sfn43s7YxrwxYkWnftEQv04/LSdt22ff4IWkS1B1
2MQA+eLEXHYczFALcbelzdNqOzg61pM2aR1S9ubEGEMxss29Q4MDXspnu9K8tCxDyIyQby3W68NE
nOZk+CZMgT/K2oRf8nXbDgIoklbgcM4Xjp/a+5Ukip4703bXsC2jxWKVjqag+/pTV80euTR9598t
+RCcCYTvao6yWnBoLtADqx77DiWeVnzi+2JdaH/Bukk9krZyAZFlipnhnkR+ZTOeVshrswVqvQNE
jKG8URu8bWUHz3shs24PvvE2nAbtCSLFh4SMUkGoAEOun4ZCu/jDa817MvA9gEOySqKsxxsmcPp5
WK4DbuxMsJlY9Eb/4kr/cjfJTeNswU40ve8y7OWHDm162Eb6YC29hr1zBxNN6mFL6XnkvGYMvSiF
yPciW/3ed1zepfH0tHofWMHGgQjgkoY7HTKPO4HxCQPkUiN8+0LA0QsngmsmTx66BRHInAdDEcW0
At7H7WRiuvtoMfOpV3iEcv4ZCOT5FrHCFuDiKjQT8ycI4RgoZf5PKFz4uRIfC6djjMCimJeeXj7Q
lmGbkMefWc/qjDQ3ePzgfcjkPEWaPADi4/ABZvIa+3ubD6dk/tH5isYyxqwZW5Dufr3111Nnhz3v
9DHVMd3HGohGL29wt6l7kKYfN9dVQy+b1zEPX9Ocd0d9EyWCmOuqW8L0vUEg2qY5sMctfWeWnIFv
qpsoRI6EU0vVKLOckJtjd1qqoNRjG7/20xo9hnMEK8fk77Oou6UzNbqOZrezLuDlxGdsZDc8KHDn
RXvWpMclSWoWifn25l0oxOxyzK0rg3azUUm3qS1GjsxjAEcPLWfzHt1iydshr1jbQHbzwI/1KdQt
Paag6cl3kQf2bujEFdPNDk1feE4CPe+1G/9wLCqb3FZqwWbnwiQvVsa3HaPT/QAFEjz/B0fCrqJc
uN3csH2X6qgcY/9n5tkxHG8EJLiw6zRZInyvrOoSA/xY0/tVw/0npcYeugS0P9WpV+l3B5/OUM61
Si+jTIPnZAoCbPXTtmSTgBowgcvq47Qtkw5a+DoEVwoA3F1jVyzjzDPwTU0yHLbVk28qVNueMVMn
0hUz8FnAv6aHoIencQtcLRcsbknd7UIb1RgUtnWCNrWSyZY/8IRWY293g8yXE0zxde7pscgJR9Pr
9/sAQgma/ngHIhZc32YshIUalyjfYoc3cnusou/XadhxChFh5UjfiWbvXcIMUvmB2gdgknMX+rs1
wc0UZPIeia0vjdkirJ7JC8kXvITUqBJWA+g4C8GSLIxR9ZLkOMLXCUSBZj4M8OXNSMqDNDY/tUz4
2NkfRtzioor4lEFhETsWQa4Y/Ycmo7w2HeqHNG+OAqPiMrwxvoTKsXOzQSHV3vNE1jsgXG8ZAv59
QLH45w/wskraoMzi3juGzqIY1nQtJt8TB4sdupqiHrnQBFWTSe/bFrtzbX5AHDA9phbFgjUuuwm6
L1i/lGVv+88F3cVRkyUuoFRdkVBUp5uJzjSGtl2QFJ1+wKh3lKyBoOhleTUI7b9TqqZyHac3PDMH
3w+rpRdB5U+2+0ZY1LyD8pMe4qgD0c5BhWItJIV0HK8bU08a+6BlxG1aa1RYML0im63H4ZtC6ybP
KEhtOTVGg7bQYmad7AfKfiDb+0+kD3CTLcNlFuq4gWpgowZQCKn/UfaI0puJ23k9SF/+mi074GeO
hPXfCeSi2rD8EGzmE506IOFxM9Ur+oVdmK/st02TaGeWxN8NYpyaIpDJcgCVF5MG6W2fOmijImYr
ELc0BBJi9twd+Xd9EB+rLRv811wlf8Mm0HsVzx5E6jZFBTm0ZTd5Kz4ihM7P3tSEmLzng3tQy/Qr
Vv0KxAEX/idALGkRt1jLBoZSPrZ+th66ZNujADvOvnpOU3fXto7U0dKp576NoODAWPNlOjYihjMe
7gjPt3KhmGpzON5rLakqlABnNHaISitmFXxjvAcRzuWTPsXJeILK8qOz8K+/jQbiLj1rhIo0jfqM
27F5HKWQNSSydN/n4XgQ8U9ocWuwKHzMMvc+Uy8roetEh3gc3/pbb5IMYDVwPcwQD+dlJ7DXw3R/
yOm6XVAk7lPU1GnHTUkhEhUNT84D8ZB6DqNprYTqCsxEF6xP3Sc3LXLow282QVPCKPWwRu109DIS
PRITF0zAnRayC5G9rOdUdE8dn6MyQGiOjd01a8MXg5f7goVa/CM/M+933t7GFebLb6T/KAyC7RR3
b1un/0xZd9U0vPcVHfBZ91egim606CTA5SWx0pOkA4oO6KNl4yjg0JYHK2IxYgA4UMU8Yqi4PdAB
Sqc/U3aOaR4eOqyYlzIdVTVlsDEY6++UVT9NDgeyP1wwvJWgq8ua8gmVGu5zajZbRQhqvn2PENsJ
bLxYkPI+wiYD+ZqRBbAyfAK9sc3hpIjND1C1zUszUv8aL4P9CluJiV+e2ftAeuACTH4Cv8LUBHes
CY2sh8RgJqpag8prkR/MGbXvmiD828bLdNZJEKAYDxDbKUGCE3Nw3FqEKE4i31GDgXAofxIJYS7C
qEN1EEn7LHtjoCcgCzZvcWrIXxEgL4Y0WxU3Pu66aR2KHlTVaslNTArRbcc4AnWtg4Xj9qoK1IeA
BG5+aZWHXtHL95kJljveyaNZIDXhyTP3i0flLrKJrCiih5sOJyhcNf4hbfVfDDW7YvABJsvDDUxd
gwF594pNYFvOYSixFK9BdN4W/16M7RF0cL2HqJueA/MnHH7BbXrHwgG9g5wgGKAMiyemLzI3l0Bg
1mcDUFWsqxXdfg2b1h205kQ95A3PT1Fia2nD6B3s4Oc4yvsjtqdDNH/WP9re/cH4jGNWo4cv3kzP
sVp3qQpxY4PDTPFHcxrAUU94dN8iN9Hmx84cCEYwIz8mRFzaQR4dHAK/bR7Edcz8dzZlh5At9+hT
txJmke+pz3erxnE5B+gutwmdW4SISL/33JkGZL7jc4j5ZKLLbfHQZPuh3W8kiYEoTBE52bO11BgV
6CLAwCnGropw8gEUxp3Ay/gsE6gnfZAcTBYN5bj1R4Sinr0YJYyFFn5qGInLiXjN+7ppVq6b1ABb
qt6vxzDmxTLP4ePqsrD0F5qdwhkroKia80tn0GbyMVSgC7qnFj3JH07DdaegfEJTt/wlH5CSPNtb
gwB7oGt3FhFLgO1gtAy/aPOc53LwykakooZUtiCZMpAv/QzEtecmNpWYqLQ73qfsGjQqqfnG7A6t
5Li3OR+OmYjsIU/WuIJRn6T4Ff1wFwEZv8eo/aJyZ+4EUXFTaRrhyQUhYimaeXmWkKzP1E+mY+zN
KFFCsQsYG2uIzuLsHH8P4+VxlgpJ0sb5l95fpmeVyrslZCh58QQX+eSj3Vg9ntUktfk5XtRpMdSW
/hiuR2xfR3vixqWE6aTbYdisCmr99q1x6LeDcSTwMXnLV9ShoqklkC7pGn7SEHeqEnjBUQKgb/VZ
8A5cJYpNlcA9LUXuFWs7fK4N3ecwoQ0YpqAENac0mSja8dZHw268MtFk3BnfwE8AOAlmJWte0UgE
eyRcZG9OuXe2okwTIhkPiKLKYWLHow0g/+cKK1fdy+BldPN5DjjsVhNkGTeB++Sa8RLA3VaAeHny
Uug5w9p1OGOwf4sWleycTNpXjSMtm1SAS3UQCGP6AjUMVxEF+2M02XD0OgXjfAqNxEdChGdkdBs9
iYJmEKchmLqj5+cXq3ENsHANSiIDUPew0BLdXCB7v9EcxRuCQUd//NAMjjgHTB96DkyhUl+F+83J
uwCXTdDlSzFg0RLnSH4/JuD06bb/s4IctBtgd6o9ijKqS/mJ6DwsWgPXyha3F0yo/9JmeGqI/jaC
7zxOX1LZsbcpjzkQQlimxyDBYp7SBk/eSh/h0cjfsiXBZW+FvWlgyJ0mQVyNKyNfo0+6PbKAXtN0
9YuxT8MaZpsd7bJz2Cc7DE3yCvW8q1zEz73A+kLedqh0KH32l+ChH9dLKxirjfavqFIx+fNj7yyT
7E1pqJRri6Y4pCD9YFGVRm3VyuwxTZMPpddrt7oj7v17M+t61Qm4ymMlg+igsfJWBsCvpllQRhs/
pIl9aQBeAoMqWZHDGnjXVMW3jxT0r2TodLHgmsAzjpmbBoTGIiTgLleU/W6iFcIhIFbdrhUt/UWZ
cZUF3AgnlE93OtSoyOYedUWCnSOxXX1NCcwsHbtsbqgY/uWkrJdWrCFvPtTRbzni1plhM4xn/IlJ
MkCXwpDtGv7VrwiBiDniHTTmQ/DyJJ2N68mIN9MhCLsbhu+IgUlmG2RIjETQnRiiHQZtw0s70QWz
siy9lZ5t3eYG90cQzvdrvGJ3rA39fZ+uL7KHQjnoCSYQuo7HETwsKLz46QYKlSGNBZaMxmHfADe+
C6aMfSMS9jpAggADEldXugCAhVekUpALQOCFnDBvy4tFPnThTWgGuEmXajSrhS4HYVPC7rNjbngI
8X5Dn3LXIMSRDl1v2WMXes+H6Qs6DKt94dIqjOelRqCuKmHVgQhs+fKpcB4WfB1f4imCMX64dql8
AvFKHjaXqqeA413OXfTeuxVMdyg1S2sI0BxYoZ5Wz1bGRv3V9G1wbW3WoJdp95GF8ULSi8HntxAh
uZqGBedUb+wJo83TjH05RIK6o92GpbQNKXM3TqAlY7akWwLFqx9q5i+naZnrGI/1K6Es/SNtrCFR
Cah88CZAfMzvEs9OD3ZAzb4N00ES+Qeo3nIYzd4fTQqeFy7OID9ZsQFV07efUI9fh3D96WARgFeo
UffjsFRw+hRWRoDgpklaxbAnPw2BQHAPhZuB2VTh+pLwDLVQUeqpy9dDzM18IFCC23ya0V86i53f
8bzobq5W2NrQR9j5mMPicbQWg+D2FMOTgUExcYXJPVH46YaaCIc9Eh8gNfHmjmUhr1KwSDG9Bmna
V58EiPa6j9cjClowojAbOOE3XO4BtahijKPLKWhujZBFbJbYKPqU8SpgQgO+bSCoz5V9JY0053zc
TnRp+BmWB3qPMhHJRCN/ZRYiIouDpcqBGH0BegWVACd3nMNeq7fs0C7552YFBZol3jcqvlc5CCBE
bWfHg98snR8D535y1LhNC/TbxpGhLVpobgAYlwnE55+h8Z/05J9nCJq5JxkMCs0OaDGYB/RPZNIc
vDi8rujWYfPS3nWOggeltvmlNZjZFlhpRYyhMFMFQBxeGyIqDYDVV58lT1k8v8SoVZIEPgC8EOhG
sxi07TQlvBrJfEls4+3nYEClkKBfiPiQ1aOasBwro33MZ5xrFkRWkOyApW6CA6UoVxr4MMDJI5BZ
w3Y3IsZ4Tn8hSEreDQqZM91oywbOYpFCME9QeD4nsCo9UhCza9Wga+l7ZsCrbc9eJG/qFtqXbrhJ
XUFT0N48iyC9b/KlXkco46ifDAYv4mD4OO5lo09Duva4xiHXcRxInnlKkwfmJ/SGT6O7AUa9Ih+7
tYho+EjU1J9zk2+7pIXsoYa0blEIB0SvdWCD7RT5oy4xykh2BH9/NU96F4XmopEDjcb0ti7qvoew
+w6nJAM/gD/hmhTHXtK9HKeqFak6wJdU2vAtY4H3AzGNo1fIeI2Or/3OsDPboPopJuVHx4klHths
vin1gkKBt3sryBOJqdyHnTrOHI5HUMfFHvaT49o9dGl6CM14BwpuUsUQ1ucZCEbQ5NA1+O2wlwx4
NbCsYBIXwwMOb6SSco8dgnhp7mIofgd/oK23z4HPhtL0AUIjPRkoNx6c3+GrRNuO0KLunIwJot7V
tusyheHDPKs79BN/ExE+01uCFV7W5yW5MdWe/YFVnHaygJl6vjLs0yChDVi2yUnYQ6apZIzpyqKe
YaO9uRS65nc/u6R2cllrUP9UjVi9+eDnLQ43eDLezCpAk2Q2Us+eM+YFc9o72WHpZG7Tb/SUV9Vv
/sXMtu3vYwUMegGcePe7DeLjiIppvY0w3UjhCUuaq5NjUqPAhKmsiYF0bNchLLbWIXb9Nh9QvSDX
harHVHt/I+FEvXZ9D4V/OWA8MBaLip5lM52hSW44NQ1clDPO0TFFRlXk3cOTAvz6XTZ4VdRn5Lgq
gW5kGjD1WbiXFzAn/pHM4Ulfsca2DW4/T/0ViiyOAAPhtl0ggDF19YNQw4iB2E4xHkL4J5ubUSyb
M6/mMgQB8xXLvRXksCuOQlJq5RbgAunLEODZWTsYSeGZWeogm7/arJnR3IX8DY0AutSl2y0w2nsz
DDdABz+hzyubCQG5oaQYIZDuEdvJppJkeV54pIrQ0Bq4mt26jAci4Tzz8gXwfFWh3w3KUXBbbh0C
MGK6wQ3YDCcq/mKxgO5w/MWyRCeKiQk2VJzmZE9IT+7dHCMio73AcIVwL4sJQkRGCnL0goiszizZ
kU9A5yfNdg8I27Qf1wj/ncGQ1DZwDcEpiJmGBTA0VvdNpt89D2qd7+K4JDp7MSOGju7mWMWyHRoh
nfA9UD+20PkUnxhCCSesV7x5oaI1wz0Go+mCFQf4mqbTMgZPM8a8BW6aoNbQ9Ap/W7LSmdRH099f
eJPfyyx44AZiNlu6akMjBPx6FWkDJFKYIzobcQy+BVw4k/5QLFODNjGALrWxDfIBCUnxb+ydyXLc
yJZt/6XGF9fQOZpp9B0ZbEVKE5hESugBBxyNA19fC1nX7KWoNMnqjWuYykwhIgC4Hz9n77WZlziP
EZaVje5IRYgnXnZURfQVgZy51g1H+lWL1O/gaaTTXQthP4gn6+JUzo9SoUU0NYVJUTEI8UKSM0Ao
b8JgTo6EE6Mv9/tGwYbsk31NbeiuUn+0d22QA05ttXWsIuobZk7RtJqo5eONVRb5HXwnUj8gDz4z
dT3Hub3zUF4rP7tjpzyg4Q14SEp9gc805fRIfFgPaah4/SfD3HME4eu61basTHT1orcfRVy+DnIe
4SjoVKKxCdQ2r9ssXqMsxQ4SDuOqGWSQbYPJgmcbusG9kaXXxPZJcHftboM2176LRjl9aT3O60pG
Juzb8hNtWrmhMjXWieGnZydNEgZOY7IBqviQuxrZrxd9tQ331qImGatX7izQEEoTUSXbbByAR8RL
nkD/nLG1jXa2NX0AhX0pDhSYl7lZ5gD9iRM9w5+yXkVEkVIL6KuMiodJafnQ9JgIwpJTUqf36KG2
YSFQGaCCN7PPHvuSWQx3xayv4ZTn+brvNNK1MX7rHUCiDbPkNB9Q/WOPsbo34d5qqqhB+Ltmmu8D
SVcgy5wTSQDzIbRUiiZvuAnAK8j0lOb+LnHUjcjkWSPoKye/26S0tR7S2n4PrGa8MXSWb/76yPn0
TuYkaRsKfwLH0rluWZH68S6KioSlfFjLWa4GI3mTY/0Se4dqGvZWHGEE4MBaWvbnKGySDfCN4zzV
NZWeNYY70g6oH6KK451F2y9EzGuYBg0R1ziGeU24HAq4dezkjGSL8DMs/Ye2kVujcW8Lrb+Urkvz
GrlOK/NT2lXbca4fsjEKTm6EZs+dnZOQ/B5oc51z6zDZqPHgz8wX/+qvljKgRRmKO7cRzJj6rNxW
pjA2vu2ZeBYalla02ehBg/7TVI3hxhtDl3+Oqk+jmXbrSBhAai3/jMb8RvfVIfCKt1E498bU8mqy
Q904jnlEm408QXvWuijkznMa+hk1K7lfSvCq6afOtzizYUK/aZRz8puWM4ZnyB+iIhekGkIDEYqf
WCunNl47W4JezaNy1UycAWqnAHlapfTtINq+V3nSwuuL252DXuFpHpMSdU1bh0fV1HCCQz0Gx7Rt
nBfX1ogqJm+I97FlGzfDX4OJQhRetm59AlpWfZCVnzML6YrugRnFSY1jxUXvsU+thserND65EJzv
p8ivbjJFd3EH3vtGasfhWUbefluJLrnEvWfchYNNpnjmi2tb6/A9GsDtr2Y95hc6DyZw4YDpxdSA
Q17JvOZzNUl5ZA4ZIXhMnLNKI/i3lY7cJzWIem8NsH5rwyeKcJIoeEQxMy+ZvP1kivzd9eZx7UQ+
LZ3GVtW+JsSGM2qYjHuki+Nt7xR6b/Iw7iwn9a6FrJzX2F5GuOYob32BtLn0W/GmYVFpxxre6N/m
64nww4JJUWnKQ6Ox8NdNduHXkpeuqp0vpjWZd/PQ9bsOgsW2TgeKnSLm/GSAqB7sePEJzfuJpJiV
aCbx4AS99V4SmbW1qjpbySkCslipfeCVNP456V6iwnsJRfcJ8YDNRDXauenY7Bp3cL+hfz765o0Z
6pvJ5VngCcq+ZGKitvDvBJ6YytAvQ0mrmOgUf6+lb65CVy6zVu8hImEF7SRCqVU3FOYPwLbxtcoa
vuSA2j1sh/x2MoOtj6yWVqlGeLOLip5y23xWMgCDq7QBpw0I9Br9llqPxqDWE5lSDEwSBhANmmYs
AxxLilKfM2s6m3YQrxkShXc1YldRs6E5BoDhelxeNsX4FxnXu2s38I5FjlTGRnPA9rDJGFt+SW3O
toMeRg51qtvaeebcBxPNBzi0hOR02QET4UCrDlE280PvSOc+2KJ6sDgQBL71lNQFcN1W8qFZpRkM
2KkiRSEO0u9Jo7orQm6rO4yynhnZtRldnP8ptsVGFYn7eRB6QCAiGSMI922xJPilKA/B0ndJUKWf
PN8gK1cth2MzKE5jx0zMb/34UgI3PqFSM45DPgUvTTv020o0TKz9yTgB+C3vTUyFHQ4LY7ptdQgk
kByGpXM8rWZFHR3P3gTylpPPqu+wOKy83q7e4lyW295ohrM/qnkn7bTYF5Xjni05pNtATebLPIt3
NqsvvhMem3QUF1oRbP6NY3hfpzQOzm1RVWxzE6ZPI0Ntzst8MXQsbvqh0Y917kfc3tCg7eBaz6ie
G9DQUTNchl7W79k0qYMF79LhlADasESLD2uc1QYoaH0jHb/EYRD17xkWl0fh9f2rthuBVUGC/VzT
6aRrb4+wvTexjPwn1M3jIe3b9EDvKgPi3D1UxdjeW1Auzg0v/lFbU33sWKzPlT+2lzB10R0JEeU7
B6D8TW5WxnuikG21eR9/M9OAhC5bjoz3TO2wKXdpvprGSD9Uid2QgEMo8LZQOrombmXvSiNnQpGT
e2N2is0N5QjHr+Jqpdz5Tt7YlNTwGwf/02DFS23op8cxp1tTepG8b2WDmMVD+uL6jfU4WWVyFB0G
JhVz6iEDaZZXwPspYcATmahqGB3S5OKv2GRpYODawjQwyqPIXAj0Hc04F1A9n1m8KyPFBSEbSaip
BTzbcJJn5gejv8ENlFKeJVc0WuZSEU41Y0/o18cq7sZvfl/JJwvF5U1dTyOpaDfo17jflmmsMbKS
kRCmw+e2m4rvXR360aoNHAZvDhoeOg5mMrymipyltWeEOaiXhN5y1f9IxNTfRsVsEo8U6m3WopsT
pA09QKgYVk5RohXRQ3Y/FILDJWEM2SHrLYknbMyje3tkGVK4LTZmVlkX3i21QWLur/KZ5tcUeu4R
oKUDujsuuFtKB3z6MP5sdP50U4U+6jCaJavWa9OjmbTzLu2cdj3rqt8RGdifg7E1KBGTZJMMGJ3i
QmWbxvD1vUyj4RPRUeU9f1N+5qznfRPeyDBGGKmLX6gtrWfEAhntx9IV1yTw7hJfvbhZV6wTRL6b
wksA+dRBeEh6K3gwaZu1e8O082syh8NNmU3zFwxJTH7zufwsguiHngvvnlBGe5MklXEVMapIKzKy
o5O35a2sa0LL6jZeDybCdDTc9YVsLI8NvYyBt9cRerk8uXMC6GeEgCeHObJ9ugp9eR9Fht6PMer6
zKqYJMy1f2sVKj0XWE22YxN120w5a83OsO77KbkoK+CR0gMNICZnrFv5gr537deQqKVrk8oRa5Sm
Qzg1QMhb1YXfhkhHj2Vst89jPBTkDjThW5wK8SMviuGenILoqkinGreMv8jiIhNArnjYwwNzgKVC
CoLivuVjp5ugksV7OQ/pJ2T+tNGNRVeIx+TWSNSnLDTDNY4g/2vW6xrfh4Xep22wu0cW4WmO1ZS0
v2e6paKQ18mp87UqW/4M0MVuxEN7DC3DfprFkJqrrE3dllwzz7Kpn9BccdCVwQ2mCrLlbAd6uzN0
PyrXcneTWbOY1PTrWAH5CKSDyUNZpem1H7S3qdISS4Zd0Cy1kPAVyG+vnGiT9GDQmmpXiDT9h9hi
8VKl3eGJw72/raZWrNKa7uKQYO04DV7Hcu0qJNE8Od17FwyNsyJo0jpLl8nnQEf8yKiv34QxQr05
zBfRXGNySO79k/SF3HW6jY9TOPcXd4gyNLC9GJjcde7WGKX5Gslw2jJCYw6n7p02pqnPudbgCdrE
qb5vgkdrcuKryLP5afKEuqhkLJJ1J9xFkVeV91PhouAcKuucMXXYYsNdsPf06dGJG9h+RnW2hjEh
q90hNiOirhtI7aLJVjWHvGgleGst4nMpaNMzWCasAvfapurr8SUlyWglMU8tkz60T6lZvTu4bu+n
CVsEfH48fn6xrLQu3RVVmu+ZGG3Gr+487gUa4h2jOqq2guEPxVGQ8mBS6fAKWdG+S1yDLAeDPBJR
de+T6d8PkRu+0hFg4tRWLwFUidpBFjXpPPuRNXa571tCKabGa9Sq9sLmntZHTjqpW+yqRshPVjF4
t7N0DLqyjnwM4wjZIcNh8zljpjyjTs6mrxrM/oW/B0mbFwlzxR6Zfi8dW7U4L8T8mCLYXOdTqd+l
gybB8jPzG83f5IHZD53hGWpC3NXGS9qzyBbRlKAtKQaEpor6EtTBbV7GPqA4o/++QGSXyZa28fE1
hXkwlWJqVrdod0wGOTzti0eqQaeLhso355NH8OE3ywjmh9gIPIy2GqNX3PEjEmIgN7YRi00M8mFb
TCN1Thnp7Yg0zWPG1vFcDtpl08A7GJrZvdbYjB2zeZhSSlz0QBlfDg3dZk4bhyrR8abzmCwG1WYk
EGQT1xMNUO477tbM7h+JSHTLVT0qcR8YjMZUO/XPht15z27a5fthlkxgRdLRNoCegg+v0geU6urk
yrZ6613qSW/qSo6Hqt9X9pyz3jdQScreezciStuomfZGnVjbgr9wE/danSnakO8bCrOtZ9ABovRP
HsyckOu4pPeS+KnNKRm8V1UG4hVtUnzhhFE/WITo0eXMlipSE1luBDq8jxk739dtShiNj/wON1vx
YHbNFwJMGOnN1Gp+bBRbXulwXUe1ZljSpZdstvzH2l2Gly2hRzhppYcMC407B6RM7JxizF5j5Z2s
seZomHpwqaXhfR6kzDZD3qXfEXD9ZeGNu+Ok/ekxay0DpXBn2bTMaXbeZRWaJrQAxqXAOU5P3FHZ
IU27+jbs0vlrUybps+ikdWUdrGYedc/6ZoEnehNFoL4h55iO8+B7+55Z0RvvWfuad5yR8r6KHr1u
npNz1CafVV2IHcMB+8YfvIk6o+v6u5Kt/KXMBb7sSuUoPg0WLGLiiQRE7CBlYh1dIzNZ6CwowX35
pOyxHzd+V7EOan65tSRDmvjGIhHXMOyJ8/RdNNEpfxa2gfc0u633UEa5bleOX9V6a0kaS0Zq8dKR
j44fIAyLaxYVihl5y7QkoFX95OUsXpueriVHEnsRemndMmuo8laZuzzq4rPlI5NEOEIkol0CrR85
AySHqdXKuK0SlqxhIp62zmr/xkzyvt+5bZy/EguRXyKUwvdl0/t3Oi2QvYUGJ8eVUZfWkxfOalx5
TBVWpozmlcmJeev0fvxoRn2w7ezWPQ2Dp54jhDdnfC/9ym2K7pX2cY6Iq0fI4iDF3FSNpuGKLeXR
STGzBwFaXN1jRPQbP903Y/kY2N3VFkZ07kfskjqI5jMx4uWLnElRSjpcuKwFaq3ASWzGmCMlB1E8
YgxNvvZZ09frbsKS28R2dmhNobaWTrNdXSHCyun0PBXCTda9gFcdEUK80UYkrhYQy2OFNvg8pfzV
UzLZu35GdJ1g4F7jjefcN6NVLWkkGfoppkg+S8swVqVy7GdSoF18EsDR46CJLr0M60eAaOV7PWBy
WpXEYdy4wmKmqxAJbd2g8pZZEybkZI7NLw5KpGvZRkhkrGDaA3cS95nlQgUoUvNLpsbh4rolO9zU
40uPRbxWrQESICQ7q4Hj9eJkcbdTdZ9cwqpMryOFw4k5PX1m2Ak4UjmNrdlHiQcKzHTL4T/YVrgl
r+Ho60022fFTQ+X0IiU968nxossQy2mXNV7wDm2RMGOkxd9h9wyrGK3N2pshBtqRW+7CAmvRqohL
7xa/u//FawuefTfP8cBMIGywmNZUYJmfPKdxiTm2jegEkxBpP/yVPMScwTnSA44+m2FW3MdOoPeS
DO3X2cvLTQU951vc4Go3c3fBQYz+QVWLnorEpolm8mCueoPWoZnywQ1hZG8lqtQnERT9ZZBWe5pq
R57SCiN76mTRnaER18y+5W6wa2gU8ZVcc7Trvo+Jzs4EMmRv41DEW523yH1cIQiwmnuYP5ROSb7Q
7jlM96wq38rWEfwXtoX8P6RHKONy/GoVYfrepvkD1Z0+qFF0K+LZ6je05+qc91l+jFLfA5Hg8f6x
mwZms+pCeKlBUw/7JJzZu1RQ72jKdaeAVtGaVZVRNC/ljcLdsiSMDzvSJ5zjiBnlC6V68j1EvPgM
+skhLbYEiws3wZ9WYcNsYbEehej2yvgpzkYG9Z1lhAcHasJm8rkipLqAUeCo9xzA6xtt46nR7Uzm
sN97+Gc8v+a4I47GlLe4gKu523LQ8B+tJmNqh6MsdkbrqwIk9ElaXnfAheusYy9N4IDXHO21EjQm
cxovTZ2gKZPxwA/au/rOr33vXbvN1G4qHtn9qKeRU0F0YpG3mZLb0TVF2PjDCGANpJ0FH8o2cF0f
miblgbb03E1rQGfJeyoq9+DUQ7CzkTkzdgmrA35/SaImEVH49z19angrqW5Aax3b5eBEp2Q6ibYZ
3iIC257jRJAdRXpJc9F+0Ly37uzvRIIAzQZsshEm/vW50DQ/7KXt2+r2+i+nTKwpdu1w78Zxsc2E
N11qF1Ejkyr7m+k15uehFAttQo/XubezFxmP+rXu4EusWhN9Bg7nXh7xEmfbsUv11gtLnNUQnDd+
g/gYD820YuBbr5C411vBPpkC8ZfON4ci6lJhczhmNJTi1b+yvAnb2kziQx+F7aGUTvcjmxHaIGBm
qSxJJluV0kBVYo391ibieG1Ad9r2jQYX0LfGvkpidVTosTdS2aR99fP3lkk+ZLQKXeZYjoxw+sqj
7gssh1GqWxZPPbPPYpszgcAOWDEVLjtXMuxl1INik7LoYoq+OEy54V7acTkp5/l4AhxXHbLOSTlM
xwxcAl+nL7MvmVfyHDKloj66p6S4Cbq0/+YlpngU3YTGVOUSawRELlRXSb4hBc5fZU7TX8oGVT0G
fXMzVLwiqovTR6zRr15BAdm1hX2CkZSc6rRVz3pONNaM0r2P8QSdqtatN77Z6V2WTcn9v5xu4NTt
+ulBkTiydhoj3EnhBzvCBVP4XIh5M+uZHYoJfLf4GTpEB+aqFTOHCaPp3uI4Qj9q5dgiHJAUE4Ef
PG6+b7dfWB+qLSeTeQcty9n0U2nL1b9SlDO6Nkdvn1HY7LMkQcmhOM3+q1OJFyROkRw0erq7LEI6
bHhTvrXcbNynnDz2Paag/2Hv/Z/R+b/83/qct6qrP7C5lv/hP2guKFsYffGge8IxsToDN/0Pmsv6
t++7IXw00wwFofIY1P/jcRbhv3HsYYCm4RrY/D/wvNiBFzSX8P8tzNDhX2GdDgO2+f+Nx9n64MU3
TbJMoeBDFLWRD/Iw/+zFn21pd22aWRxETQROs3qVsaf2nGvFpZun8JRaZXUmpxQds1X4e6edMPP4
fkGSIy5ZZJN11C+20D/xQH92X/vLB8MPjthRhJYXYr/++YPRUDWysXDNTaNlc4bVRDPLViMfFHH5
Whh0H//mTf8zlYALkiPuwybzBVxtwJ0/X9BFiAX0CqeHL6N+bbZBe2odo/v0+6ss0IH/5/D2TQen
MV9OIOXBqR663Ni/sw9mJIn4DolynAPt7DXdxcUYk3L6NCgFM8duXqICebIwZf/4+0t/yExeru3Z
6EbEwl1YvumHb8hYqBlqX8dbhwKJNaUuTqqSpPW5YqBjUNAHKDtv3IEs5pBHRxPHQ9Lb+xIk7W3h
K+8K0Sz4AwzCWq768y/icZdJMbMCRLOEpv38iyBmwloQxSBMtGPsBLeGmUitOprjVIcypCMAcpMd
vVdnOSF0SyYrOXjeYL7kVc4DaIX3Rl9GiynbR3H4hx9tuSG/fDzPAU+wpP4igPn54wWzH8x0SSJU
cSEUo5xMVDNz268aBeOBBqn1wjiCAaWX1ubesrJujdqB8kd79VkuMau//zwLCvnDxxGQ+f6Cs1L9
fyQEeHh4yRlpwXNkAS8iAAa97YYOLzWEoS9loIudLk2x/v1VrY9vI4+O8C1WogAcqccD8fOvYPtN
kWGaShG22GKdFcOyCeniXhcOg9W2pWueVGmyTiSCoFYE495ouKVzVOPYtkO1n6TIt7VtyZOBzv7Z
HPX8hzv1D78Mj7ft8QFYLZyPoFKtlGgIcUy3ERrI+7ajZdOaaAPdOAKhBxiAKVMZ/uF2fFw+YTgA
iaBhDhnV5WT14emgCHP6MEqzbQ0Aah84aFZnUdR/QMr/w1UW9moI1CIwQ18sd+dvwBRETG2Y5qjX
dK4ivH9d5qHJd8qH39/lX37BJcwczqrv+CGo7I/k4ipl6cizzNvk3lTAhUlcHBIMM1c5TKI9RxkK
DQM2ze+v6v2yJHLZv2AepmsBvXA/fLvOrULRcAjDBUnTgfgCYfxwLQ33oWa0vStH5NIQWgphbkYD
qP42IhpC0SEc7XEdBDihab+hhqD133aPuUHOOP3MEdXWVGckIgubTlvrTvKh9VEgruiaIgvPBC0t
DpDXbMzwhgpHia3sfDNAKxCpSzw7uDWyXkwFJwozuklARut9zxKxV2Zm17f8jEKsBuJXCa515K4x
7AG3Igw8HIwhLQpwDVb3KZHauzUNCrjdkNj1iecEoJj2w1Eh3EicBrcs6WgruuSkaRLhalIm033Y
VGMvh2NhD151jzEwPkivLgIk0ZNYzDFD8aWjCwEwzpmKTzq0UVbThzMIc+/YPNbMLaJ0bcGnaPZt
4xKy1zdYiOHQEr/bfCrcjERX/Nxq8/vb+U8PEasTedm8GBZr1c/PKmOk2Y48lP8+3aNNDbFtL0xA
FV4DeMCZi+E2AXu5/f1Ff9lDlkfIdpkHACtFuP9hDxmjKO6dWAJoQQu6ne2S1OVKLn1c0oJ/f6l/
+H6UCFyMUYTl2H+tlH97FxW5QVRSIZfihThb9C53UZLka+lI90S5Nu083E5/WH//6aIcwj1G/96S
WvTxR41RP+uZeEmrDrubfNJX7MVYb60IZbFPueJ18Ad//0X/4Tf1LFZ6YDuOS+bY8u//9kVr14GW
OOFtK+lP78DWeGuZLsDSJvYPv7/UL7uLxcINtYcrcUXqop8vRTHHJGmoeWbmOKW/WDeHMZbe1sTa
gHSpVX+43q/bGTwfBu4eO7pLmS0+PC+FjxqhzxN/U3od9U4ZhD/CvkPA4bm63dFh68e9WYO13JRt
Mz+YEZLmPe1xx1/PMqj3HraDesnvNO+a2JJM6is1HVVlBN0fXqd/uAsBSyK0+uAvnvmyNfztLkRM
3UaDoC8an1V46WknrRv0eGtPKv3/cSlK0yC0Flyw6XxYhweySsKmYqZiLUKoEbHVMTOMYI2kQf/h
BvzD8wxueHlbseGw5H8o7qfEVkE2ZP5G0ZS94HjAEU35intUpd5q7IrsTLzOn8KT/uG3DAUgSDM0
XQ+T7IffssZ0rBNjZmjk5xynSTnFgABusI+1vf/fPtEcJpYOGNhJC4LVgjP/221L9OwXkxqYjjoM
xDOXMXMz9+0er5u5Adxa/CEbYvnoP5WFlmPC63cdzxLsouaHBzpKnBzkBQyjGkzFThlTdwnZWP/w
hPz6nvI3O6hI3GVl9z4S1Zq0MyT9SrEBYsEo2kr7Pa2s/hZoe732cjDIv/8V+St//V6sCh5LH/fL
pvD9+XcscpwdhY2ou/MGlMkZovEOhoOLfs7qNPpv5GRAoNWUyJPSDdK7fuyYFUTKmgamAzJ78KMg
bLcq8EyQL55XPiE3A1oDSQIN14imeV0rTfUwNB367rmbnyjgcUpHkyze0qieoMs64w8F6BI/M/Cs
XeMzvMMVlIw9Dgv21RUcPhiqsJTSWz2X7RcNKMDcGD6kjVq2uFQqoYrPkGKZ87oYgPE5mW3/Palp
LOHMQcGxGh17/BbVVF3rMKoBAyZz1pw5r6GGb8HWrLn15bPq++Y5527/gKYa3Ua2xqY8DDOojQCT
YrNKG4P8pLzxadgGinYPCA5dfwOD2kWnEMD18iNG0x1aDr9i2sZgbAdLaULvUybtrWu0cBcygyYn
ipS54ByI1v/sYPDIEUTG+rvd4QFdJbFXfvVk1xBv10v7iSPD8FLkE5lteTFa8aUvHOaI4TTpb7BJ
0YQjhnNxp3tz7q6GsepeksGvmNrPDkc6IjPLYpenjZrXyGdmhOPaF1RM2mHcyodiQdJtUb7NhMg+
yDzMMmQWER9kpM5Bx0DmqovuLuZPqAQFnfwo+eHZw8j3ytO437UpoBlcBdAi7WaU1xbN6CcqNhSG
RpTC208HMKgrVTIVA+djoGsacwN6EzOfTCMRtwZ+F9hfxmroNPY/z6lM/4LUOOqPvRd0zwXYRg5A
vVch7mmm6oR1BxVpPgfhQwitNtw32hvPpoWUDI+IC1dEhiFOzhC2Eg3CrIrO3EHE3xSddG7BkqLw
nGKctcu95T/0pZXO6wzj+20f1IBUQ6P1nzLEXHKT1jn8mzEAlGagtn5HUxrm+6x2ouPcgceie9hU
x9SpqmY9OGZ8P3iz/cSFzAK0W1t/GnU1P/Bcp8iuEzl8b+o27Pd5jfVvZZdsciuEOgTntiku5d+/
5sti+GHxosVjAuihkRC4HxfLVAursIB5bRo6tvum8uoNW7B9gxh23FJylIvYlNloBIq2Ldzj76/+
a1uEQi5c4rtp0oUccD+kO+DcaNA81PZGVkZSMeyfcUkX9ryhOw1HpENb0rsy3igP4aJUbXglm9i/
2tzwTSD68cIob/pDlfnrVsXr7HGapUKhChMftqoOaNdolJa3aQIOFQA18zumGSG807D4Q7LGLy1A
ylhKruXLhxYgEvvDtVCOO73rd2glIqc6924yMypqup09tPpx8rT6mkDLA/mGStcinmLLuaNGgoEO
rvGiZO33EwsVnvrd72/Mr0WCK+iLLqdekxLIXvaGv+2hiClGZWUYT02iMi5mP4aojsE17OoAMQ2c
jeqT0aFz/f1V/2ro/Pw0uuw3XJQ1yw7oPP58WTPs2zkfRm9TQOY5yZQFPzZjdQhwR+9myFUoJhAO
+2nnH0GvgUqMzFR9MeRcvqouav7wJNAI+/h60DtmmucLeJYL/ORDdWy1WhsO/mYqiKE/uegHBGM8
ToPoUyMJ7lhPqb1v/b6/jYlEyNe25PHBm206p5hn+H2YaJ8yi6xwruUWZ8OySHJeqlm45rZpqS8R
5+ctmkp7ZK0DfK5PsQzIYm0B/Mi1jB3xKe9N82ATqWuz/zZDyOzaag92hhgMd1Bd1Ks+s9hGI5tF
cj0idXtJRFwxhZwmCxlzbjs4G7o+vS1sGxPYYFtAf2DTmWpNB817qyeFOCCxVKePZVKQJOCLdnyu
3cZBomZII4VhOcZHC2TfqyOdols7Y4yHqW1KAL++QBj11sS1W+DN6M3gBKWtYF9LjcBS6AO0VdTu
zkl9+ypQYj8jfJ+7nTU7zbVn3XWYyng4kd1sMudNqr32Sfl0ELa9rUvrMAa2MW84Wd+UdUvE58Ca
gk9V+461BuxffGrA860T7QbevoMvLE8Jau8KSWXgOqs6ReuFyHAqxdrpm+5Og7l8z2qiLfbsi0X5
vRwmE9foTBf3eQ4xtR6aqU5KrKhtZm4d6Mf9iY1bHWcA5bdAMkAONz7mHVxUMJU2EyNG95iNXdPu
p6TLoVOKobUwPwdQCRMXUHbfBmYEOyFgCC96ZLJ4yFRyTZHloD7rsvHJjLWgk8hkGGAACEskAAz4
Oj4+2tuNbWKd2rWOqd6SKBrv2ajjN5+HCLFnnopvFL0QVEIoQPaqdg35KiyfjbJKTPWZs2RPzypr
0UknddpEx2Ai3WhFjNlAi67M6RKgycnw5yjiPEby5pjaecvST6jHvpsAEm7HqvSfauabEttGoXdI
1GuAKj4awJWpIrhxnaF7czcThYG5nKGfs0qQIV+zKcXkD1K9nNAQIDNfVXYHkA3kNCKoLIyDFfKl
cqIpTxeUGVtcf2nIvGRGr7Pu1NJkgvEwjoJKzxjk93EKESZI5NnjuqwQOK5B+hXFCqNv0e4bJDuo
m1qIeCbacRtZxXJJROzqUGk36VeD49JwTyc4jjLqIDB08zj0G55HnLNaReZzYhFEsaNvbnzzRrym
K+I3lb9pZyXyQ+3mySsiVPx9ZRiggI1CbW58q3BeMTZ6n8m5hzZN2D38ETtnxLCZVEuF2Ok0NZcD
LI7laTKh1DFP1V9Gg1bixtGFfp2NRVxMIkmbLVqdeo9AZCly4gDwngH2rFeMyDdm6DZ8C6nM556R
Kcxqnq+TRp34XfhEPMTKHGjdF+nwzfKS1lyPfmHCAgyNp0GnWGQpMI37snOQdqd0ax67EiHuZvTI
gcizwHsd7LB/EqQ8/BgHb7hpY5nZTCQkwrnSVfOzHcoYsSBW6RUmY8RjCyhJrxHs4q3klcOfhQWp
LrZFY0EeowcHxYQzdscM2tOIZ0Gi+2KFgKUIV8v4aWu7cZ4jSymslDe0sK7orQkbadKmLplwp84X
WAW5D52ymU7BAIR91UOstI/Yv8F69F2VL3S1NHhTqDz/m70zWY4bybL2q7TVHvljHsy6ehEjI4KM
gWRQpDYwiaIwD47JATx9fwillYkhmdhV63+TlikpRQTC4bh+7znfkUsCQ5J+56QOotGRQ+bR74V8
7rPcNmdEBLtnhPfWthYCvhgpLz15IKh57jSkqwZUEDQGc5FKN12UEuPhXIP+IpjWDIZ1w4umCuey
IGx4E6QIFzdl6whlmXRZtMdbIGCMAaeBhOgS1LKENTWihtFs/1SipH7Swolbiu4kGpe63tXfDEVh
a3ODWDl0bJjBki5A2wGFbNuWiXwcM5vq8ZnIRvFc8gnQwa29kRbnPNLN8EkFt4Q5fqxy1H19OayL
SIUQJdVkklS6SIsPjtmgWXK9ph/WyNKC78YgEvtGFq3yiW+6EkwGDJw8Ap0dwA2wph0eTw1Ze+dq
3nPLcWFWiiBOlrEb0yVIsxgduJe09rnzc15fQVuk3yJtVPO5gdPpU6MG4iRURg0LgnjyW+REozFH
d2ZasxoJyZSFAlJ/0cPlNRdjNpKjU7lF/zUAjUZiByX0s6+J8WsVKn53g0SZF2rTTc46vsyWoE1R
MHmChQEJBySCs/SZNEinYtKPV5hCrS1a7TmrGihMYW6A+MPc2vkLJvGQbJRUgYjWZ4wPfjQK//8I
/h9EHf5UyP3CGn+YpuP/tSuqt3cZWZf/68cgnq7IX54+TeA19T1snEjQv6bMQ44fqku6rUqX4e9B
vOEShAVvhAEl7XyDpse/BvGG8ReFmTHNY+iPAjv5tzKyLn3xn8pOl2Rypu+MZ/EY0R6/oMF/qnYh
uvCcKkpwJLdoOIbWFElkMc7kgKHs0dQUSDm6hlXKgTgKZAlYsGzSG6xQza2NO2Thm6lJ1ZdU8o6Q
IAGXsWFz8zFDrsn6aYoP6tJrvP50wTDRadfSyrAdZNTv62SgNOSHYTc/Qt9WTpC1m3mvJ+0qrfDv
2W32LHpidRjueOSWBDbvksBWPhi/XR0RuAZObgDfkalhUzavE9cblGGN6aTpEVOWefBHR/+SAR7Z
mFHiFbNahcphiib89NPKOv74Un7OL7geWfNj+YI4mPDJp3+ZsPU/n0zCqK+Z0NTFMaxzTJGNdPIX
nD36fsCqiq1pxMtclsFjlGS83NWuwGThlaPrIqz2Kc1g+LgnvZE+0MokyJe6U2kf5HhOp5T3y0mf
TtSc61CRwGq7+nYyn6jTtszTY+MN+a00O4F3t0aDRVNkEDeqcGC6Nb21NxhgfSSluD5DTTcI6QrH
V5NnDY3LVTuyVquYGSM5q2FU7dmxw0dUnfG+xZcFo1dEW9tOUc2NmNUgL2oVjluDLNs0irfJEGqL
f/f7olnMEYoeumZYPF1X7WbRxG4xFI12EE6TPnLV39wxKra1hIDYaVa+RQDnrmUGESIKu090whNs
KwqAKIDc/lsCghfPfGWpa86k/gfzz1++KYPZLsc77JCcO51rVUbbV+2Ylsl4UEc1nhOG/pxECu8R
XlCYGroiiXdguUKqrlIQU/3BrZnWwbt1gvrHYPDqTWMzF2XI+6VMsGVuwwcyD10A9RHReF++UNhb
O3MccNtGiUDlzbs/T2OK5KY0jkZZhG+JmhaEHGXRB2f+62YEozvVoQtEAIJD70O9FhqMseOVVlNE
R7NM2f260pCvo9lqe+y7dbZiJGV9GV2lRuwICOLHN6Nb5XAbKEUe3CU5rPxF2w3NWf34ofp1z2Ne
xHCPyB0mJA69qvd3C42wFfVt4x5EqRYbKBHj3pV6/aJpXbTO3Sm0qPUIahgRHKdxrGwBtCUfrGbe
ONffGIIxi6VCU8SiCn9/DVURFpYqEeNEqWzOkYZQMepja0fUUflSG359/vMSuerO8Y3QGeNZJszT
cxjQX62QgboQ+XiCC4H1eWMZhcozExUPJCfGcpYZCqLW1lymDEG2FskWsz//+Ov23OXnkxKj8vii
e2O5vv+8BJ6png174JAoVrux4TMTiJjmr8InzEqLrYU26OZhAiU+dQBr7/QBbr8nWs4E0iZVoes+
2Fp/3f65IxqpRRYtOo8J8NU3YFBgMO217QOgCvtcxbD7Zh4q+ovck2a07Xw3p/F6WMFL8QflphVJ
s6bu5jiLd7dcak0YfZVqIF8Z6gJH//Md+80Xxl3iVjMuRoJw3c8rkagqgeG4B7qG+dQbx/+OHEG+
xugPNomW9K9NUOjzzk/zZd/jqvtghf7mMXFRxBBGz5QIBIA+XeFPtUxDK8KLwtY6kEY24OsdOPPE
gMOBSu4Kq2l2GXL+lUZc3E3U9+k6sc3yo/rksqlf7WwOYyrCFHXEkugC3l9Ei/PaHmMzOnpWu0UE
nt8pWt9gp/KdY6qM47ML34FdPQRhpndk6enRKbGTdkdIXBDD7UjEstbrL22g5Qt4FdE3LD3twVbg
Twh/pMGQ0FT9YLX/UtAgmnC5YtvkcZleDO8vOrUkZj16McdautaOg4lDbIbObkyU3pRnTUAKdE73
gxbwr1sKO5ru0vTkNcAOfPWIZSg1oPr79QG4QflC5h/Z2eW0w9HyhICb19YHdZs29dTffznGtIVS
7CKxYaVcrxBHy9pUsZD1gTaFrhx61TbNywQzJftZgWxjYUUMOyLV6Wat6YoFlvaVEkN4/fPD8psX
DlsaJRyL1UG97l11V33RYw4v3f4QooG/bdwa1XYrVJ6OIDRQZ6vRXRrXPgf6LIFeIaMehr9nL5jM
LdMY1+Q4xt2zGwUfaL5+LQs4VTD1pKhl5orw4/1KyPCBMl4r1INjy2it9V21RTsZAnQo7BetIPfC
9AZCQ4sxuvngllwNH9hxpzcL1QA/dUo+ulqEGlQ/l3mheXDr0jmX5AHx5s/xY0IOlK+dLrS9CTjp
CBaJozdy1dmoWHTclBrRVRKq5YLmi7zpw6G4wU9C0u+fL/DXDY4lg2qeqTBbnDYpqn/eXoSKn0aK
adM3eAO2DaqMHAvSZx7y6ja0oubgjEkI+JQFj/8wtb/++ef/Wt4axnRvUKwwcEe9cPW8qDajgUGL
OHEUnvKpHjLABC5gDk0PCO2ummgN2SC6CyoFI7yIh+AJkxJ9nVzz5NkrKvWDDXf6Qq6epnfXMz1t
P+23LWi4LpGheSDF6Bnn9Vbz4u8ffObfLArewawMjnpUA9eLwtU6KNV0Mw9ONdBFhMPRrnwfPmhe
+dFtG6TBbZwAwM3Vonzpk9K6AU4qNk6XJ5swVFJiIEhR/YaQHksd1L8PFu3vLm8K6aI+o3JkjPj+
FtSxAVrAjo0DD0lzrmQl1oOZAnzK6GAayw9uxm9WoEUPAT3sJInVr6tUxWp6HUObeRisjr0yKuvu
qQXdvnOzun/NaGXDH3bpXxlKkNxQjnZL06np2Jfq2Y1Ct6XJZYlV4DIhCG3sKfh0qnQzMGdajxlA
RXUIu/yDx+Za9TQ91zQ/kIegqP9N9ToybZOWXnMMakusP3GLJ5XuoLgteoKAaTHbtCHLCs8sALf2
0THNb17J0bXFmfWdIbLc6gVOGW+aS9u1kj52DGvOH9za6Wh4tZZpf7gmHRCbgaR5tZZHF1uwn3CR
tVA73KdGrO1z9DorE44miUelh8nf8x/TLtX2xGzLx5z8QLTs9RwP/Bv6n67+T24cM1hejPh1uIXT
+/On54ufOcKl0fQDciUK7Vprzr3GFMKPCuchZgfewYXu0WrGI0b7tPjc4SQHdNa56ylp8AEMqHEb
F01ztqQrX02MOv/Jbbv0sAxi3icV5PtLtHoU0SKnb91Iqe1FOaZHK/Y/eZJsprZm/gW0Pr1xahiv
yKPuy6pkJx9td6OVY3OATvuBIOnXQsaw2aPpkJjT+/W6/xDYkHQTT2oH9GuUL3lUvnR+yYmO1Cw0
GZiaHoyAm/nB6pl23uvV47imxuTStr1f6iePCi2tlFwnucALvuptQkJX2xGfoWv1UtFHeYrHnGBM
olBPhj4WGwahfFP/wVVgzibLz+YhQUn9/svwEtkHwOC0Q+LqJdIXw63JEKBlHTNhZEpUfAWX5n8x
mAbN4+nXc+jU6z9fxKVUfH8rKCHh83FQpZxkn3p/EWHcSHOs9fDYl1Wwtpn4nQF3g/NVFOdU5xof
m33KPQWk9oh5FlqkhNUdHDC6esVxCEMN8U+M7WOWBOkTYaYPPoevWWmFNXa91rR2St0AGCpq+epL
zTnRFC/nZDraqyHpH0VP2x4Km8MMytPaGx81k1RZbYtWy5gMyCDPnvJkcmwS5KGfVXVszmIcxp2v
QAAOGtHeg4spXvxwinrBgToVpfGggemN9JuqiIaDF+Ty9c+37dednf4vzVxn0luq5vXpOuvspDJ7
CnD4YfatlavJTQgN5jk0dY25eYJ8GZLCCsB6NjMZ8H7wGvvdj8fhgk1HR0VsXSv9Ay8dDVPK6Agc
Q9mqQoO2PnVjaGZAh5ZFp8CWS8WKyvq1TAz9+OdPb/76871p36XjbUwmCvdqGxk62L7YQtMj52lW
RRfGOWRYa+pfWqN81VyzfOElVmz6QdXgOoT5dw0E+IjZNGU4VPB2PpW8UtYFgcRy0aRlWME0rLU9
eiOe/kEf+BpNP0QcZtaF2CgReLgG+f+aXEN+C+p11wKko7Uy42xXPcDvGT4hsyhhcbbMs5DceHAA
IqvnohSmr8RHMLCeUZhzkMNlXCVTlpu2bytfRczQ5uy6oBL3CsXXazK01g6IQfYcqp04N97ob1EZ
Dbsf+4Bdqc6p0OvyJWPk/dHh7teb6zI55x7ZU9HK+e79E9lZYONlZSHloWkPnJ9W2LHUjACee6Td
aP44fM1JWqSnAkVDwSD8weL6zbmcQQU6cpwqqKy069XltFXrGL0+Hlh/4a4oxuJOG13zNYlMDYKu
LG7LPt1DzI4WEiPWl7E23Q+2pcu55f22xDXglrEnAb2Jsvn9TXCkhssiN9VDzykDPgNZ6y/Z9C4n
a4bv388iSvo0SexVPozhHiav9kDafPFWtFE4LhBzly9+MHVNSCZvzonR1hulM/WTI0prZ01n1SDq
ik2l2fU5Ywi8KdPBlDOLzG9EEZMKjNNMxIoh/JXdcOq/O6P88Mue5Pl8lKuPysfkJaDxNgJedXVM
IO1QJEEr/y4b0mLg3IRZeR2OFiRImhe7KleISAgERCcnvc+nsYBJ32nXKi2n4MAy15GqD7dVrkN7
ts1lz7R5VsA/XaYTgSKg5/dW1dLYIyd5royOtd2PcoMoyTlGSl0/USt3KHMLZ/6jnwqrxjiIUboD
ATYypo6LBJal0ISSpPfD/UAVsWhCsijaeERHq02tV5p/NB8UUlB23hAl+07vlgg5lV0HiHDbEg8+
85LGWiaqzJ+Bo7Oq3TBfDhrcqAJ61cky+4B3ocbaSuzsW0Oy+f1lF1H4qja2E2lbrxzE4+CV7fex
EfqyHGkzZpAg70JK0bWHHG8FSLF4cjpF+VpmDRS3cGoVGPw3x1O9YnMpC6tbOFFOyGfoiDs/hQfB
AY2lwhHMPaE6LTYu86KT8OpwlwGpQOnlb83A+aRGyokOokkGX4DSVSnb6LWwY/d2RHix7MaGbUYr
SX0RRbytnDpaYzab91kcrhKncbaDjg2oQjyx1v2u32FNSjf5tBlCVcZ95AlI5TjPScahUZzlfr9I
slTuhCHqTR+Zyic3l2/5mHh7YBlxOVMgaG4qH9VKaGRfsqT1thzACOQFAQAWQwsPyLOU28wfwYLk
bTTcmIV11FLCJu1yBKymePVMtlqxsaZiMxNGd5/Fk9SEKeMTUhGxA3GDwwkw0lQITH/IhGx8y35t
PRDrsvVzRBSVE9vEJ8oo2FW9l/4oX+1yiiSZ3v1VM7KvTuThMBbWhql8cUxw9q8NK+GRExY4OeoK
rFBIyugmTf3HS+UgWsFtuHxpBuLLuc/k9WucJOYdrRdnndc9qvwp53LGNyduBiI4RvhazSTMMfzu
Lu3gyPKdNnPLyhnmS2mv0KUjxSOtfpHCE19b5tA8liPC6VBY1m1k1e62StJ+zki+mCW6qOFLITza
XQrUQNiAOkpBygK2U+MxNc3yThuSdjOarrItQRotHWmCodAjtI9UBF9lIYpj7lFRBRauK5TpWFdy
bVwNkSwXThc0ax1ShTNBOpSlkdUe3G3vvuvc8Tb3RH9TSTNZwIPBQMRKnql6APm2NEPtxevQaM0Q
6IDqycoRFHXbxnPTVMMz3j0aCUOkoGwg+2qul5X5qRZR/92RCvmmpr9RE8/dhXYJA1WgAApl9qTV
js5WCu89SJP7pnecL2Cqn/060JYu+TBrcmroiooUj0+Vy5vLrhjymJ2pTFfMXLiwKEeh1Kdks6T6
F3RG415ge5/VdffZQHcDuTEvutfKrYl7Mo1iEzcqz6QSdlC4kE58kZasz5yEWWjTW/ZHQQemnUWo
mua4ydC7fUkqdj8lhjjD55z6so671gSaxtEX+WogcPyWJDdzbXf+eBYpKRtAqgYsr50PFUitj7EM
h9VgNsFByZpgM2nM9x2Y952iMcIm24NAoplrjtTh+ACHpWaABgwqV3xCWYKgvrRDOjQO20sUW/3S
aYZ7X/fEVqp2+VKGgo2w6SlO5/hZW+JHbAarhsVbpq5i8RIKg898aYtc7l462PYR38c2BKH56osI
Hl4GIn+dpSMgJDdMaEp36StKVOvZsGr5LYPocAcx1j3YWaE86C1yo1rq1gr+krEBpSg3mknuneMD
5BmjrFwRE2Ij5FJIYvIBp3VNJQisTJvzpVucpyOn6DGkKXPZyoZeb85lCZpjZkapfhNmNaNoVLY0
BXpryytHf7IzdnXC8R71iKCxnrfsSEAJtGGlsaDBEv7YFsmtASNgmw2iWCOJSm5rF/1UFEC5R1um
lU+m0tK0BQcn+ZyIq+u2qW7t3nueSB9vwGUYqTolxPc879SXwo7uc6nDKZPZyo/DbucGRnCDqs5c
Veno3jU4tDcmNsAbEgHkXO8IZU1dOUea2DwM6FYXULGspa5l7l0WZkdSNeIdQa8w1aYDqNc6fHOX
dnYdI2afc0h01jrbrcy6B11FoumP3pJz6vgWec5415Hr+6O/GE/FURwpZFmFk2eSr2qN/5lunhEo
2J4dkqg9JEvIgkP1ln5XumgTHM+dWih4DeKAd5sSPuNFubUVK17JIMAFIIMWlH6hPpJM2a/dRgyv
OUfBBcE5OLBQDwbebHSb+gwhFklB64loUfraN1Pt609mUSqgPWNi0QxfA4iuCPpwdTxsoem0zJ2c
bN0NE3XHF8ndJNmGKYk31TOTvda3BoSVRGxaCua16FRlAZPkrUAXd4cN0N0mHEyWhrAImHPM6EFP
VHtbDC0bm975K7AU/n2q9IDV4HCSvDzQzzMJV+Gp4qnP2P7P5HmkB1hARDVi1u8+E9pXP176opdy
T9hFdBI4lt5G30CmkecViE30c7Vi42CyTDJ4YKXsYZ4b5IHEIM6gbToHB10BhPpUmzeeHJ7SQVG2
Y5nXUIL1al+wNa/pdEyw55xEcVW4/LOw2w3JTIW90I262Hg84J98ENUzzs7eXXd5QwpC/GpOr5vS
MKaBGQMtAJ1tzFM+knWzJh6aGatRSiKFp2cZeRi5fYVx33qOc8o9lda8BcY6BhC+SFLuVOu69MNj
ukK4VyLXexgMae/aslTWlEHaWVXsTZ5IbCeFbxHeUUQOqp4udk856bBUxVNVKol9+aymvcLHT0L3
1Osaz4yXqvoLIRw05euq4t0tCskz19DaqZCajPyKlIIm01RH5mNXvnjV1HcBNRHzBNhuex/X/Oro
q1TKzlDD2AtYgZ5blLClRnOLnCTcggSxXz29b/YVOjtuV+2Om7RR6l1UFwQxKmMtvpqm4MelnNBn
qTrKxwaGyWOAvvTgFpG9EsbYd3OXmM5N4Q/svrrikIfTGTrXo3VwrI5m0tkKpMleafexLxsSS5L+
XubRIfGJ1J13HT9uFllO98A0qf6mQux6bjgv3ZIYmbkLW9CHcFXsdptL45d4Gv1bXvvKs0rVW8xU
YdQnA7HzW1Hp9CPqMEw3MdPGz53uyHYWdnUDkizQ4bc1+irKrfG24nJe2HmqZtbZFt1rwy3uxOii
Ha1K9XMkycGa51kodz19i9otTQBP5XGIrbNDIPt5MHp3wz7azbwWH08ERZiqK+cpI4q38Omw6BQa
y8GOlQVrvc7n1CuBMrczrZqXha4sMp/cYhBZ95avJhs6POQ11gBTUwbOL6FTylstcU3iCDq5Mhzf
3o1FuCXNOaeIiKJn1wm/oMuhcgt9BlvQukg603HnBT0iLdBQoJdDBLppNHTOMjaN6rV3S5CBZmCP
w6LJleorYcWimYdp40OmlxDbMD2Z31h7vrfpub74rggTt5rbwCxvnMwInnO7tPZgF8vvuVdCEVGG
KPwkMs+MP6UgZHkDuIifoW8Z1TPsrZqcJgkPnJgXPRO35AYpn8OocxalVmOY65GKpnVK+AUJJYSg
B4fMNbaDzNqt7sp+L20tXulxKu6AlL+JqOY4hFI1PaW5y8ub90DyhR3RIJkx6gmUsyM2s6XdWvrt
4GaaN5Ol53ypO2p5MizqsN4meW4+pQF0qQXJaP2hq2uvPfpdECLnpK0okjVmafVJG0ibn9tu35yZ
5VIBWcYYraVTEBEvOFx0Q0LmIIhVRoMpJ4BRNXJrfmlB/KgfUrCqLjGatn8oI6OF3Ud3gp5usRGK
D6m8a/k3m3OsPvRU0Zmv8HyjHuXRwabEo3P5Y7GqRQMmuKbYqEg0WC+hhsDsUnuU0wgqzjilXP4o
gnLnlE6djwBfi7vwzKyD2qhPswejOSYjSwOqmLbnpcmo0W44MGSReIniSgIyViUdOo5yvIb5if50
ag6ykqLALbxPZEX7cBlsONvz3EjLlzYZ0gqrYGR/byNpsRtNe1maTweCnNDVnWEX1s62ScJJQfsA
EsdY+dRMB14oV4xq6ETSUIxc9jqTYEBSJiMnDGdt7/LR22kc0CQm205f2k3JQ1XCgadGIdTecfsT
GdT1QcHOdDYs31zZXsBjGPr6j8soypq/UAnKyy5pctcAs+bLsRxIzg28xN0yctcABpbRXoyiINXP
yRmVaEo4NdX55KgFyCpwhVjV3tjfYJr83nbkLbSCnEFeB0eJeXDeARPHxOL5N+wOzjmQFYUCxPY9
Qd/OjHI3uFFofW6VziMXgbB7QKpp8FAXmX7HM+tIMm878BNmo91j9GvOfO3cP6rNZFn1YbDEmxkQ
yEWKUGb6AAqN0VC3ZaisZGuJu6yp073IFf4lSL9cOiGatDiMo8snGzXxF97IKcLVkuCbBwT3bnBB
7lDFqOHXHBYRsVI+KRJksHNzHHdaYnndHRkPGTu8SOkqHSbY6+WLlVZ91nqNaYKDpDvjjc7pJMXT
oVrWPeT9m8tXO8Yq4jYzUYkIz03O9rJusq8OhfdDlxMBEcnsk0I68MbqgiCbg+TIlqYW24+Zmmgb
zn/6rBqhixLzFywL5K77OCTCeqRCeFCg5OIMc3zWBwg1fdUDR1xnMow4brOC44Q+f4APBgtGNGWP
TRPCH29Uw5/Sehmzb8TUsQh7pweSbQ/bXhbnUIm+osGyDjGBbpOb1hwWLvybuez09lbWvjPTmLmd
2qGqXj3Td+/rUJCXixm02JiYHd5qh6HLPJX0dGcBE6OTJAR7Hwy4wRUbCP1sjCPAspGu3rg9xCPF
U8kxLzPRf9WcNqGvhVd4NrR+uhJuHM39oBtvMICpxH3gwpRunxzGChbeTFWiz5cGTZAqPCx4l22x
HIUzPP1onzsYn0nWSI0zCslPxGtl0SwRVvJZqRN3UTcGLdVLozkN3Pxb2vv+8bLcReD5p4LaIqDc
5elOcGTP6YYYp6ZPH5NppKXahR8sMFHakPsUGgJ2QLdESIXdCGpvfRa2ErHAiUe4+7EdaUSdW85Y
0uIq68aZQTAcibWn/09XGigieBUC2P1CXTVaAkSVouwUmQMFvKXICmNymjK5HDl2Y1tpGhv+UEAG
Xu8Lih01oc3XhMq00n09+9z7dTenrg0Pl92NTLmSEDbrIaoid9/VlHyrS5fwckSi0yGw4jqpdvSN
0jpXUzl5Od7xPqJZyEiFQykimRO+BqOc8Zb0bwvyb08S2cF5vGzElcqHzv1wFzeFSnxaT6+7ZfRP
tkXf7VSzKfeAqolZ7BN+aRRbUYjuq1XZ/tKIhHpU1SpcFamSvFiko22i3lySbGjtaY4p9zmd8Pml
01caNOQbLQdlyFrL7qRVVi8pVOC5xsBnnlYtlJtp2OX5VrOzM8mhps9WUljmprHz+pBfuuRTa+vS
kERUWXxKzbDf2nVQcBAblHlV+sFSKaYWUd0V9X1Sx/k+RURz6jzCcNS+7fZYX4q160wba0kYm6E7
6U6dXnwhOaj70IsFbIdYfmeai0mp6zRSQHtzZRkqZSOhjv4ilVTQUKuyoypIXSOTLmQsaXiYywZ6
NmiGu9xpvw6Z2m6sodhrxkiYYttkJKLhaEsVzV0pNVMtJwagRGIMVXnnDmWNhtYK91Y0ImLqp5jE
i+6tNhM2/qYhwNBikxrIHGiwnSReSo66GQfmth1iPk3bx/K1tUZrl1yGT5f3PJkRvKOccWoEOEJl
rdlOyvcwzYQLDwZPGdP94QV8svxA7ku28TUdJLghvjrcX9YTynA8ZliomI51+dZovWqd04fdkELh
3rgA1jfCz+IN8ZfLMvfVW03twscuKYkiAdJLUUNhZsXJrdqMN4nZ6V/r0sR/Pgkv3NIxNypg0hUc
8/BO44Qw09J+eEx0r3/0TTXZe/js1jZcirUVN+Y26zp9VYBydThY33qFon9jTUUvHTrc3WXV/3nE
NE2Q3jfFPdWdhOnQV2j/X+SeP83SA4lB0zTT4hj0AE9N0LyYPqNMC2cDWis8dKo3uTlz0yWzOTE+
GBD/2pJn+1ZdVJFoRDxIYe+nD3ZDlGKKAv1YSZt9Mg1tqrjUJT+wpgDBBI2R4s+f98Kve/eBWWQI
L1xnUuEzkL0aqYWJrqeZ28YnK0qreRsG+EFrjPkrt6BkvOjd8CiUcFO1Bkl1UxH3aDXHKm+VpUNw
6o++jV458LlrPKd0CLhjDrMbkhScE9Pbfid9xAjkQT5dnAQJKo3HP38KdxpZ//wpkD8Aq2R0BdHJ
YXpzNU12dGALVju0h6COSmKPdLGzTAErpzYfBjbkGYs6uS2yrhkxNo3Ja5uIMwAd5ISBwCKMUsTa
0BeIF/VF3V74Pblx0j7ipczuijh/jpOKh67TkvEz+0qx7qeWfmC44hGSqXxLPG04XmZ4nLM5yNvR
eN8zSf7mpb5YZaot6Kn3FjFno65/Slqn2yQcrnfkVPQ3qltxha4wbvRBKDdakpDiirVwkUm4XFnn
eAcfzPzcAuexaAbLXXIsLTUWppetC0nr0WXy8YUC00TBMKSNOad3F60vwus8VuXRdQAVjyNMCeRo
t3GjVMvOatuHzGR0OoJ9J+1xRdPSI5krV75kFspO8tizpZ2xwbhNowFbqNTQXjjULUA5k++hp+Tn
y7kgaEo9uQtAJJ31vFR3sZ8hVWRC80qwqfZCyKKzQVEjVp7PuJWIBj36YBVfPzekasN84eSPokHT
PPNqlGV5Mh9irVIPIqcvhMuWcb81zV5NK1t6Xdx/MIa//nkG9hDVpe05ac5/HZVGlSe71lfcA7xe
0uaykrEZ9uNpEE5TOjGpHf68wH+j6XM8FwCNp8IyVXXnSlTIaa+LyyxQDoNC6ZTS0gZLEqneN00f
1APhpea9UvTdmgLJuwsjreeszcXNpGiqrR3Z3tOfL+g3+mUuCB2Li+AIC9q1jFuPTErSZlQOo0mL
1vFD77UaGS+olS9XTV1/T7vOW/OADBtn7EfivoLT0Ljld49kT6oUS23ng12KRa6o8RLGh79T85AD
VxS5Z5N3zU0r2+iD8a72mxm3iukHowDbBHzTq4Widp6eNq5uHJq8hXlelw0xMCFtywSIDwnEnxFf
NMcgn1IwTZtYKT/PlVuHnIJ5W6BCyr3RGGfsYOEsiDTtWKlNBQzMSXaXcsXNPhQ/a7+qJ8Gyof8F
gjvhmq61yLip8zDk1HlwEie9ddTagNRngqDBKbVinmHtGgjjG5JArRfSEupVEsgXzSUXTkznbFqa
7gryTfiRNWdacT9vuZPXgefO1RwMdlzd1bsK71tp04oxD5KorqcCwuQaOXt7rslWJt040E8Ezi7i
qu/pKtkepGqBpTtl77nT2tHeulMdbqBOJoPWrl9bLGEgPtD8/3mhatPWf32dND5srhHFChS39+/U
ScgtydfSD8llwHhpwQIUKl8iTpkzrqyjD07/wKjSL3lERCbZzlMgifGR+uvXTcPlRk3PCkvQAGX2
/kIo+al3VObtFz0BsVzjN8iSHOyNINv708Dyz5/8d2sdTDPwSodtClPI+58ndVhBSpfqB6PwY8K6
8lemgWTplLFJfYF+X6ZetZFV2TED5FX955/+OxuKioqD1TGhW0z76uNGhHiQLc2j1vtas5eNPTEG
bHffeikzlKbbMuBKbt0MzFnfU2AklhAnK/QIJMgz5bUvykdXZsEJfezfd+bfsiE/FqC0sv+e/p9X
qORVROz0//z3u/+6i16roi6+N3/8U+u3Yv8le6uv/9C7v7n+n8tvB2/FZA1+9x/LvIma4dS+VcP9
W92mP67i7z/5f/3N/3q7/C2PQ/n2z3+8FqiGpr8tiIoc0Pfltzbf/olJmeru/10+5d9//9+/OX2A
f/7j9ktR//LH/3Ynq85fWC8MlFfoFtGXs9h+YMIxe/3Fq9B1EF7jCICR/C93sq7DAkelBdHOA00M
duFf7mTN+AuOn4ljih7k5MJx/y1MOLX5u6dc0TXocghynaunOwnR2FWtkm7EmOdz2whJMHILTXzO
AQWtoxGY6gxqorKJ4EjcGaT/pgtSoEQHd6rPYDL0BAeh9hvi71ZtEiuUgVRkvOYxaTFJEwrnmZ9Z
pylKb4G/w9yEvQpRpAuq5rkcUo1hUgSII6FLBFcrETpc/KxP8zln/pSDdIV4o6zkVk0A1xoefFFB
9MgN4zyNCZvVZinWWxgDM7+wSXbTvFF7KgulXqWA96GKQfhgMJsHK7UF+HYTaFL/rtJ2SBaZkPmN
HGnGhRN1MwWqcz/2qD7/l7rz2HFc29L0qzR6ToDeDHrQdKK8QopQmAkRJoPeez59fbp1u65BGaBR
kwISB8g8kSmJIvfe67d00qfTURYNilXjciqf6NaWO4SmtXqzsgyymQWIktlUhpWx2fm6g0Q353Yg
OXOjkL4au2aqioFezNZBhC14XYC0LWBFXSD9MA2Fi55Kwy1XuuSORbb5UKds2udW0+0x7xr7VF2H
1/kvmN1IAB9dcM1AppwA8rJt4mqEBRYoW+diyM3jNB4f6QetvpRMlzGy6G2/USfRyh0gYt3XmkX1
qmxczoQtFMTlrdaGGMXazx/qUYLqUp0Cs45ZPplb+Uo6ENWlRlQTc5sUKdiGmEUKSB/F0fNKvt1E
NXQNl+XoUsxpV2nEvVAKQ+uP41jfTAZRk4ALJftohrU4YhwQNnGY6B8l66ZvxX363PUdKTFpSb9a
nn/k9FjAkFg12T1ReUiKAT8WCyv4J5oNw56tkOr3eKxdbcyS67DkRkZhu0QlmRbPSWRTsST5g8gg
3k0DAaaD+kzK9VGOEWwsdf9IVV6sS5FAfUQk77iEFg02+uVOpI6k6Z+h/xbHzCcL/jY0Az2c1TuL
b3Qx9W7+TFelO1qVNFxkJBWUNwLE9hl1t2bXwjya5l4vs/XY0FZ2RyOQflPAIdNbX0uhq3RNcajy
UPjhBNd4gqpOdJZWiNl9RZn1SyQK1m7py9jFM21+5XFadfj5YMfquEAx2VPAQ8vNOjppWocO1K7K
5Y+KI5mEpo98Dj1uDsFsy5ZAnU7RDqG/Uiy67ZNZ+E0t3frRHgjXwJSx2ugTs8qe8Le+wvM31mvc
HXDe06VeM2o8pYgouZtpUsk3lc6wlFmczHm+Ujw2yfRBxEb0Jg51eEDhLZ7ZuoSbVQiK02tKcokI
WvQg4rLXUFKa5zUzIF6AxGkeLSNZcefKKq8IsPqn1SjNm7DU4qfJnYzBSBQfLdpNRsFZbu1CU28O
RVFE+LWlwikqUT+z/GkDyPTQBwWtzbtVf9TCdmb8Uk01cdagoadeo8SZzzh1iJ3nHPBVspYYQk4q
JzfBwo9xtJuOC55K4s8IhRoJOHhazBzSLpms+lMqSDR2MEZVZyJZLG6xLqMTqZuLLa+unvpclT+l
sdLvA8TvxurU9RpmkuBpjQU+KporkoVqLT3TomxFGjPBMSOpvRBjOHpWXc+v0Pbau0g/O9f3MbCm
0lrsrCwZffz79G4ZBexrJJo3xobGnwoKLIGNzHtXd8j3ZpAsIUHWbAv9mO1XOZ3+LDOj4i0sZWOr
FMr6TDCO+ULHzwsQmWelPQ7DQzOSO7OKLX6GeJoFZy15lX7u3WoIZxGIhPHMxr8+X/p+WU7LaIK7
6/THGv0lLJb41qQaMYtUv8R/JvjV1W1y+YE244bwMvSeVwM64o9cKhpPlbqvx0g+yUOvugYKJ3+M
0u6cSkL3VMrduMNxZmyqMaFseGrGCxXb9bGIIjlA7ru8pXSmwGGPcv3cMsfZq1rElMGQy0LLajO3
EhqFte8cEzzbiSmDrOx6aqQPa46LzOmbMt7mCdRM0rLf2nXZ1H+kdX1fEUQ9MxH16sYUy3GbSmbo
rXkIZVEIjfiMK77djoZETRY2cy8m8I122kw4tGK+XMBwEazrK8mNix51h6Gc5mcxD5N9mUbDZ5fX
tV+yY52QxkUewjMe8mmMUIFhJL4qDQoicZl3+agSBZRUp0TJk1ttlBL1gGl7VuSBMS8xehRL1bT+
lrU8HlJzYeVFRFN7jUyGpYw/5diQT5Uoci1Qk6RR3y6m0idVp9aWkodqI9ej+h4vufUiT3q3i3Ju
NE/ivnyO6da5xE1Miw8zw77JB2HDyiv6sGriqdazaIMse5rtphB7BSVBF+0JotY2Y5b3wVDTVKQ2
EbGZEeHJyHCSVwkJhTc2bXOD+tW+1SGWHvHsifxcqBQj4kNYdfStXXlQ1lE9ik2x/hnVzrDA3q3q
VDSUXmOjFlxxCsf3imKIDTpa+cOgINIh4ChR7V4u1Dd+pIC3Aq9EsJppy7kSZzXIMuRW6FXzLqDn
l1zQYs13vao51SrVpAnmg5eu+LKmuY4vdLflf2n1beywNUYMUHqMZo9FqnGmRzCznWJ4uqJhsvaI
onnH6bBup2VtL1IsiTt6dOWtIrT5DauNctTVSt0xKhiOhjaKNFIlRSBl9Vg1IVmkTS3GK4IDNIlX
sRrMLxjo5apMwHn2kg7Iw5pRkJ4iNdY0yuLM+J6WjbyTlKr9FIGPNkatGFRCq3Qzwf+2CA1LOaqc
tG0VPMtNKO8wDjSntEH9MaTm7EZFmHgSPQ1cl05vL0a60FtrUNty1sgl26Vd239VSoK6Y+AQs+hF
/gd5duGKfSq8Rh1xRfOohqdmyFoXC1lyjRM5+9WtIR1Iuw+R6smtMOwGeZsBNucr7FHqRvvV7jki
OM0C7Z6MFhm9awg1EavCnTZe4xtdN7tNK1rFZ9uxAhrCInldWBVbkE8J0YIo7Po+059mpFcTuRhZ
uVUjRFSNGupBDANU27RjK5JXmbq4l4bG2uac3nwexvqEqWbcGA+B+Zgp5lZo5RiUfKEFWhKpqzXN
QtzXxZKippBoZdOLQrnHcRdt0jxHyRMt0ZE21ZCeTUg/AendcZasjkrtscO+EBmpA8pCQ5is5xU3
DpLYHYpswSUUpgSuitPleaD4dYdVzTworTRf65yTRs1m7JKHu+wfUWVnMlrmJ7a2cruw4zzFmMIj
0iRNajPjYu3sNBukHcqGbNmUajtRbmcaN0mb0jvNcJmf9RU39VQL3W6Siev2iHBj5y61NHdDKIHG
lRaTQtKWvYTYro84p4S3X7NoNw+c12wZgbo/dZVJXo4kMPoMxkeMev+ZBt7+RiRLHih62X+rkPm+
pubztl5SgUc8Vz5Xrcl90vJQ+ZoTBDq1FBkZbK7QKDEFIYC3N7XvpkAMpXkXGxEaxR7vgd9baOaM
SpS3c5dNx9lcCGCWV7K+yUfoPDWZMy8r1B46LxbTnxz52FMmhOH7UhSWW8mqeRQJ6VXJ1c2g3tgN
z4LQS66aheolwb/BqTRF/2/HBC+3NkbW8JbJMWvO+rCXc0RUNuQRkKzYrCQM26OQpKkt01m5UY2s
q+1ybBM/iSTRS2q6idk0hnAbp/F0ihFmXHBDm4+xQiRLupGOVpQaKdvQPKP2UMOF+YEYoNGISIkG
xQYmhiFGjZINoVtNiHgt5MVBVBoarI5IQUNZKhYBm6SudXDqbwI2Xl8ZFv0SSgudM0TDBesyJIj4
5yrzdIttwSkUZbmPWmbsBYslwtaqfNqVw2K56D4jrySRYk8cRe6RYstqn48LUcPUNt2hXBs/ztCq
lYg8HifjrhW8GIbtqbAm4hrIiqBou5CDFD3Fk9iqEaGbSS1cJTMqdyFZQfs8N7WPfhYrR13pPaFH
JD3mfDd+J6nJdihkmrZDszon3KLbqhT5FxLCdoLR0HjSm4FovKRCvdhLwvyjZZCe3OUd0MW4pp48
DNbBzDtxYwp9tNPblYBLTEVIOvXJEVZthietQwIjZMTdoRhU8TRexl4zTjDPaFrNUF092sN1vx0y
FvtEKLKdSFrKl1IgTuN+qIRA4+F67gm8/JlNMiinUDOeCAOHqU9V648xJN2mHwb9PlcKJ+BsRn9t
0rSLzCy70ltJUg+J8SMyjvygtzS76xo4jG2w5ftFKEUvuRD1f8aoip7YB6yNMq3dkQaP7kvVBHXH
U6H95kRlMUYb61Mjmc13PovGfdJSibBb45H0QOyLcbdI2qOZfcroLEm11ZFhrzpbSbnE+aSVJ6Is
4C0jYVWx4nXlGQKP6WYSeP4QTZVOt1qRP3A6ozTywZvLSat/j1pCWJUStR4XX/PGTtadpTCF4yL1
4ykFyLsbXU4h5hTJEv6PSifQRBYZwQYeQHFtNWcUH0cFZtVLY1JbTL3sLO8bC+1WbwjCBh+OiZYe
X+wLpeNW5iVIHfEn1PGPqXGD23xpia2UqfX6EAFUtiJUvZ9XffEihOibKdSxXsKKelbif2lqlMiZ
sWBvFt1BvxIz9vXa8MvYOvd2kyOgUrOk/OFnEejlGF9tVNLhPjQk0iKlqBIP8qo9JkbtkoLtO484
WB3tW8IJ0JyL/q4UzFbRIKQtfGfc5Y62zPu4egSVZzUyGRzReAXoM5queTHgz2pFofas0gBaQFGX
oEGI5ROCO+koZ8zWlSgYv4s66McoK+cd2KG57xshQ59DECPT0HTJc9X4fBRLuoqa+Sgm272sp6on
guCybuoGcbWssq62dtWuqtXx3CdFEwyy3nzK2mD4BQcyDcqa1T4rLW9dK+2D11ZQNJYLcQgJzZQW
xqIjgk7jOAgV57hZlPwOPOPRjtujA0QOTEv8QLdOKxguhhsJSVfZbnC16B6G8O6GQlE8wCnNr71a
pY2DWc86TnJb7mSjCHhbtpxz9IdQzX26ncCetxqDra21M8+R3mUfS6ZQGE0neOS38qg8h2SQoVcr
shvQo+o2mkWrqyaRkSlW2V0hRPm3Juhp00dGfFoQWji60fCImlrxMUHmkxGpsXgQBVrsycNPXep9
E6dY8vyQmWV6RvXDvWWtFkzRWKxOFqHym8XVHJ2hXqyFZSfK9jJvZaPO4uBbiaXcGf3RoyaREMzi
/IzuYb2ZZaMGYT90fjmWDfXICs4Zjbz/tk2LAgWDUW9HC/8ApY1IOdm/nEiSk4fpcEDw3i7Rl5m2
74bWaLqH1G54j0VpfaTzi29y3uGLKHsKXmdzHlwQnfJt6MIbSn7OQY20HJHEmUzHnczuvZZVwMM2
CQ6SdbrPdeQRkx1JwvplGNkLIXeVJyizFPu9TqqqNGTCsaq6+nVUpO5PKpTqT5w93nQzdi1AvBj6
Yjkt3kKpp0Mg4mjXNUHIS72sdlFau1nq4s1aFUtpp3/53KgF632hL2Uws6YHy6ILRwLB0cFhsg7Z
iCn9JPhO/4CeCinqnBtUdUQaFGMLeUoLvB/h3MLkqeebNB0G2mjH/DQS0TS7yiTGZCQxFwNMNGoH
pDQpsmOKTX3pVF0lqLYwO1ZsXdqNZE9Vtp7H5MUqWfQeIz/azU0/ujwR5TWHxf0h/VFHLBnX8UGX
4xGRfB2j4koyBavTmJv8/UbmWBCSCqyQ+b4hb60+spU2nlhLrxG5C3aolvmXKU+BLEghF4F6iMif
scZKdhuLyoEGTny/Ysm5P82idXLmxzLnc0I1tz0+vsmTZ6X5GeKip2okmqaC8YwyJxeQIQ3WuYtc
QZKixK+MVoDKD0UrKBgI31JRmK+PDgRQt0Thqw6FTNymCkhbmxHMjf8axS06X+rfjEFCMgFCwk7b
Ru2bwXWRgLOG3KVQO6Z3XlAKqk3rZABMKme92K3kWP/WSZa/ThTaOFWqSqaXRBkBzy3J0n90qgFp
QMjr5ojPx7zgrEwkNxOSAY8UXuM3oEGSKXUz9NsllSc+RaYjPgK+5Q3OsYJFrulwQlFnuO9lJNkL
IqvSXllfOb804XhZOp0bAd3RMzncTNPlqL+QjFLYkiEYe42U213NARKPRMzBtWZPOdVNXG4sLHKQ
KGuijX65mnjG1aqaXmGCBHrBUQbkTtXT/102ocamRWjEcz6XIXZRELfRG/Su3DB4ygc5knLBTcwo
xBKRTU/ZKM/OoE/dT1kwQC2pueI5y2vp1zRZBfFz6c8T1STk4MbDedQsNvoxjM0A1790QLFNB9/S
j8PzpHT6hsT8+FRMVv45ok/g0mRkX1pLsT7VVJY8zXEz8k1XTemY8lD66dhRkNuMc//UR6uO+XlN
VldEuU+MdtLOm9RCMlUJQ7fuNHMlcaoHu+wEjRuiiBAmU8nADuwWZRX5Ssi9EUnGeiN4vMculDz0
LaUg/NLuYJ3FfhB/xZAfzGWx/yky8OdQoZvZWQaedN4OyIxYm6dyHSiIjvvKH/Bb5M4SaeuHOcf1
hW7IkCqIQfiZwHe9ThwQcPVKPbPoTzlmfaKn10RoyEsM43elKuKgUjJis2hoOVJbRgEK0OWj0nGW
SGUPe8uRpsXcR3UNeogR7DKoEoY0YyiU3ZrHwz1FkLPhO4DBjKmTF5N5SklaY+RMQbE5hyM96/Bj
LY+tkMQZJW5JVonr5YuhDzgmrvPiQhlZ9k23pcpioC/rB4UjDLfhFKHXGGm2Uoex85Ypm190JBQP
1nk6RxryykgFlcmU5LdGNrfq/fNwMAVYaouxSt8oo7TD/xOIRfoh90nyY4Up598oNI+pHkbgAihe
ac5rCsTBodG6KQOuE+VGSmBQRvhlztC12tFAKBo3SqbdG1R+YDx9Xb50VMnt0D1joZ+FptgUtA6r
GJa7ZouchkshtbP+3o5cY468OfqEiSxq5lCVjqjCir9RanOmLs1OcRElTtvZatvDIJnxlglOzjYg
mMPCd9sgfk75Fxz1YSbUDKWl10cskCiBSOe1V6Ao2AtRzikvFKmJr1U5f0vJWPpojWi9GVEZ3QZc
RrYYmtJhQeq5lfuq9gngV3ZDKmMqILix56AvU1TQLDrJyPFMIfeqG8MzRZqGp9Iys0edAEA0tBKq
ugzVn2y2/b1dzYxptu+9sJbBoIiC9XQ0GpcsrIVLQ7tAQC2i9ZNKeX1Skmn1OM6h0oxUNJ2tpBCM
TmECwEF1qsZcv0smIqKHqNoKtE6vHaMc83udyOVLHGoY0uuVHbHsa8vXh2oGaR8E6dM0YIVUxQr9
cS7Ft0VjTOnltPPgdSLCPEqS5Wwp1uVzPKY3nV2BXGi1uxV4dE6MBJOL1WsGrlL1kzYVGoMQOdbx
Ki/Hkunkk1rDxBtW4CxbblPVh9ApdqPeVE+ciMVgirPooJMZhH/CqCQbH+R6rcVIAj2HVC+Chv5U
d9HqnLuIYJ1ThFw1dlfI8Mk1iWD95LxQsHZOhE7TLj2az7lYrtjodCLE1lYQbEFKKymI4kon1inX
ksZRequ7L4YxHeAXISuETs0hY7RuUd86or0St53Uitw+hvB0E0ssuNua9ZWTXq1kLE6PNBpHR3mL
gjduO6xqivSZLMJwn4EGXAXKeR8PZfW9jtXgy3lI3nw/FA2n8+TROKGpI8cLKPcOTBXXHcWrJvJw
IvPbnim3KyZnlTWOQXEYCYMrIqW9PbKIsblLfcjnrMoFLLETwk8NfQaXpl9FBrVGnSw3XfSWU0zL
2msIaXSqFGZFxwQKnb2HTaHfjm2HZUbQ6uy5UttQclTBsr77cBmJ+571LN63I3LSINPGpWaSYQFz
1Eh++JytCuh71h/MWbgo5uuYKjXanK4p5wAeNdxUKKij/TK2ofZm9TGLMsHA1k1JxX4JugcIYKex
sNIoO6T41Eem5wxDC/hPW3p0P66CV6Zm8Sdr4zi9wnlU577FS/6t6nOuBboYlZBAeTr/EeeqxYto
9V1NITyRWJwq8GXBy7a867iSjO9ZfPgt4xmo3e0Ts1CcppInL0PGkLtrPBlXQRjETWFyqvV6Q6qa
DX4GGuGJAmulDb64FGaN8i6nLkw14PJCXYoQaaXV1dGWtrUw9Rt9kA8rTrHvqafjg2LLUaZYtKFf
uVkKGipaMHS94IzAMb16LQ0zXfewG/W1rfP0Z20RA+Y4Ii/mGnKJozXgjNDONiUFtNyrodJvJ71v
fDAJtjM08Uti18tMLVmt5m+quKZ90JnKVLhDL8D75GHUqVR2FUTzsK8kq0+NQj3bltwwQWY6zQwK
RZU2ZCaYWtd16WFCQEO1ycBRiCTe9Mpc37ix2OLia7PQ8NVQNmyy05RPgAqqcVHcegoJOKeojbS9
IabD69ovLdODDhCO223cqbRY/ZYDHXh9NCfHvm66joBHGW8wKN9rBDzBipCZ+e8gFsV7H0sGlVTp
wJ/m6qx4D49pw7LSyEexMpmfiWNF1VwpZBcrdHChvFELeT9O+BShio3bg/+6TMCdRORj5CNpZZlf
zSJRT7Nurjx4UfkE/JbupqqWN2EsD7skj+VAM6mXyoEwXxbg2MNiLO1OzgxYW6MUfRrEQn+OMk5d
ipkx10Ry/sjlWVyrW5XZ5nBjmF6jLXggca/A4TYAMiUqcKvmdK+0KWUekuKoBtI7S8iUIMnK6c64
S28D1STpVu+JeRCQxL6YulIz+2VNvwUjklA7dpOOEFMRM7+RrWmXCeLMxirmgw/TNXnzqiygpIr+
Eq4Ix91M7IsTrQrhy1CowD28IYgEkprGw2MXVfHqhbKLPzncytGkHmWandyyyBRuCRO6C6mtsrjG
PGjfqBe7cxFOHBeliGgBTOoRDxhiKHIryPeuzwNi0YchuZRo7opyMgD+Ih3579bY/E9Sz2goqP5j
9czx8/uz+l+3/3v9BwnN4+/8VUKD5kUXycq09Ee0DJaWf5PQ8H/QYNP7bIhEfGoKf+evAf9IaJC2
iHCYtCuRzvMoZAcI7OP/87/5X5JIxrNI6DEdhBYCvP+n7Ln8q/4N0RF6JpQ+f/39P4TGP9J9/iaT
+1cBjSERMsCf/73gPcNb2VjNuDdG1QutE3VbLxBFU/SAHi8ht8gUvg5wvPu+PFAv/v531+jfed2/
5DP/e6/LZ/771xVjteuhI0YkI/467HLpJk7VqYxeJMYXkdCNs9a3n2Feu3qkc7jAxlntBNEb1GvT
Bzk/gMHe0dc/j3PsgGzQWmgM0s8T8vNJNQOIuo2Z4fdzOAjtB3W16fr7z987kVP/wUX7J22bYQ1j
kUbEAGTJdhb/pNpXnnxwolOZ9FLwy9lv6u9S+jXm0/gtwQdF7jpdxHSxrflkLZfJah0jPwnvyRe/
e2AZ1Rqs8kGSD8de2DXFDegko66qLXxZ2Y0PhRIedNyoO6p/fjNYH2pP4i3QS1Aey4+OkdxWfSSs
Pv1KQehpLuuWN3izu7qCrR3AduzIizzTTRzBSd3MK8+C/WXYhd152M3jQ3qQF6dHahO+kvrqGDLn
nmd5Os1xkDbbUHrX61Oev4AYFqJnKC9Zs9qT6E35K2ZKO+vIvypzTBIuTstuPCPQMSNOizQ/7T4A
NKsdMLGWoAyxmyuqC6MLdOCuil++1pExEp56GIKMJZmfUJ6y5dzkbhU6hh7k7TMvSOBk30ou6ChN
KX6Kqb05TMVJ7e9NSSx/oGiBVAd6HEhqMI+XZjibEeveRhy3yviDEdiVqeNhwq38jF+cMbTlGk+h
bVHSBBwUiKpXf5HO/tIpGy1jYDxqx1zzVbsgPpw6lWsH2g1j7821098F9fjYdPvFVduz9SCWfWlX
EXuCQ6sBY0reJ1235ckeP9Vv8XtQ7D51SoNII3PGYMEGp7v8a9ww0nU2aPx5dMg49IyFZ/MLE917
uem4sJ2+FTia3ZK3We79xpJeJx1NU3Tqws3SPcM1OTALdjY1NGzETsbXLhyTwZWqPa1VDq4AfG9S
5LSbXHO5TrE3G66g2amOJdGNodCMfVm6yn3lP5bHganguL5NlvvAOUXJMN3ueuvOUbnxZZ+xeqt4
+S5/sQJ5p/mWr/mix5E3JCRlk+HO/K/CzP9RNPtvy5L4ELf+3bI0g57GPSFCe+GWX8Jds5OC+Kyc
tKOyK0/zqdyVR+lS/BeK2X9qOfnbq/2TCYZDP6FkGa9WHoZ7c2ov8636iG/E9HjpqT0V78ut9Nqj
ear+f1/xn/T88mLk6xSbw146iztC3u7rttnE5+yoH8yztstP4kEP5FfzpDz/54sWwP4/CoP/9in/
SSs55iQuzRJSJDK2Gqfn6+X+IqT+1Tolu3mr7/LnGWZytIv7spO2TUBXuZ8FPAK71h92/JnPcLTt
duXB+kaFfmgv/bn2EZJcEjrb8N12AVhKb9kgKELikiETuY1EQJMvZ04kw3wBEhOabQORGL1DOytz
I4xJldvykVCL4Yvj3/SUzC4QmjXYzeLCSaae5On2akDsOIdT5T8Z3WbO/GHZagQsvdUHmVgsnrlD
P8IJMsb7db/R9EBCRXKypn3YHSiwBbSCNlp+lxIZkt3ds4XfzAURGkCotv6rVw6IFFjGk3hkIoN7
NT+ba3Oy9s/dRikgLmxNAp92siPn9com4GJ4w9q6XCgzg1kTiIFwBl5yywuc0UtwhPQgJUy31uhV
Bo0kIckuctdAkxKRU7Jpit3Q/LFYfStcEW9Z942DtVfucvkbidvWCMw0mL/l47QX3lFjaakr0dW8
KfRdHQWDaLd/xK/0qGyT305Dq+q239HX+o6Be0yBZezia76IT0gBWbT2c/ZBbmFUuC2DI7UDDBs5
XXN2SJYvBtWQgj2PG6L7NQZ7/U5Oi5cEUdDcof0t9bGPKLTx2VbQ7Zc98brTq34Vr+JTvo2flbfB
o8bQj3kk82MVDA5Qzr13f0DzXd3P3OhsXbj60sTy6BM9HBHcyL1CoSlrLxDdVnEp192UgXZsvdVW
ndWXnx4iJMf0FLvxslPVOKJTH0Z/9oEKf+PLPnLBdJ3E5YuyGQjt1KHt8q3xrPNwB6l8CClcuDGq
+o5selsKsHzY1x0fsd6iZHXoZiBIgZ07tuvX5Uy830eXbXrrKSLxZbmjOrSj5zKOuDVJ6YCCLL/E
P9a+udbv7Ts3QcOvzFPTTbu69L+blqN63J6a1xa25kS/ol9innvJ97og+Oa4NctN/6zhe43PUrPY
1QtFFPxV/gG9dKBkpKu43Eyg8CfxYlKoW14101eu4lZ4aj/Tk/bUvElPy9k8CB4rtKccZK9xAEfd
3k7d1X7WnSiorsKb4WuHx8UUnNgJdx/91uKnmXGd0i19wuCOhlPb75Kj+8Oz7veb2FuCxn+fne/Z
Q5J5yH5SSI73/jO55KfwNryNWJ35SGhQLtmuiezHv0bP6m7dsWe59LzhYv1EtNAnyKqdmBrGmeRD
T/qSeptOGI+EW1Xfj1bGzIsKUOHxhJnneGHr+E3pe2QPTvDcc5qzLdvyKVXe87SpP9Cl1ZtoYbXc
m5DrnBQdqVwdhmLd7271UQ/dcdlkPLKusKkOPInrpjgUsVfHs50dNE84RU+JcK8+DL8/jIk9D05R
uNPvRDgWIc3c+PJRGDfYacjhTBR/tnzZ9LTOyT5ULwqQSfkppyV9K71Kr0qgev1WJUWI2I8tet3T
uh1OzUnfFXdhv16mp/Fb1uy5DboYBZjLE9ktkGM+fYVQA+k3cyRYAklYTIgVpZObR95JviWqHEw4
gZVAWJDtB7ipwe3mJ00J2m6/9hdZwZ7sNEifkM4YuSuvl3A5Mb+vm1nypnlXv5a3bB/t+0OXwcXe
MdzVxpeVfejCq/EWrdl7JxoBJGWYiLEjkmf0HC2/FEaWqZe+EEgy988djJJRVl4fOchJZVSVvI8g
PZK3zQGVLAvd9BaQiRHkxo5/hLfxebxYr2NeF07VNB9Ekh4MYMladgVgNj4MXzyo1p/ij/luXOWL
eFnOBUr8gfMeqMZ3/xm999fxKXprYJunfiPqI7RU4yBmiJGiVbI3NE1Ah2qYfET5Bi8f4II91HYf
k6n1orYkI2/zkkQvRFrXUoic/mb+6X9U3ebUnLQOZuHh1J/Vd/3GIWdY3lQyjQxyErpZ3lITbD/E
VrNhL59Jch7HTTRuLTnII1+9Vj9puB/LQIfiuZl3cfzKup9F2gpvxb1/U58QnwkjCmSwfQ63uulY
JDm7imHjAJh4xKvCqWOnHu8rEfSln+AubbiGnD7rEIf5fKg5Ckd6dLQoN7QcLXNVLNmTV3ROo2zj
lzofvQoJUf+KBvUIxr4uQD4OCWrsMAQT6ta1kHzquJX+0kh+rZwRRDIZtXtOzxCb+gEt3bm5hT6q
p/iuxc7Qor1zCiJQHkobl9j5vuaoB62ADgI40KUdXsX7n/ll4U3keI4va8EdBib+zu7GRwsPqmv9
C3Vnshw5k2bXd9FaKMPgcADbmEcyghEcNzBmMhPz6I7x6XWiWipZbdrUCy16+Vv+zCSDgPs33Hvu
Nfwd/aAhd1v+2rq8TMUn87xFTKjatDSmfY9tfqLGXVFlDtjvGZtYC4cDwlmQIEuTobau9TIHV1cf
kVdzzvE7Tf+C+sku9kmjZgY9tIvbb8c55uGpEL8CscA6LF2Unwd6O6t9RR7LME+jGNllepmPeC9X
j91jtXItVEXHMf9lxaSD2lzPEnqbXMbZW8G0XI4/SXjn2vQoYIAGPk9vnI1XkuwVb71BhvyT2z1l
V+SAL9m3+1x/ONVX/tHXi+o9uVXPDkMaSCv6jXVgtVer8cX6unAmrfWyfk0g3azrhk4rziEq8Jrt
SuR03E5kzZGSTs5bsPPhRwHcChF0T9Z7l5bHyLJgYvVLcz9x623RI1+YRufTbvoVVVf75gZrkhPw
d2SLobx3t5i/TS/8d+ts3puLzWU2L1ny03WMMRDRxXgdfoMU8h7I/0WTrPt8j/wAV/eGBzL7Xa0J
fu2W4t27+xt1yRHiAEJehbQJepHd9JcfLhJzY9jboD564t7Wx0QsA/bRYH9Wmdqlu2IFVosR3yu2
E//Y3cpr/seoluOZJ/wRU0sdFi+qX8nf9DSyAWcuvJCv8QlZ/RMBHQbqXHdpRTvU/vNP8x5Qk6Hv
qB+FjW3vGm+RM+Ll+o4X7cZ84dfsm0vbXP7PBAJMWoVZf0zCdAA/Oi3MztlJP70aH3IpXlHKcwNk
fySgPaIczKdUnRFZLsIDCQIUuW/2uHKpcjaD8cjuLNdGszLNh2TRWAjj02q+uxxiSVecUVSuaacD
62No2/VY/f1n+f1fGov9v/nKnr77pPxb/Xewlbm4sf6TwRjJZlWefP/7XIwv+T9zseAfrGls07X/
Nf36D2uZ7/3DE4SK86cWUeemZDb1v+diLsMvggOxd0ho6MAL/jUWE9Y/XB+yp89ELcDwKbz/yljs
Qb7+txkP8icHFMMjcebh3fSxTf17JxpqA+0Qvu5zLGIgUJ7QPJRYjQrid0lwHM4qK9BDrPAyFwMb
JMIGmLokWQyNXvm2Ub+mVTCYf+QDgPUsa9lPrPSn4RdBNYX3nQWQZHYoYIT8zmo1WIsKGu68SSM1
z49I3bq75KlLwkQWiHal7Jb1pKHzcGs2OPvhUsQa/E1dt9iR0TNhSUHUJBWyaCO558p1lqnbDMVd
KV0PF6ntsjgZgchfSIGQ5t6LZ0gjUZmpqy5y8ZYRpWcgDHbT6h0ogFNEK1RAamcYoStSdi8FJR9L
XM/BADCoIjmTDcJiR4LK2IRjMNG25aPEmtGOhHTfgHR7SAEG3fg/sjb8k51asKMGlHGchX3Xc9TD
gF2HPQEai7YsdXlWCNnoWXqX3RerQXPKdvPA/PRYIGmf1whIC/1RDJntQXQjymtvt26lELfWtvph
RsluJzZS7HNGN+Rf0VzrHs6aMTxbKMnZIlZQhV9nr0GbAGGlXtp+Pf2WYlDbDsPR1ir0w6CT2uI+
mNoDZ4/xHuFDjsswjlwfY4xb49yKR/L8lnABod3CoI6MPwmiXOqkUpTjqoQ5TVBAocChJvNg1w+a
NRmQPBRtE2xmlc5PESnYyJqYGTsn2Q/Ql9EVW4m5rhUqP8ZqE3vvcJkA4wthGrZ9u6nKmTN7VHyn
18IBo3sQugdohfXQ2HljSs80VNRcPHk073mEQ8z2xkw0RE5bRncryLSftp3vJdTkcpiq9uL6gItx
IBXi8bDovnajFVxn5A4wt4qZEkv5atBPOWS67L1xBMA4n7BHvXqw5GHCxDIO0GuIzvd/iBLKxH4I
UmQPdD5ZPS36YQLKZaVW2G2kUbjeqg8mPXC++/o0W+xSPy2eBOd9qE1Kh75si45Z0/jYuC4cK3HL
ddlntvOKTMmkyFW6kKvgQXpbuH0ZFnsEXEN8IbTLmXn6s9YY1lVfuPgbysgav4QTI0Oe63Hobqxx
uZwn0nHUOpARaKiwF0ayHExcNrsgTNgPk3sx5esRTAVVtwmhYxeCNRqWPZsYZBkOa2nro/W7EtUB
egv6WYuffFqNuYL2BvYsF+mZSAQUTfieIn8qVhBL6vggAQ1hodQ4sAG5wDQZWw8/X53OFcndncJh
w5qUo4D1p3KD96A3A3wt45Al0x8vHiv3l/bE0HJGVG5mWosU4VXkgpHsXb1O0qp232p/dgKfcizw
M5ppFMzeOWYhaPjLHCtitanZLWl9SDqiuqpDZ3iyYJmbj4V7k3MCk3ychtb5qp2JbsYJlPaXD+iA
vIeFRfBYY2k5L3UR9Plrjw3Ixd+CEXSdo7HXj9yl8AUQBrWAsNnw7RIfTe4idATJLoGdufSIk5vQ
SjqGF1yialJ89qlf/0QjdRhLZmE83JxGgSCSZMelgjreMAcW4l4Ypc/bg0efojoxXVasnkqcD0l6
KgejmxCq1E1YwT6GQBqs03oTiBHsmelDJgYsiQZgRnNvyPmjREUyiTmgq8RHgfpi1YzWuIe6FrTH
MCu6kxpVekZJl80nBFZI0NKG3qfEIuVuZdVbOlsIyJmg5a2kf5mR9H80UTQ/ORWSMitogqObo4tV
xGnB2GRH/ixY5dL/M1pYJmUyymUHJIDs97rasE43PolX1p8ZtoZ9kliYx6q89ZzdABHxxyyyiXaY
r8WK5acUk6o8yMFirlCXANetOoSaD65jgXYxevMnD9Crylk8EELZrBNiHK+DNbCVR49KcniCELdw
xVRvkN6O7r6bW7h1IQ+xQ66RXePLjMdILKZpMH36htY9izSufmUI/j6yEUUdk64mOtvYIaabbVA2
kRyD+xJOcL2fSpQBSG+FOZ1D1QESXGIS9NmK4r9jBF2HhjyHhok0QOqku1UWUI49Sm2Tv8p1gPw3
8Sa00YB2cdYylyjrotxO6P7TtWnk8mLOsN0yuHY0cd4d3Y/lL7IQ8xfL1ghJT+raLq7o1lCvkY23
BlFlkur3qRmyt8jtW+ZVY2guQwJ9vWUUifrc1Nb0WZRTsx+8rHnGtsG5EA0uOjYrfhl1bhzypItO
yA84f0RfHRtBsNhNiN4A9D7zRkoU2OfIbZNhSdxZvh8gH6utAhYOFRBu69GcHOMTVQ7TsU4EGCg6
eVDASM4DTPAH+x0eqsrRCFs8k76GF7jAotUeMfrO/ARKQSdHqSPbyTj7sxEvbdKyjlJghUHBy0Nm
Z/2qmIggmXKFkrThElsDdTR5ltn9DnaR/EAN2iUpqs5ZRdkVuGh6y4YUn0KdMt1w8Gvg32UChArX
/0AXlH8CJJJr/P88O6pKDpD7ok9zVnQZ3Tw82WM+HcMBR3eB73Yvci4QHL7Jwcf5RtMKC5xMFRPR
p0es0ArBJbOtpPde5DzjPmkkwg7MZXKh2o4dkNdxbmRY3r9F6gvcaVWTLsyiNRDL1B1PKPStG2Lc
9NkcIcU0o+Mfh3RGeQ7+Z1vgHXpNDCj1YREyePTS4EkOOY9lZ1vfyN84DBBR3MJAmsMi67Pgw8Yf
Q8cSATglAXTfZFRPQs/OKqic4AknvP8dyelPlufMlULtIYQUYttZCC3qwmYl4ZnBFZMYxouEPnsW
LmOs3jac5x6B4VOe4KV/pFw3icA5TalJ5xcmq5BialFb0NW60gt2fRaXRw5jY+VEU7ztK2HCkodK
pcJ4OqaW6yDzLRr/GFRxshu93rsrCwxlZip5wmvnXQ18tO92FpYHuAVYeULG4DgELqK0alxd7ryR
OA3fI+IYHh9oRJQS85WlaVt3YlaeALnSSWMVZ+NW+uVZBpSkupu3qVXnK6cRn67uf8fhZG4j6YQb
j/DgnbKYUTRtZy0yM/qtCdu4+y1SedIno11apDnn7WSvQRjyksXNIdeJeao1m4TAKS7TPCR75dFp
1Un65DmF3jUGG6nZD+ut8sh6gQH0UKSDuWR+0kTJhWfCYVmYQFHYeqElnUsFlOtJdGH0R3hB+uVA
EXjxCsTSqtJYemQ8ndJwrGnLuS1GDjswWFiy4+KnnK32rRE560FXBHz45gWHUsRPPKqbbyfGsuSk
gTUMo9WfY3xidNRkYpSrYiZFEiF68QXUFBxXZSA+WiZapJfIR5ayGDUu8Zqa8OSE0j1WczdtuKwj
VpYzrpYmx6ICBLP3mRK1wRGk27wvgwFreylfqXvTi1aJye3V5fGODNrHErAR07GoO3tt6746i2me
kWHxxKKVQWywCJveedJ6DNGzJHBXK6/ElxP/NQypt7Njce9Ew+TedKrw3Lu9YXx36AqOwGi7p5YQ
LKbZc91tuF8ZzUKm/h1PLM6FbxbQ3trmlcfaX7Yj5m3USwx2Ad+uCh2HtEOKNfBIfIOSiA7nkYE6
AQTVuXKp3VzKoS1C7uiPDW2RRNogReVqsy0kQojhc01ZRj9EVegW4yM5ij+NO/TVceIfVZ0l770a
Bips5I2VdMrzyDuHm4e5WCnUHitpuAkiZvmGchjLmBiwVorcejoQGouFYUv3K+qbcDPYWXfE82Ju
xr63P1Fo93tTldwdsixWke2Vf2NtPmWpmBBXTu25KHO9ij2ckLboio3fqPFozc2zFpb1Amku3Yk8
8/ZFMPsfMlavZQzRABlaMC/inAH07JvhqjHKU0XptY+cMt+YZgB8J2B+BadB3OLZj7cBK+SbJZqP
LivIm7ep7DsoDCi+Og6csUx5H9typeLRAUlbtC9RlOY7t4n/SaSnWSD79alpCpIG0iGcVm1AFAas
jpLMJmmu7Sh4WNbZTemwGD+6QX81QZwf3SyRhzgqJC95+anRYlMVziY5NhXLEx9H2PAQQZor7cz1
Bm68fwKWYh2JOnvRvfVALoB02lsZD7Gd2jcSPep7mSC8i9BZfnD8fpV4S7CFQ1gRktoGBuaqabCL
Se07GwTv3zxgE+A72jlA69XLVNXeqsr5rFuHoekow+xiBeBXur4szji0xYpioF0SP3wTHlD6yBHT
wdUF07P20f+iQP6bOywCZ2uMgUswYDQnxk9FrwiEMLjGvZHBNfXwAjZYni6ixk2PJazWnSadczfN
DNXVVLu0HDYCTtjAIfELaHCXGHkIFpjJabZybIAsbkAmYf3EXdB5LYYsHX0DIKjPfj1k+1LJYe1A
Q7nR5SOppsx4PNZDQWvEconY2auT1tEVkr5xQxAntjPyzaM2sXZFoVMCr+csXSI6fSVlLfiG0l5f
E4AxcGwGWuRgLiCqTK7xqXEPbojAY8Bl6hhPfpixrMm7m1DTbyUCAsfsOusZJTR4C0HeFys3Ag+P
ZczMnvO2YtoZROMLYR/ejsM13c9xUb7S7Pafkz+ZF7JMoIuK2lkzYS+eVSzTw1RRhOSdw1gA4d9W
lcgIPaKLGL6O74K+4D2okvjLt1H8sm321ryarG65YtaRVPkBfpq4VlV3ryx9tdoMNSh8vmNgjs03
4sb5wDXT7SyzFp9JxxItT4L6meiZ8a3mZXmvewdXGXJxexHHXXekOHhrKstaJ67Kz0XKsdvSR3/L
R4qJP2H1zkEP9J7otxX4gyMcBGazJo12CSLx4HgeViMAP7DKBCsgnRHWYk8bYoPdjSKe4YMOZcQe
aUmMgMppt5pz+FCb/nTWcQt6gZ3J7NqcnRFAFvSJ1RLZ7BFtpjjpsI32WJmZduClX4V52K3qyAFv
DZoQWkm4hpP5Wjtls9ZQRjilGCckrX7mwB7+zK0kPMmK6nKbRJjEHbwyy1oEGLyFa+29UV9E3llb
zxb9WwKjdG3Vj0tFBuMqfcSvJH7XbEPcF/cqkFewrDgOcOPv7YkaGdmzv3R8p2A/AQyhzkLcwlbb
LKqBvt4wze7Sel7DZjUl6Xr5wGAuY6uVaDqjpt2TdZdvp8B58ir38coiIpaW+d0QFbCLUPeTdMQQ
1057uUvbpN3NXsaWt0GXhb6+3HOfd0c07NN1DrzkGiLNPAJdoPe0oP3HYewe+OHLQ6FqgLlO3VB4
2ne3Vs46MBF+Wpm3UJXZ3QNd5iwSEuM+K1W8mCaGNT9DUuBGjfgasmlelnXerJIyNI6GsBWmSlMm
u8aPomeF4XyLVe4HZ1hMrmNJ3o5beyzAlPMn8xxnFVpVhqGTAeEhL9oBySdFG0wbEOcMLYPNyLt4
FLMaqDY78WH7c/2dzw27MJ9J44q5jdpOAIoubVuzxaUNIvbZyx7btwTIuhdl+DgYfP4yvdllm2G4
hIWUkvIG25gkygFb3NT2B5MieqnjKl2ZeBSWtK7lITdV916kbb10qEMuCmLBNrcwSJqeG75xJYes
W2X2nTohEq8ZYS5pTya1fJUeTewnu97EgUSUDzZV3ylZc3cIIKiAaRjdMj/FidkfxSDNLdMsAq66
2TgMVnpmj9uvS8w2qJ4w/ZR2UpIVFOXzH1dmAKWTkM9XzSP2yS76ZJYSbRSUv3VuMbFDZxAUl2RM
LLZ5cYe8RrXTSjrudxvX1skfgmQDdp8eupodnyRm3tskbcoP8J7T2ay7bGfjb132xD9c3LFMztNU
8qaOJZL7ciKGt44RT4du/4WLHpG9VXlslbQ/PY/ebL8TnzBsSjuu7oIAJajtZt5CtWVnEOaJ+9xM
zrTlAkEyhcLvR+aODWMf+sIK21v2Wfo44FTq/4SePZ+KcR72dsxYZlFjmNp6ReRvknxiteYn7uLR
3p9ly54XykK/MUoUvzIyfLJOBpCtKMNLf506hnFlZsoczJbD1U2n5Bb3zHyYOrtbU4v5ScfQl2Fh
mfOqlnCQMOiZ16Gd9dGAjvISd/N4CjL8IjkAg8WAWxMLU4/5lWxnVt8ltyE8MJyq9O2bse6DZQES
HdVbiiXyAdJRqdci0JmzZRc2Djef7bBLkQiD6U97MFD2A/7q6+HVQvyMo9txDMw8PsyAtovDK+bP
aW3oeEbIEjzGnBlIQu4kx/B/cIdl9WO2y2yCgY4E/tyJeIWnvcbZVXUtQTiOuepdy11jEOhujOHH
ZkcWByIgXt98Te5VvrUj2trZLvQ+SuOI5ihu11i90MZPXq9+yQLgE2VoZ30T/Bbf5ZQJNkzOPLzC
pmQBaVf+Vk5jfmyAVe9N90EHE+1IFd1Ihj/h6KKuLvDEIE6ZvgkYtZ+6gXrTngQVpeGPN78z83WB
GehPBb/ox0wswbfhWV/oZI3HW9NfBZaVU89LbNG4Yz/wZey+RRWdOtw459lsvJ6N+hjtpSRVbdEJ
BsaWqYxlFs5kAnYxTlQQKAtMY1e4Tsj2eTrpU91xQSgFBt/Q/iokUIY6oejoI7N8V/044iPpqiVQ
fh8YxHzCOUd/4kCc0bXzk6XpsKO0/eMn3clIgbMzNfrtt9DS+IVjIvBa6zLjREAQaDUI+od5E6eZ
idxpzuA1AGzJ5NxuJM8jVv4esdTUyWXIhwEc602MHOgjlys1S408vzrUIInJZTGu0GeZl7XlvZdo
T9DekiHziW+FygmW3meRNj8RZB+GFb5FBZLWG8TPxfNk1ayFBZ84ZUSzEAwz2dU7+mYonN6LoPLz
5RBmqKLwxmxw5tPyyoy+Shb1X51b+TuhBTvb5dCUDmPxuGOo04NhWhpVktD2l07L1t+1vqeG44LG
3N1ybN9GwTzCwY+5Yph2nnVDHWgq09jDAbkmxO7S+WifJ9n8aMtofGtiR69aU8rHwDxeypZJR2vM
yaUd4voUuW54lr4j140lXpihvzbseje1Yby6E6z80G9Y7BM2zPuUrIJk9C9G6h+xOI1PjG18njR6
UfD15wzawW8tOBA7rx7XXspEAWcZbRB2j30d0ZGSWWuC3R76NaEHxYufZv6XZY0UVnZA5YbZeo/r
WX05vY02OrRtWm03ArmlypuTtcTzTBmu97YZSORrm104kwwGOou8IWMILhJP6lF6RYiNLPOeS2DL
Kyos9WK6Hco3gPIvleClHGYfIrWI9FtIVOKCVggnb/Y4ZEUGiqawBqZrboGZIsTVmyzICGyhQ9lq
Z05FuhjrcNimtcLm3WEeXSSx+PItBqzVhARiAF+2aKzS+KUYCVylZ7Rkq/AAdwFjtMqs1SUCfbFV
gBzPfugO98gKoDJh/kEp6yRM0SbpbIgz+Od5Hu8iIImXwY+7NU6edpfSHt9ZRFXbmoHdAUh2stMB
yFIWaO6+sBgGh4TKDRIGz+gzkRbVXLBnLsJTS4DGoespJkt+rD+z76HHw6ed5qGnIKEneCCtKFiP
hpG+jFXMuZZ2cmMkQ/iK8ptJbQo4cZ4IM1paczvcPcShiKQMNziq3NH0Ej1vQj+RRKj+ieULhXuG
4DjBdA0HJEPFnE4opy1zSYUsUb2ltaS2M9qFzbLmzBKMoUtR+k955trRuk6QUEeV+vS0U125SMiL
Gn0S4nxulbUYmSJBI2TMrTrvYjo+hwM2hHIRRkG6Ksv6XLYo0UOzexJ2dgtBNV1cFVpHBhKhx+RM
FyCuquSJuW689Jouuet6wvKbezjH8Sxla6jpkAQ6puu405J70usbISLFM6FZ+okfhPpIWSG1dj72
MBJcppswFCpu/ana9gkYwUDn1bmvMdWiN6KDZ0919vuivATaF992bDDxZORBxIRIQAdqMmBBAvQ7
A6/ria0LxkS/c5jMBvEvY+q+CZzLwJTh0H1jMJVGy8CR8bOWKLPcB/etrrkK8QS57OQqUAPZDP2d
vilYzSZ4wNZ20W0w/F3k1pBecYsi2YiohHZ+Y19hTgy/G2I8oNMFBtOz9iOwaUYWpts0jN3Vrzn2
BmIpET02MUWSF+RXbGmXvHarM2kg1h4gIYqrTiKup1mdxrWN/Q3RGf8Qw5sWFn2CU3aYkWKXhY1U
aHbCuiZ9RxYvKSkp8hpkwrnT2EtxKotKvk+pF7bJson6sloqrk0LbdHoJksbRJ3+XcBvJ2DdHtjB
+G7qgcCAjO1+lE0HGRWzmGh2YM1qGizREl7vdon9G7t5wJJWEzJ7Eb1FXUi00QswO7tddYU3RJux
soZ6M7pEfSyDxNXmglXGQFRWjr83GmznRWlCNjbK0NVr1XLDM6msSGocp/LCJq7cVKOMDgZrsGif
NGVC1sSo5LQiEN7/6gRWOYSFA/9dEm625O6R28cv+r3TEfLS2fAPTMe6K0cm8wVyIMARFnaDYqfJ
b8ak4t+eG1z7evZ+TSyH1nZMtmtb+he8r8why8TPV4pdx0tSSGfgJQink1XNQEVKSzl3w7ZLtZlD
lh113oru5OYh0dClGK4mvH256enYhr0Reu61zSLxkcSDY+67tE6vKQ0smiGifZA45n7sr4mX75/E
0MczlrS4Ce6Z8FumOkDKCDIRBgKooQuVWosAWzypmqwVOH9pX/PR4UMEZ8lkR+pHqo+KtcFECgfY
zWtmAESpJ8z+NQ5Ua+wJDIji39oQHU2awdPjwtegRYGNbPeRSHdS8LnOjt0/91OUbLOQ0mxn9ar8
nLi8NjLLEJMV2kWpV0G7QxjQJaTYJknP5NTo7wnRkhs+MPuoDbNFHwaqROb2jxg40B9HotsGw4a+
r9n5eOmeXFqF/aiH7hclL+mqTvvYMqt8BWlWQyGMkUu5WQsvhmlxNQ9QOhsxn6skFcvWFiSv9M70
N+AiuBU2aRBwrLR8hQcmrpjs8GPAnbnPw+C/m01YrQMjAQBGYFSzDOEGnwDZQHpgX/27cmvYI2mJ
KUV2zrCdGla1rN7J8mXB1pwkcSBMvRomvzjdGQF5/eD89Kopdn3Dciob1LvoOw5Tpzm4VYMhXhWq
ueuxrhc42Me/TD3NlVKP8gqE4GdVjd9RrapjIi0LmaarUTr6oClCKGWLJKLa5YQ2l1lMsWmnmpFw
O8iDGfb+til5ZYeeqrfgKVr6GPCvE4mqu9iQRARGI48wcfUWRAZdriSpYah1s/Gc8FbuC896z8fY
/sKmTdgx4LgNPtv4PvaTfApa9Gt1wC6lKUO56kk72nlzmt29rJ/37GZulN02YvjcG7ZoEvgVJ7N/
xpfMFqvroSg4iePvePq9W1dq85WY5+zqV518xwrNNZvAT151Ro2JOiJncp00EGY4oswnVDMONqiq
f/drld2jNh7Ppj2S4PUYhTvSeeVEsu8PeOahI94TPZmmZ7WzxmNn6JQZnU5gs5TR2LEf4+lZuhXe
qu5gDp53M/LOXUIqfwkb82ecogH0V8LQwWLaeijNGRaj4wasFxNr7VYwz+BoOkveXTI3CgZxDVu3
hWmZR8VYdJURubdTpoz3GcZ5Om6nkRtCnqflyKH7lg3hvNEevvII7+bjcIwWfi/tl0Rb1VIKRjWT
53gAaXpsCZQ2j5cuIyutQgwgZVzDJnJ4vSKgzJyWjmT/Esfn1npEkkfOr9YhIZFVdWUtc78dl5Hu
We5OeAOqwlU7Xi97x6rahUhEEZ/zID539uy/TH4YrOFyAHaUWK+crnuL8zz5q6vR8hGl9u1P0I/2
wwVc/Rqb2bkNHAGPzCzr3pe6/4tOYfzbEEy8KwxAD6z4XoTTNSA7wvFk2LxmQWS/RLZ1Sb3OfU2C
cM2tABPVdvJ9FgbIHdE2+naD4pDvAVIK/MRnVlHNynDRnziGky0ebtaXNJ1w5+Tj7ymLv3vPYegG
RQ6aaJ7dpZAVljPVXJhbkj1ZtxQXobJOkY9Ley1qGR6DcURF3AgCbh5T2IXhsWJNuD93rV0CNeo9
xTZ4ZBcwjpAATQE6KXOq+JhF6Ycfx7G1RCKi37IqZ/IsMvfOo4EcsREZGFopd1nEiQE0lW+pn71T
h36MoZ9rb/xyRgBfoOk0zRmSZl84AIubALYe7NPgHIjAuTRFStqualeTYw7fPPXGaqZCu6UV0Xo6
QHESD3ytH4fDDpYVrI9Oi++RncFOOg8yTw+IFp92Wd8iI4tvrIqGu8uMfp+oEMG97qkQmgzHiwsy
C3NaUtrvlcqSXZoHH6YK5cELA3Fsq15gZY7iP0w/mMfGhZFZSy6hkuVKRW7iTyUKrBFhUszlyYfA
udVZu68s3lnM9CJ7Ho1oVidUOHIDpn7KNirB+l1mSYpbGpsaTxnrKjU3N56W8FNroOeLWMfOc9tJ
zThP2CzuDScG8MbyeBfMtre3HhzXzBByR0BduqydVJ+kTLrk7ZHKdTDnCH+N37rbrI7UWpGwdCaB
rT3DaHHDbcu6ZYL/Y5bWIfOymOQBZD1RA8hSYLFkYZqKVW+DOTrMDcqNDRsSZODSm0+5naJ0hgnY
woyYpZN8pibTbNyCxpgMW10mlv5LjBKWv9BC3bQYprxJryTu2hqfYOPeSTmd5QoofQcYqaepMd8E
Vm//anlT5JwMsA106ix3+2QdECvID2rrAMRLFY2ucR8c2MnnjpjA8igKQuZX2OTxK7RZXOhferKF
8YyWLI+urHIHaAiNEPr3JII+QwaWGEbxMRtNiKvC8oE8ouxmLm9CCyLckTzWoDYtIn3AeAE8tFjF
8D7NO5cK9tC5zVwsppqxhuibYiUNNT+V9jgvTR/ldcJw+cY8Bsq3hbTwmLfl9GTyzu9iX7XxfgqL
oFlpC/XMGNTR2moKbxN2qN77xAxWnSnCm0b8W0oiIqhQRjBLp5RV+V9mSe2XJyfn2zXc3GN4Zsts
VabT+IcJxfQz14N10Nitv3vL0d5hKKo6v1QTzdamJJRUHMaq4ZmblGv/EKlpkF6LMcFDGcXKJtSI
OcPMAB/hDtNfGdMujUJAIB+noiUDSySDv0ZEk1MkA+AEk+MwMyEJs0r+VDPrp32mQQuuM+63v45p
z3uDamQXCM3/S1JBCIfcax4XewDjI13Znh0QZOzR820kFMVp4U+wcUHqGG0Y79ycBJlnkRsKGKDq
E4ugSGa9iLz7HDr5e9IqCJ6oE9w6+0EJGj8i4kshp/7dMAb4G4xp0XK2z9SLKVWiC0gpYxcb2Hot
msnIfmldqG5HL5kQ8+37unsRdm06KWJD00XBj2okYgEQd2As+JjipNpO0Zi/e62t/JWuu1GtPC8c
nhhwD8rgXy9q3DtOq2GpRF+sFfrPspq9FKRMiM7ACZgpTSvLC1k7r6tJFNE7R2WevStFK2aaQuW7
YJzaB3WwCqvd0AcWU4bSgMi9MHPoqXQgjhPpde9XfDjpkLfZHUWRo/EN1GFvXP7HQ5f8/0Gc/Vz/
KW+6/fNHn7/r/w4SbYlC+j+RaH/nP0n/59/TPx5f8h8SbQ9ygeuhsjZZ4jjMYv+FLvDsf0AekOit
H3gjhrP/V6Lt/S/2zmw5biRZ068y1vcow47AmJ2bTGSCyV2iqO0GRqkk7PuOp58PVHWJCS4Y5fWx
buvuqmohEoEIDw/3f/kL1KqGYxHyBJTuWNL/YrQl+S+UDvAMsk1D5w+yjO0/QWkvTPuwfrN1RrGF
bFtC2Do//ClZOByHMTTrRnbIO2zzfU52tgWLhmJZAqHAwmXwQrFX/I+ODUcs3RKKBh6c4regFqAu
naQ8NNszsJ/0yMssdpSEFsKYsdeefIYX5BGsF4fRDUNWLPJuc+lHqHgF4lp9IDuzcr6Kt6PmnaHP
OEDuR1wm/JLHn+LkrAAomZzj2l3a2xAlspgO3mb0D+U9tFPJOjeT60JyPOSCm20DvwraCemWTvNm
OxXEXC7ZDjcG8lnc6xNlB2JAXCrX8NKtfNd3FzOIt9qYsHkCSKTb6CH+W3tAYAHVV0nayYg/AViH
OP59/F72ILYdarM6RGJTdcLpwrIv0eGaEMYcerIwp4h3VkcJxfFWXNKerQO+iWrRjhNoaeiGuiA4
9xVnu9KxDnA+QuYynnZBj5oRGnvvYyOJtsbkD9txMt+9/ZFe+ka6pdjgFC3T1LXFsElWoN7iMyxi
kcOeOwPVALsuVqjw2jFt+9eKs1SVF0PvY6YiHK/yrlbHAXXxCVwKElBOaTl65gb1VW/nUM8QWNoU
CHKa1UOafcRgWTFusOOG4LUXLP8RPPt22FT6QQEBiwzRbWV/wv5gm8k3lnquWCTBN2FHA2nyDkP/
ZdTuzZSiWffFb6+H+FuXreyfF19HyMLUmTp13kXHr1ONgTWkFgqCvtgq5g3YDyQxon3gX/ajDMkP
pnU087iTLZw5Z8gx5e1vI4O/ZCUDWRRuW9yk8j4oL5LpwQh/SsGhK3UnsdDSrLlhXiZVvSv6Q1zu
gtaxomtbdwxcHsCU0lp6Z7ZA1TjF2sPbq2HBF3kMDMK0ZGIhi1ARC20QaBsegG1zchL4CxutnPaU
9zF/FB6aR23Hbin1lXWvzGIpv0VUfi0Nmx4aFnGWgVTbYi41A6OiTMVj3tch0ocPSRh714GhXwLj
pVLRKXAI4vYsR7QXXLUWuGKynLdfe17ki5+gY8FkmoaBzDcGZ8efM6feaFWZOTiInVKdUS+1utqh
NPS9HxvZ/fOxhEXtHkoQ291evK4uWS2O3wQQEQJ6wjdFFpYF/CoHNNXL3f7t0eanLd8Mz0WTgwqR
NUWet/8TKYqxwGFHNRhIbbRLdIZBYoMT26SqgZ5AUn3EK2Yb4bUiIrGy5V8ILJyflo4prMEhayzO
tWEYStSkME6hbgHpXm8id+xMf+WMeWEUDnbbZB8qsgJ56vj9QMWpmc47OkFD1bzNSor7ujaurA9l
fsxiGg3Zsm3OMjhd8uNJ92Qa41DLM62liw1zYCdoOYEiCnZaq8DxpkCPOvNNJsVgIwe6z1LTrwTp
F84GA5oWnp2oKJGuLCQ+Jrunygm+yOHGOjeVH8oGoIw8dgDM63E8943QYQWvjPpCMDAUsgMFnSZG
XWYmVMwAqyX+BI5viN1AVahn28DYkWWhKU7J1is2b6/WF0ckqlqySvtfludQ8XSalRL/R7QinSin
T6LTdeN+hxe8N6XKtpBovE0Rhj9vD/rC5n8UsDJmrhz/mn/Uk0ELL4WU0w2jkyo3RoX4hW+iBNTZ
+c8Rj4sTxgLPO+97NuMso/V0LE/vAymOGYsGx74fQ2mXD+gImRFyI6OkrGzBl96MkTDfJMcl2iym
02twskxYIE7c3nej2tORzumRjHQoJ1irb7/aSzvRNCCyqSb/JpAev5om+wO9P+5MagjsVYXVhKoK
eJa3R3n+SqqsWYoGNVJH6NJeROrWn3pfRpTYgU+rc0/82nXxtxGfC13VwpWT6VnsROzM0HVbF4Zu
6pxOx2+E2rVXsCtlJ5LD+6qKPBcnOFQjYvnjWNuQc7rYqZUewXujW/lyj8plRwGHsU2qiKqFrDaB
exE9gxHqJC2HOcEIv08VsrURnM0BEKVT58Bc5BK6BEIDQDP3cDuDvYxTW1dE4cqCfbYj+R22bFiq
gZQ+meniq3oDIOO6r2Snn5q/VXbHrpB1d/RiN1YB2IUSvZu3v/CLr046SiKAWyMc2MUnjkoxpUOH
C4iGs8dmRur0pf0uijJYI61xhaLmuar6xtYuqVq2tv4z62xKRuhTrvyQeaDFNwBIbnD5Q3Aaed/F
2SLjZqBYFnB2SiftLkybmR4nnctRCWxTGDcjXOwNxZDarSY4JFF3aBscMOzgWtK7NcvaZ0cA102u
iDRMNVknGi+OAOTX6Ccq0QQgq/DpoARzLN6WiEGWfWVCVAnO0yL4+fYU6M82tU2V2FZx7OJqwF13
sQxV38QmJRSjIys5xNmfHdcD3/+cFz/YMegYGBsYFR6M9GCH3aE9fUzNaz2+luuvSfexbQ+q9DVA
oGk2ayo278JZHKo/8xGKxTLMylxw7rHxA0g86hk6SjfJnRfAMtkV6iH3P0bjly6gMPmuj6+G+ubt
V1Meo9/x5yXPndM++NukzsZinU2SqUQwcThsqjNdPpe4e1rG36O4Ten1VvWXMgP6a95444c8ufAE
d9YPqJzQAU4DLjDGddV/VEAp++U7HRxD2Hw2W7exPoviLONSm7tQeEd7X5YuGAwY/p1TJFuogViI
+bsSA8J+VzWHvN4b/d6LDol2Garvsvad5P+tJledeqEVD3l2hf7UlyE+0yhqmU5rvtMU9BIc7fPw
JVH32Al2wV2SXAOLMdpLlAlMAwUDI/g8hJ+7CbA+Lbq7ST9oCN+EWJfBnCNu7cb3M7h72sg9cOIG
RNFtg0sGKtHlfY6AM52h7EP/PYJvEr7PPITsXRxcPMqA9xb9Ufk2mK5JxuEV0SGqJxz2HFCjXLIN
7QJwuDBgPqIhRM25v7e8u7LdCuvS6lySF0kc5kQUsEFpXQAnxKOw+wLNb4CdAUKqQVbOQXXw0vC2
Znsjq/s0Rl9iU8Bmk87hREVwnZXbwIv3YXOYum9p8G3IdqO1AdohT2d6tbdSVC/Q5lDQwxbag2xe
lYcYGCVMUByxhwsEGBUDvbnDMMOo/zhcsqYsoQkKS7LMhff4yBCcTWmGercT5Bp9OAVNj8qPdr6U
olacYL5AVF85EV/aoibZryEo6OhCWdwnwD7nFV5hnLv8j23a0fsQCdyXle3yWBNabhfyMhkVAc4l
RV6EghlfQSUW+6y+uwGKBbfSVLH2mVUypu+IJAr5a1F9GNv3g/63pv+oYb91iEtBdVPlQ1A7EC8y
GtHQ9zqnFTvIfE24M2y3n1HgwVapHVN8juBOZ+2u6z4H7+au2XvpIq2RntngDPiOK4uublqSQASD
/HPrKgVHb+6Di+aqMRxIrTkPL7e2C1jiurxTUalKtiaiLqGDXUP+joJCjsGs4vrXXXJZtGeptsex
+YBkU5Ztku9d80GEdxnCHuPPae/LOzp4iOPAxmXTU37fjCUt6jDZysanYvoOS8vwLmo0QTpHjNch
nJ4aRs/nqrougjNVAWXtDN0d9QBhbTAoawa3nZyuv8IMYcJBCMpkudfFeV1/oYvbvPOmT3lyn+rD
RmeXdcpX7KXB7/bnDVr2HcqMpvQABl0v8DajGAYysSpvu/Q8b88sGp/j329/8WeZFjdGythUOAiR
838fL+UmbxKrhLvl9GZUOkbYfTcqpLQkQ7+YPHrJfz6aonDGIJUhuHEsVpdqZnpXgyFCwRoav04N
ry+RwcFtSHEyWMNvj/b8PkfBl0qUsJHEYMfai8y4iuu5Nj+OUPYETfcUYLyvgSQGVwpfh5VnxtYA
cwqfkFq5A0FgrBw/8+wtdhNJMpmsoQjm97Eo8uTSEVlFHrQx7ztgJLWNkxB0mmrXK7v2hW+oImah
msDm50ldHHEqPpSaDqzQSS0Dz+HKmhlJsCAUj/4Ldhwr0/o8R5nHoooDVdSg4rBImKIyt9O2Q/iw
yk0QVtK5LVPf4hqC/lfmeBm4aUsExUrMXb4k6vE6pWzq8ZTjAVQsY27h4bsLNc7Rsv5LkffQR8WV
On0r61BaecHljYChGEYlIdbIhyHrHO+JCJsCH7Q29WbFbq84+YoYgIdZ2vdzq1f1zruwciwtHPdv
r9dlFj6X6wWvRtGeZhy/4nhc/Ig0FYxp7WhKVpPmI5HaUHUQqoXdZNdfZ53o/vhV56YJpukyp4qh
Lk+ybhqtFNhl4aD8Lzn0vK5KmMzctghqs6mawDg5TdAAsNLzt1/2+fdEGscyBaUWUk7uXscvG2Lx
lkuxnTs23BcsNQHf5+Qy1cj1v5ns938+mg1XCO4jDRhz+Z6qZpggvlG4w9at3clARfH+BgCLaM6O
pu60clo/+5I8kN2BvQJ1Y5pIi5eDMNpMJJaoC4qhmnuzbERQqE4JB2FbFe3POM3DlU/5WKh5GmyE
qpGKUAIgKUd0yFgsH9hlkoLjcOrk4nYK93YMjMO7FNW9VaK/hoqUXJDBgR6qAAbZyKyB1Ukv+Qua
lFP/NY73k4S0GWJ+X4PunhY72PV9CKbAKC7b/Ir/HPNo19v3Zch6RBOQ/69d3LbKPc+A0sEDDCj1
5Lo4a/JHJRyzFO9yyu//8FvynpagLEACNheSF++Jw4FujCLO8Gqq7ry+krZlocM7GxC3M8xCW4mu
z6IBFRUWzdzUsG3qBIv6wNAXozlgcgBAgGsZ+C0OdBtIZqHukiT5OWlYXNZyeNtl+u3bL/riyArD
k2xqc/HqeItMCgC7Ji/xWI/iH8Gg9DsL/1zsjgLJRYx9jz8APl/gbO2VgZ/tzfmVKc9Rv+aw1tXF
udmqYVxrZRTSM5TdUfYhrIUWl58Rw6EiXSvuPmsNEMDmeVX0uRJCBXSxWxIDQXSjmXBiR7iyq2oH
kwfzLK2xRerN8Rr3sH1md9k1bSvfMZM6d6DGreyex0L18e6hR0F3ktovv4XWyPFka4VlDGk1YKgG
aiFFRkmWwPndKx3ZoYoqtx7uZFCLZ7Lif+gkepn0O8ODjmBglhxY8BM2LJ4cgx7djTGwKASsVCh+
0E6AjbFBsruAPhE2E7J5a5cHLtrcCyHHtjQ+CuDDTbT3yocCxwpMLLCTAmk0jw5yWtp1qEVNycc+
3DfQtMhANlrBYJcej0ZaC7mPlTX/0icx5q9PHKFlSGX/eDa6SBHYHhsdReHrUBnAABopXucRrtAV
zmf+DCJKFX2n2flFJ43AH2mTrfyIZZ4x33TInmjpy2iboTx2/BtkzwhhC5GaK10ibSYkpwaBQGX3
0RosHxIqAqO+tH97yz1f+Ry/hjDUxy4tcfR4zEQAiWrwWHWmZnLaFjFQuDpIE+iUKXT5T08JjbrT
LMxmyyQcNDYWg2VgFRugc3OeYW4irRXbTOG2g0aUU43dtmsnY+X9ns0piQWXSIN9Js9Tu3g/XJCs
xqrhBUV65Z/Vo3dF7W9fQDbaaGPy4Dcaar1j2a286bNI9jgsKATBFhfUGI/ftAd56/U69/7WB/ET
hehuBXZqXQkI5lsEIUgffeGmNRikoR6qldRRmQPI0d6eh1cNQWjhPvCsj+sP05iYvQmPMA0tNx4i
A/oxbZaR4gJGi07Wqj8ACYpzDjUVvW2jwwoylCiGhI23TQyk0t5eZs8/A/GVjz5nProMHuR4PiBk
qJ1kI4jfSeVFZbSwUYCp9RyobZ3M7Mv8Ux+t3EWeLW2N5itlMFtVgHFR6Dwes8MtjtsXWAruTM15
In1LENkRfStd92P54U/fby4igz+ZV5liLwUJwzzvaiusckdi27ilzEUeaYNz2UYb2mqdzLftc07w
bGV1z6v3+DuztmSFYKEKkyrJInG3w5kPleXwzdSuhJ9T7+jTy27iqSPcXnShItyP3n7T55FS4/PN
5RJ6aPQsxOLylRm1gthFnDvK0CEii+H6pqdCvzEnXK8zFRhjY2IujVYDTgwt7tGZ6INtp8QrZ/bz
LYaU5AzvIKO2dXWZcrb4S5pxqWHMF6sIvMBpw2oUdbUw3XoliuslC2owkWE1pndvT8HzhXU88mLW
ofS0FpIZjGw51iC8XYcnLDwvw9r50cp0r73l/FueXKgLSlcW0Sp16lL6OooJvYBWAz/lb7Tmemou
dTUq94qhByvjPo8gs1AndbEZ3EIUWYybhnAKizagfoCC47Yda0hOUuavnHgvzSQZCNmQAMWGqujx
2/mTgXt0oGYOHMTZhMAEY90jPIUDuDCCtS7lC0vX1oEnsHA161E69Hi4CNSpPeXQM6Mh+R6a8U/w
zRANFO+q52DIvXKXc/wHiWUdaFr4FFTNw9tLR51rBcc7dv4JhmFzNbMNIFHHP8Gv6HNUPlSPvPta
BHMlDoQoDb8ou4S2CeG/6sKLHOGuDbI2D/ooQeekhoggEba5IHYvEaBDNVBT852Sdj8mMrC9mJ0u
Awl4J1puK0fJ88DN70WugnVGksisHf/eVjMiTQFO5wSRdFN0yCqizbY3q9hJzHGvBXKPgwwWMG9P
07N1odOY4t4KiI9inWEuEgUhefA46ih2ZrbfHiW0r1I/bG3d+qRhmXvKYFDa0brlzsFt8vgVc09A
W6mDGM5vNVtGxlRDY+VLWyB6RcfnT98MXBUiuaSZSNc+gyiCd5D7KqBUiv7bt6rEFbgQtgsRz8kU
VN3+fDALpAoJlzbXBBdvhtAfDDNoa45nQOIyTdfw9G4DgT7dDKH58+3Bnp1FgP8t6o9kWxy3+rKY
M0oDYBjYeA5Se1yPI5S+S1s8zDQtJbW6QxrQUn57yKUOsC4WYy7OIgmBIasLubcJrxQbGOFuXqDG
HWetjD02OuDTQAMMQfZYMYctvpJ4Vqr2eUx+us2gpU8DnCu8mC8sT8CM16yVms+z3cPvo83IjZJS
sykvAS7DCLWVwgl08kJI2HtoyY3afCtzD73KFr+7OLgVSV+sBJkXRiW4UBJhWEK/PMegJ2dGGpq6
WlsxfS2DFkVojDcWbCmUydF9w47A/tFIYu1LzGfe77gmuMVqJmW1GZI8L+slJkNOkBWzS4GOnulh
2pBcNAiMnJVRZ+3Y5vcwapSzUUL7p7WVv+u4/Tzq00UQoAUj9VMxS3Y8oBbqrczEfH4sfxV8UbID
Sgos8EUcQUm06j0pwKW5MK80O8VRHHvutvajQ4FolK19CUL/MkTtauXDLzJw5kOlwkfBb5a8hmC2
rPYFma+31KnZDWFzFsGPxepsPKvKJNkj76u6MjjK2gCD6GHrvRuHYBciJ5cfMqOqvvr99HFlpxyf
O4+/x7S5483nOWgrY56pJ2tiiKTeklGmdRBXMB2txAdAOJJvVTu7piLo57k7NfZnuvWYEaKMt7I+
joPDP8NzsdXBg5MeLzFXodeiqR8xfFfTCYUA+UFC1G+S5FtIPfAvO2lYGfF4E/x3RK5fBo0e7dkN
rBhQ+qLsGYEFV/1tkdnDDYYNUy4Q3ApG7azsUFuA8/sr5P4vXeE/c/B9na2wecADIsyO9OT5A7+4
Cob8l+DYo4hJAxn16bkv9UtOnn/CFUJlaYJBNABq80/+kZNXzb+oAHK/Aa77eN8guP/XZtH4a+5G
c/PBiJEiJft6Yav4BzaLkDc1HWwszQBwnfDLlwkATCbk0JKxdEzMv/ZRlP7MUY9/iLjYw5uTUNuM
Wpx9okF3M6oHZ5Dfzb0aVP5eHr1ug9STvhK3Hu+mvwPXr5/ElY5TlKIQWMV5dT/ZrkaR9RIsNqiW
xdS22zBq7XO7apthl+SgS7B/9R4kncLoBowfF3j0tDZlAdQjk73oKjLa4KsxavqtKItvZmiDK9N7
7c5DpLJFRa/XPyopDVzJx2cBV1gL5dge2sEwWzhYIVpnxfAZGTiMSeGHWR9Vgtm2tjrJHS0UQ3Gw
kyobdRpTogOMmB5BRbPuxsnId7UXYQxkxqGO5DpNA5jGCD5zkYAYj3hZ9yMRRYNZkazj34y80vgT
SSbksrM4HbQNLD3z62zYDCxCjtbKT49gouWszmSEWYyNbr+5OBhFM6GjHxQzTr8lfYanzVuPA/Jt
PbJukPGvEJhSCsVFvH2n1V+zVLhW8H4mrGWIhebWnQcQw0KeDdPIaDiUSP+1rUEjv9qHdb31YjKR
mUA697Nz6erJhrr99Tuf2oHO2dqzX08kA0xO9VjVFmtiQg0j9yN4qHpMNViYTb5V4jBz3x7lOG7+
Wnkm6Mq5SUUTV18k/Io1hUFaJfT7UGrcSQbfNPPetellYqVfJ6ufMCKCB/D2oI8F9qN3I1/RQMbS
fqTHamqLRM7XqhqBlAYruwwHukJPZXwkR6yBICQOD5BltR/s4ogjW8GFBbIlgKAqkoPvRZ6ml0Y4
5pcJWdhtq8spB1gQSJcy2iefolKJ74MxQSys6mN3AAKrOpFAR3vlBY4zDaZtTrgojFAceay8LV6A
yDIZox9X2DfCjKg0fGWMGBGiaWoKNPcgQVetZm6nDutnU26TfQibeCvJhbXNFUHhvw4AlkoBGvdm
TitbLeqzSZNiJ+0N4QJpPzdMzAWSpkNWCs05kO7WlcJF8aYn+XfNQn7fTGN2g/Z85rRG0Ky84PEB
zvtRlAZaRI4nwPkSKRcBqUO3Tm4p4EWdXqH3Vh3KEPttX9V/KqrpCGtaayku7oCPI84gbRJomwxK
Xiz3BKUDr0sZsajA36CSsRkJUk4snecpmoNvf79laeBxNJ1uiEXZ3aBGvbgq5XEsV7WOSxgFvm3S
GM2+kFEiz3Sa7VGqiT2+41B6bmUMbmLdCYeV29NjRD/aAdDJCEu87Vwe5b5wPMGtJ1Uj8mOl45u2
7yZ5qp+jvOodUOjxQGsYGLuNarlD6QWF0xJOGToGRBrDKiCKVRDiBxIaubNtpBCbva1B1+7iETu8
wMamCiIUEiVcdmLASlqKUA5Smz1Pw3rcrst66yey8SEd3ukiomzXK9Jtiv4OOCTD2MEB9ZHYk8SH
LmgzqoszWSzCVW+yiaEG6qmYVzUiR4suwYaF2BH0iL1XEtpy6LTnKGGW6LTmKLSG1OJ3QzwNvzw7
/zft+g+KtU+WsvPQPPyfH1kTNuP1Q/rjf/5z9ZA84MfwcJR4zX/kt5EPvU2N+g1Ib1vMcKdfmZdt
/0WJBU4UmASubo/dpn8yL4ucjOoE4HrMBWxFmXlD/2ReJHLz7iDlmhsMc0Hojxyu1eMz7ZftKRzR
Jbov66wgmWJPO6ApFGL9gbrWBgX29L3FJr+AY4+oU6ar0idz6HDpq5AQoytfxocJ1cF3wyTlyMQ2
FfJ5qLAmPbLB6OuliG0HTaNegW8XD0Vb94dARohr54k0247KrAen92ETHnqMO5wn0/7C6bxILn6/
yiJO2Wltg7ZvddSFqC9uRowzftQW5ikbz5D0YUfeCYTfRG4Hvy6tNi79qsAp2xNIt4F5bYsfiOCJ
j1NqlmQT5RAJ9F0bkEwZFgxX+DqoX3pJiGtY2eIr3zpxg1DDQ00rhvRBoDqO71mXll/GvhH71pKl
T20n9MsJYbiVS+3xGff7Deez4Uky2vcNdgdGZByw4gAao2Mo8l3Vs1TeRpEqfYu0PPlkTJNFh9e3
BSwsaGf9yvlzXF/4PfYiHRmMrCl7kU8HTZukW2qVypfSrr3P3VBi7fb2Jzw+cX6PMY/95P08qRg4
XPuJxaUN3y0NY9GwkuQ7azQC9P3DIfmzdOf3SItTJosAUXGAYifC7P208MDBb7OS75tKFXMl2hrP
iqils4AbgoQNpG3dxPbgoQxS+fK9sEuZDnkrvqEn0CFjFuPcLRodwHxVqHR6JLkm4iNv/reClN2l
NyRxvjJHr23YRX6TywEygojCuVNouJk9neO0suK7/Nqj1ePpb6u+UrmZNO5I18YPsjMlLlZW7muP
XtR/4qZC5qtvG9dTyxtFDt7L7Vpl47VHL85rOyi1KNBKfnVNksblUcsJ0v9eoF+IKK88eWmzbemj
j6o3TwY+uQ/Iq8ZsrUH82qOXscpMuFqkeeOqeFOq5KOJ3Dqn/epFkIjVQZ0s7BSxaZf38RjB5xtX
ts1rv3oRA9IsDVO6VbVrl9q7QI1+VJ6+kv+99ujF1kfKupmyHN+DXNjf8gTlPLNcuba9ErmWxfds
6IWOLiALBN8npHsnCzlbNak/DGXmr2WPbJHfyeO/8URe7MqhpUvrpYzRBB1CQ4Ze2g+a3acnftPF
zkwiJNZ7m5WYjuA1KoR2gC+jinXaillszswWia7EcYO8J3rtAn0czKJOe/Ric9aJntYoUVJiHaCa
+RiETXp5d8qzIc8ehyucBColGaIGeH99lxYgK1bZzS+vxmc1S0Env+/QT3QxenBy5CBqqVqZ7Hkb
Pl8p9GmOf/UkhZ1WNylBBXT2Jy+NlTOviu2PSYe8PwWY6L2PsuGKnsBr77HYsBWSoHEwsav6tNpO
ig/wZA2w9dqjFxtWR6rRV32fKaJGnfW6qwSruNJXpmge8kkagDKYrhZ2VbsBbuoCp2FsbE9bMott
mhaerqIVVLvgKT42cvcZqukfgV3+GwG4mR//6DHQPUs0RU2dKjL2QJ7RF8q97BDamMxbyNqfnfYK
i80aqR12YTmcQBu1ILSFEFtsLWlYWZ2vfdXFfg2y3kyxveBcKlEK93702T8yQt+H/+v/yP+/D1Nr
CTzybHTmRhgIbqlWOCB4w6cUy66TkiLKP8eTX2RhkpYNk5Ko5raICjfRrf1J870k6eKgmQVKUcLB
NOQKpy2dImuHZ9BpT19sUKUNtBHUeO2ak7jADMNNAMGf9ujFBh1y9IdQWGWhGBYiVGZ+XuXIPJ72
8MUWDfo2GfO8YSPZ3VaYrTPiWXHaoxd7tPYDv++6drbDTj/apf6twLnltEcv9mhZG2qG4GTtqoiP
xALXJrU/LbKIxbZEDjfHs4APGaP5U+CiNJonLsDFlswBAQZBTcwSmXYwZWTXxvcr0zFvjxfOoiXq
R0qFNmQ5a7ujNQN43yMxIs/d9n2QvJNHzb6sTSDn27ArwTnFQaTfKPDuzqzGlzFgG7u4RdrXNz63
YhBfgtSUNwnSv05sK9Ztjio6xtphYT3gWiO9D5E/PpMGM7qXcSBD4HgWhUYsfFDs7jBpKEH6sGL2
VRkn8HbL4KwIwl7ehLKS/j3L1u7reBzPehWG4CChLy7Rzxcb/FzxWqqj9keYGKjN9qJuZ/0z1fow
mFm+w2BIfi+NZt7AKJSa9yrSzbia52Z/UoZDZ+049MjU9iob6LiLhjI+GfhRVeZpy9VapAp1qqC1
hwK2W9jiPUbI72cO/sqnf+XLL+IO5g8SeEWWqxceYjVxzDw5bSNYi7BjJr7XFMg/ulOB5oQRtt/w
ATxxrhdRR6HHAG8uqd0oznAvqZFJsb327rQp0Y4/pIUZyITWX+1quXeR6+F5rnqnndnWIu5MBULU
aZaxRlrQUzWlXSdWkDY97YcvQk8AfDhrA3YxHi67yBwvpnpNO2ye2JcCxCL21JxKNnU/PmarQfZW
tqo/nBbWlqpMgRYPyMTiAoqt5W4YTKdP1g6nBQvz31zMXOxJqbO7UpPl2sVxO3hA+BNjMH3EJG3y
7A8JsQDe6yS6awWHuHNcgmgdy1552tZaAgtnudmp7SLidaD0F7I2wUXG4vm003Gpl4FJSabTImeV
og9qDJc9HpQnLaOlFANnbjDmjcIHQXkyh0Bs+9qJ33qxb8O2x9s4ZRkpevgBgdlkg9vIiROy2LY4
28ZtgoMHz5ZucD4Gy5+fOCOLbRuPZjVEXg7PRq1uk7zbSRVny2mzvdi0UIwqxZh/9gBevPTPlfLH
aQ9ebFlhKXQ6DdzaFRScGpXe0GoJ+JVosIQuFV2WgWTk0Rh+lD7uRGW9EsLmY+eFOGMsNqyioNLK
wm5mIBBOLSYYPWOsUZ6xtOGm0BL/tPvwkoQCMHAygpIvil6+hm55905EwM/envmFwMy/YWcJ0VWl
rGiT0mdvTpO5g+A97aiteNT3Qvw3iybdqsUon1d0Ds+HbsB3xNATxDFM+adul+Zph81SF60YsBMf
tfRxQ1wFcpagQ736jq8tgeVO1oqiz5GXcyespoe0uS2UYOUC/ciIfWkRLHayH7cVaFbOsaaPsQKg
CJhc54jub5F/9vYh3TP8K82i3IFPoHPUI/qNG5p0EGFt35VmV31B6DQ7Lwu7dlCss28taTTIZZkK
5P0x9MX2YTfpvnqZS0Z/kVqVt/LlX5mVx+bak4LFlEl9lLVd5SpFKp8bk+I5hl1bztvr6rWnL+al
Gs06jivsCvGJ2KIJtTV6eSUwz0nZC1O+JCcrfavaYyEw+pVycacPdXOOoZr2gPHJGrX9lV9Pm/Ko
mIMju1paKV8VuQWHVB9r7LUN99qjFzE0ySNE8lCRczXMp0b7K22A0z6osQiiYxjEjYmjIrbZ2MZ1
I84IatOs1KNf+dlLOpTiS0yDFXNVrE00ZbI7XeBlcNJaWcLVEHZK0I5hf1YjLq6iyTAqMv8+7dmL
60jilyrSjuwmjoDzzgNYkwbDn9Fd/o2dS7STbgQGIgtFd6jKPMcBpMPsk97bSkx8xHm/sNCXsNcS
h86Iflx7KO1W34kkRrO3lTByle19rbbhuTJQQ8ObS75oU7UGoYpIkYwi+rZVs/GC/lJ7aKJQnCkD
1tAdymkOXh/R2Qgp47S8camHwj25F6UxtgfI5ZorswS3IwfWysKYP9JLE7AIIh7wa9MsJtXF/Hc4
7yojPURSU9w0BlBxyVfzCUQXhilvL5XXRlts+hRn3XqMZNWtbEy0MZY3L+0h1K9GRdRXganNLdLe
GlZE7V7bUIs4MAZhIVUR/QvdysW52mLj0Hp8obff5ZUY+UzLmoar2YG6PyR2UsyMQvngd/j0jF3Q
f3t7iFde4FEN+Mn5EcgVwvadUNB5Q4OoSWP0yLPTos0SrAiPvU2kgGstYOufflh8xqrtpKYukK3j
0C5hzIEZKVc4KdkL+Yc6njgdc5b4ZDoMe8Q/Ixes1Sz9SgYYX4uwECfOx/yZnzy8mZohg0SnuRk7
t2myHgXQce3m+dqHnP/+k4eHYARp0HE7w23hgpL3Bj9U97Q1stjA0ZRVRQcV7yBljRrM8GDprguN
0xp1yOwc/3JbHTyzGSeWia9e91yqnBL1iZUttCBj/BvdtcUOrZLGK8ARay7W39EBScNyK0Tr79pc
xW0kAZicBk34PSIrvivL2eKmEtKFnRXSHr8OaVf3loeBSYZK9GmzuTjgccbJUAlMNLcJgQqZXY3l
edAc3n74KxED+f6jVeCnKieHGtWHoMqrYBP4XfvOaif5o9DD5P7tMV6JsEu5Rs3H/maQ7AqiLxaw
pVEm7+f8FmehERn5WQdZz9Xq7u3BXlnW6mKjG8qYaXh5a+5Y+ffR1LteE688+pWb35LemiH6RiPX
VF12uO0W2LRtVDm6VqbQ32WCSH7aGyx2vaZORoXcsOoCTv4pG+kZrcXTouBSssRTgfuW2J27Nvow
B5zap12vWPHKQn0EXr9wcD/yWJ+ElBhF1gn/4dLNB7DWl1FnSvdpniDoEUjgkYJIrT7aXqjdcuUL
L6VuEv4mgoC0mXxdu60mK8k2RjKNVygQ1z8Vr832o+dX122QykCWh2xP7TDFs1z6AkI12Kei8La0
psttEjU4l7Z6FuwnjGYu28garzIT6x89HfJPs4/nNgL58EmOFXlvYbNcrrz0K+ttCUosjFQqx8iv
MG2rQ1e14wsvUE9DmlhLKmBWGeEUBEPpAjeJNn0QzsJa1lp7f8GI/DfUPf79J9+r7e1AjFWQH+gF
m+cxiNBdpJfxxVglgZuAH0eFMlCyCYWWyZs2YvJUJDmzaVdnOJ16uS9NjkpqmV0CB/U2aoAR1tae
UCyIzEw+DckDmPw4REV6GA6aITeuJFvdpR3M2EXcZVfOqpcDoLmsd+s9pu+SHPduqUiKCyg628FB
yfd5hxbUSRtaWeQIU5+oYzSFpVsy1A4rWOjPdVGd+PRFuGjCqOix21LdWYvofSDZ7YWC4ddKFeqV
2L2EuAcwUxop9VXXCu3h/3F2Hstx62y7vSJWESSYpgydpFawkq0Jy0EmAIIBAAPAq/+f3oNT39ax
rKo9dbmkVjcbeONauw3LoHfM4CiPVQ29plXJU2hN//L3N+rPnwUmkP/9SVPUwbNlzbajxEP1smTh
eoUNK3sHHVj4ycd9qdL94Yh6v3DsD5yNXJLtKGAfu5rWhD53gRWPxqfyOK4WyfkS6AJSJlH8/Y/6
6B18F08koguWiRP/aDS8ZLmCSRLoJDuG1WUm9YQNge0RyDL1aXZ6iQv+9Ce+ixfEbPxsXuLtGEXQ
k+V1r0FBXX1+VJjJFyXaiXVFZNCceIgW4LxAMz7OC/hKmFXYw4yOxWYsDVVw+0E3uMoeb4Z4W9XI
WC750lV+23XfmrUn+eBt082SjBBOwwFlri1n9pnWa3wbLAZKEtNJfZfpurmFgFAWupbpDsFVe3ZT
AwPepmu4Yl28FrCS+0UGSVXFOH+dZmBGwxV8a6iXs0/KRx+l1e8nJKFvr32KwaWjTPHtKzZsF/+G
6Burq7Rj3iu+Rc2x1wR0bw7QDQ1bfo4B+n5gY9Y+e2s83jHUmyBvp7C12tVVnDYZ/NrAT/+e5u6z
VdQP7pP3GyxiHJBexUit40vyi+bnue9I80m090EE8544w+DiQuq2zMdZNe4c2jQ8w382vY4UZOMg
aKP/FsL47048YJl8T9R2Pq5WQ+Snals61Hs++Sg/eovenXjRJAYzWzkfG0Kdzutw4xLDzk78tzPi
/RDmGrRBNsxmhgXRCxwUTdS/mUbd3mPz3BZyCIcKpFKHklLgPgsjLvH2H76074cyx3UKVdODEg5p
WvsjJAzO5WBI28IODQjhncx+tmb1WzgXu/rK9WPzmW/io3cz+PehW2O8tB5wWx9HP3u1KoZmXLlP
7qZ3m1L/L8J4D+/Kuk5Z27AZ0OOunovMF8vVVCv5k45zBy1jM8Mz42c1EJDovLddHJ2x+7Z+n6D1
+49V3fdkA/iyV5pyv9/jm/p1wRFVoq332arbB40UoK7//fZldbqEjUqm46pCFHbD9kokjQ7KMSXo
pGA9TB5izfVVvQhdotcFbE04YOir72EWX9S0fnLNfBDMYT/m3y8EES9jsyT9vutA18P+ATmkWjmE
3ZglActAtYd+EGPlo0d+bSMGaWfoIOhmQ7DHeoDE0iAUQ42Hl4mm/1R2WC7MJZyWnzQ//3y5Qy30
79cXYuiwH/na75sUXpgmnKCAhKg7XwP5mX7jn0Dh//8WYfPw379jMtMIeyFfjmuNWD+tTTCVsofU
K496FaGhsqSn0GHOQ7gU7vV1EUgxGLzc1WAYPpR5CR+0xYTQZxsQH3wB4veUXIm9aWxpolsIaPX2
puOMPWOPioh81nYtaTN8Yagcla3Et6MPLiLbcO0inXs19z/bIPlzzAORxL/fFQiWUI3RzB319JWs
ZtfWrqCjw/7lj2BK9lhj/k/BYvxeSGKW2lgskBMo4by9jx30nRxb/0hY3BTDxniVDMDn/z2s+uhx
endsNVvC4jE15BC0Dp7edFtPEmiIEosbyye32J9vS+AG/v2+bVuH+hvV/sFi5RSOUaDHpyB97iJM
YqBDWld//0v+fADH79UaW4LKy7QN3V44MLosGK3NZ+fvBz/6/SBrIrWNvQU/esFGakaONv2PSdn7
KdZ0np3eVir3FEbPozIWGths+4wq++eYGRTtf7/zmBQGD4g7uQc3ZlzzNr6skHGt6Q0K8u7QSHh+
qi4Zf/39E/jo3EjfnRuM6jHshJJ7dJ/jvWmX5Bfcb/o5jhG5WNHWIMkaCfYgxzwI/qc+ShsK8Hgi
Uy6g3gKzlanPzowPnuz3fL6N6rSJYr3uPWjeExA2KWTItv6s3/HBxFGcXh6W/8n6V+O6jdVG7n0/
9HZsvYTdYaqXLLddozkQwXzc+3Nf33nI4tvdOOnlN1PR+ln36INFzvg9DVA6DFGgYLru5ToA9S5J
PrslN4mP6NpVWXwLVVOlVX8bru6IIckKrSuQmjcMWtTQ7za/UQ4ttPCuJphAYDmTPdY/a3MGXL7E
2vwpUu0nFfiPHsR3pwyA2I2MySD3CyCOZRsBSOsEj3r0tTkEC/7mbtK4+bQ5/9F18X40l/vh0o6b
lvuMQlaFnfzZ/xms4fDT25oJGSSWDQogKqOfoAhtv8hK4NkdmbDmRBajPznG/6mV/uEaTd9lkDKl
rBN+tOxdDGZRHqWNOEkJLE69ROIH0p5mH7eCHDFvV24ZSJXJtl8zdJ/BpmsOSTuPfTlJY3MPpMFK
rSuUozN3TU4bgAf7cAyfkii7bMAhFW3tXDNQv0b1PHm2fhDORy3Qt+QtGiaryr9/xT+4A9+jpjSe
59TWDGWexnS3ohuTXTgrzPWabduuFwA5ThBYdwUIqOsnrb4PvsfvDQCeZ8Jxij0stGwpTPVNDMjH
gs3Uq6bn6svf/6yPfse76HMcgIcfRjfvFUVqAmO6qgSkhiVxZjr8/Vd8cAu+HxpWHujievLnfawW
XrIomI9bJNvrxDL/xktH/skhfDl+/vDQvZ8ghmTT79uazfu2ib5PjjbfuFXp03/7I94d8O02iTHU
0O74XchPzdRvKo+SYd5jcUreUeOmTz70j/6Kywf1P4er7WoTMnRf91liduD6l6YV1d//ho9+9OXf
/+dHZ32nt1o03f6CvGwX3ILRJ7nDBx/x+/lWnMKQGnr1tJdbUh82KaMzj2Dtzn0Y6w9tBy3bZwnh
n4tT8ftxV0OaujEzVoL1YoagCL15q6ae2yuKvKRytU7KuR8O6FGc0vGFwWZR/qd37/2oaw26Yp0l
usO0gvWP3PXmACrt9t8+m/ejrgAlGYV6TY+PXUGrLsGBct//2wt/90T1XsTjuF/6/dqYEDem9U+z
0J99IB88VO8xVo0ah3jIPCTHEZCtWnKK4Wb28veXfnmJf/hKx+/quYPw65UzpHy8WZLzRkGBagyN
HlQbkte//4r4n4f0T7/k3RWdeCtC8Rh5ryCAGOYbuFsM1mHidqOI2yMD/Oe5lm0LMD3tb0Yyiqu2
mYGXApGwK8k6rS8gR8w5fwpPIkFRMvRuhxZmpaFmw6ufttMuacEsAW0K1OKQe+lOrv70JjaYv7p6
RVSdzPy7P14EZ7EPX44h2faGZQu0vLjAA1GFSMP7nGK93s9DOXulirzll3DC7mgYLS8tC+190Hge
yqiBKA0T5jDp2omiGRR4Kh4L980ctA+zSXCVGLkdDCp3Rr1APgTc1rKyWyg0ZtR6e+eAfI34QQH0
RXKULbebfgMVVviP8Jj4UKl3AVrTfprpF57NfIZ9wrVXMF/oMV8j4ftIchooLlD+vUHq0Bf1HLdP
chjqG2+T9qH3ey/nC4UdZPYdrRgGd5vcXxf/ITC2K1PMND6hZc32S4e2RzHqdT5nKdNVHIDdVQ2M
ituONeIcgYJxqI2pw9wzWV9c8uIUDUkwL4D2MMHVpiNt8mjwwkP2j856TpMy61t+aASzkFk1xr3J
lgUn3kk6FBnzANbyBV/TYnFdFt9HKgOY1U4d+i5br+6kc/RnPcNF1vmXgLLDvsMZDNIB3iGA0Z6i
sIO6GieehZGqCWLcq4DEQ6fgeQKOgi4bi5SAGCKMyr56iYyvZkFZ0dvZK6ArXMe8BZwtyE2XTFUW
QRAzr2w4oN7UlqkK10cBrWu/s9GIGnyHJSm4pLAsjV29Xl1RLcNxD7+tXdBIHMc+5329hWD5TqDa
RvPMu51gw7A+zhOha+6lFOeAIRaD0wCoD0XIjHu8dAm/BCgWJlermYm7T/CHvNXjkn7vmglRa594
0RGJ4XIjE5/htwIwsvfYAl18hCETqMoSpLuz9RpVNCzSpFBJS0iZoqL1KttGQkWVyPHJU150TslG
D72Lx8fNGr9YAJEswPgeijFdfJajmh3vME+PGdk4nie6X5E1fidBbVS+CDeB+6HXuBw20IJzqZOL
JHzr/aiIeErBdDYj7F/4YnToG3TRIbWgDiHNJ1fTFmqQxIOxicCEn3R3vWJZqhhGi1RBjyh/AbcE
RNTvMeh6hmLEOOexbS07sM21ZW3ofBinsF4LsK/0LvNIA4FltFgBG98MfrCTPrxk4mI7i1N7I2bJ
D3GmGKT3c7brYpg3pzl06RG0+DQtpfIIvG+LAC6eyJTfcohvzhlVYT5mscnDzDOQaw38smgEcfLB
Rpm8mpnd4KhoieGF1i3/yf2p1jf9iLXqW+A3lx8cWP5+nwjTT9Watj8lNnZPUsUBPw9u6WEqjIny
n82U/fY7wbqyx1UBOM5Sw4wI4Up8awcnDt7qgjcF2s2tprG4jYJAFGsUA+k0uGbr8iXwHMnFzBV6
k1gnfxZTq29RE1P3ePn619Kk07L30Ld/WL1MPkZOgugRpyvka/iWV7C+gA+cEUeOg4jhBVkXdYpm
q1WO9AXmYkrxkzdOIIleEDleNx4QPoFy5BE9/PQWmCdTNZ2zXxaKnAelyTa5x5ylLhreBF4pQb0t
hyHObkEpRJvWqBFwc6tPknBdJHxWCOISdca+tCx7C9Uc+NLQ09LNv9CpkoqjAAbvptfPubd4cek5
fAYxpnIPWEBQt5ln2ZuvpLdLUx2/SRolPzE4glirYd0PMiQ4A3xORY6l3b5YWIikEyjtW9UPdFfH
zdCV8AvjAkjaFOuazbZUvTfqkyZDX+FDt1fZOrb3Pl37Kk71uNPALwvM01Ni87bTNyFqPkmkLqON
STter5gtiWVfAb56TIGeE1hb78Oq3yBFyOd2qa81TZdf2QL95jxAQbiqqCnXpvZLJWgCtFYoINW0
6cBwtkZx0fh2uTW+ng/BMPYPgwgDRMA4/qecWRruBjF0thixV7P340mGOAq29iUd5ukRMFq0ObJk
8ItwSFmUNxvrn9g49egb4kTMeVOzu0liRyrHQDYMj72GJNU4XW1m4zcX+3mTo/KXPEVron8v0D6V
aPViXtTb4J6c4jHKg4jjpsNUvfdAlUSiUUcy+R7MJoQ51HjtcWj7rdhiLzsDEA1r5jTy5yntLG4u
6CGKGSqyJ1/X4yl1aTSWfrAZHIszFILFMARKgrmI8SOclpKDL9kwdhcFbTyUMwfltoiYZ+8oW9Gn
2iIrc+xvdrukaWnRr4G50VuTnH2NVwzBUBcAfEb789aOuNVFZLq7YQuxRFGT7M4SbzkykKJghYxS
gTCAh5UHfPvZoJiQU+xbWfhPx74veuW3ey8W6StGWDA2kkT6p0tpewaswH7ljZhP3tw237O6DvdZ
Jsij2txSrVGzptglFFhoSNQEfbVYgzdfJ80J4tvgjVE7HCiCiy/TGvOSSkVhDwsG1PKXEDDDZJx2
Mh36J/TR9D6up/BQtx7si0AK7vtepFc6Q4E+TQziFAv87YQIDkUGcD1JIIf1ZlC9Su+zDAKQkg4U
z0bM2kyCFR61YFa16er9ijFFV9qssdNeXIa/chrptOQIyO5tk7VPYVqP3y0GPq8atkwPCoWUJxyp
wYTLjkAkMmZZp3Kcizh+JW/v2PDWRqE6dAtun8U3E/SogbgWMLGUodeIvkyyJr5urV1DrK/U9iFu
mQav2OBwl5qqE1dyvXeBlbtAsKau+sambzNpw2r24zo9rWLtrvoBgRlUpZmCjYgPMzremoZjkQHb
cT9xR1r072MfwER/+OGNxvs6GZV8mUwy7IgN4qM2HraEey+4mmssy8OQ6dCzw/yjfqaAfKUotGWI
s0Ji3StwTGhMbJlN2kJH/fIqgqypbMJaUMVboSAyTsIRDs8BTyzvqbprpJvqaljmaK/HzGEVWqsr
f63dgeu2vbUom/a7hlJvvwWeXvMVPW1A/ocats0kbk+xXp7nIQ3LS8t0QaEvGa77KBEhjL199MMn
GMjDeuFAf02NauCeBEKQ5KB5zjsInbDfTNb07CGkh5kTe1WzH/RPinrdvNO08cZdq0CVamoYO/ns
AAdQDHvNua1HDuTsiCGOfExH7FwbA9AYBN58CEo21yI9Wfghxa8ZIfcO8RUqTYMcvKs19uDoBcxA
uHzAdrfMBd32QegN2YWDLYYiCEHe3U9eCJUGeL1dBVI4Yk4pODsnmbZ7gd4LHlDB+gXk7iU6YYqv
/+lFGnW0ePR+8NB6rGwgZ+9zz6uXM9hPXumxpF0KBJ6c56FHVNGBe1J2USpNJTG3ZnJeS2Qz2IpT
K263yEBCQdlSYeEX45kTk+Sp2Wj0qxlBZsumdLrMbKr1Dm7t7EkoF3TlZAfENhbx+jZQiIcNSqwn
6nCWbxPFXKTF5F8iE1RCpyXurwOPhC++m+YywVmHkfTJP4MJb9Pcn1gG/FsbyrFArxMboj0GmGC3
bNtk1wQOQ3Zh2jWHrFvJbS9ZC/VqumtS075Jvar96mx9g/gT3yQt5ipq3RvQfzb7ginsmB7C0ejw
MDYm/u7qeZwLN1oS7CdBIdbVo6dS8EoFjLaez9sbwUcQG0N0qld8JWHP2rEeq/UD8u9DZrFHBuXE
RWLERwMisaFbgGiNEe/GzlPX3DSSFH0ElFXlED+tVZapCCN9WHGedmaeroIuUXqPxbvtJ8jQm9r9
PYsEwPmSk/4pjXzX7EntFCh8SdjBKQ9/mIPy46pHC/eGaz7vOElcNU/BfIoClr7OqzBhoUBVPqIf
MUFpwZH4GHztk2SzfqGUGfeeuaz3k2hGo0AygECVIIgTXGIXZBuuEXhaWwfRKtk8ecYbsvqHwKvj
rgjrBo1AmDsWmHnl5OWJlB0aDyGICkENlsUOU/LijrfD+KP1wvqcgc7s5d4A1G/ODPWg/60DDBuF
0zY/BkPfPjMwqKHf8FIN1OeIiQ9jYcBGAWQ9AtnZYUwypV/rjvr3+OLN171BbpDzFHNAE7FQm+sl
SK9nG7cbmIioFRURTlGA5FzsxImtm4fDnbS4GGPUg1sRyntMEWRPUsfro4cT5nGNa3ZIvGRbK5VS
zITCuQqyP6kjPFxJrI5doNkZXf9LBDp2Ki7WjeE9BlBaFgMq+l9VPIZ9MdjO/tYyyn4D97jWOZb7
4uuAw9x7rrFYcTWsxLxiSyZwBc8GegS7132ZWYDDp1EIaPMsi2xdhduwfA/FFhzkwP1vGo2drxkI
uEe9wsC8G3nbP1ltyGuwBMhZecJ3YVSrW4qDjpdLiz2oy8mwtpiQhI4Yk00nrVI4gRUUBhodq2l9
7tMhu5+i0D0jT36uVywrl03Stj8ztURHlU7hU5fO9EYYJ8uNhw4foYTdDzE5jdG312P9uLo4aiDE
a9TZSuGjFRLVBHsAg68R7IIhrposlEWAAQ6ZD9uIkmznT1fpQOyDH4e6tFhoO0vkKFDlRURExaSQ
65cDDS8ljsW3HOj+JvZ3K+SBV5gTQ5cFQcG3aGLixaWdILlfx8lrLcMpLGCUnH6hMjAgG+ao2B1R
0cc4DCRK3nPiTZHM8aElGNsd/UvKBxeHuAro0u5DVF8dXHF+/eRNAWIk0PvmmwUdtBUqaRglix7g
EKTLg08czkLRzZgKC+3X2o/kveItuRpkp0+2xX8DYDxSt1AHIv1OCXL3gBsoSpNupq8Ksr4WozPJ
GORJ4zU3sJm0+OyFra8i6EaPNazNdyG1bVTodlkxkQe45y0mefTDJD1y0CSw1w0A47eAdnFIKOJ0
xoUy4As2esQdV+ElOwMt9b3miA3LBdntN9DZ5E0SA+jZIvZD4cKkP5JVDA++WOsiWJx8Tfpw1nCp
Lv0j9i7GCohVfVHVhDMch1g4yDs0CKB+GI2o824daFMSrxnvU4wi/sROT32FbjTUyLruzTWE6+S0
wMGN0HSUB20SV6ARnv7M6qx+jNQIznc4blk1Q1twbHlKCBDuHXm0M51vJ8K3ZxypOge423wFeSD5
itvZPAch3VR5aSrcZb1XGzRs1uDGywQAwCPzR5Mjrp7KJcnowUM2F1Qzrt0M+689+9H5s9o5Eqkd
TnKylqSjUEJ2TR/8DhuzPGPQMAJSW5H02VJMMRVmxNYxTejyIxIy8nKNjnvVGeGgR02Ue7GJ5zWY
skKJxmM0e8k2Zd9gpEWCvyBoKzbXkJspmIJf1l9MDvI31sdlnMIkM6HFGOLCRqqf2Dp74pRHP7N5
klfgtsQcRBfVPw5BS5+GEFzthlp9k4xz9kDHZcUrWXn2IzJw0Wqd8hPsgxcA94oQWKQU1S7dy/ot
8lt10eOt027AWLk8LgJ3ajVGPbTlaEnGX7CMiVABPDz72zIvPozEzMgVWlop1MHPXqvlk7A80WXg
Jv5MUW4XFY5BBy2mczVizRDFkVpI7N1PIVfIKbzZeLkaAotb0B/thMSv87Ee3qLJtsPQe3oWzOd8
PyL1MtWCSsGTzmxwEOwSg7Q6DIs06JFqRbULOcIILq6Dhmxvk6LRc2tUhEJPn/E8a4V5oKbDCcc2
4vBfSW2fWOc1Z6Om7WxpjU3TxEp3XMIOTFE0URw2TxF7lHiLxlsUbPh1sMaRyAHSScYyXmIZVwCh
hI+dtLjg1o5b3FTR1JFSrFAOo4AwSPwkzIGdg3jZdnxg9Qk7Sv2PZG7jgvi9r69wGDqGiDUOSVmj
fLF3bT8MRWua8JD23vTQq3YYcoxppIc1zuyGkfQhvGsp3XYYq6G3fZ90Rzka1KeGgflx7jtNvg4B
BmFyoE9Qz2ozB3C49AosJ9SHBJvyx5CFwZdlbNvrng8GkD2/O7ad69HkYfx6c2t8cKyG5apvJYbH
/fboFupf6dkfb/XikwObxrFFMZMm36VC7xvfAekqVAEcpg4mTNNOqUJybze5IX4YBhw3KebQ+YyY
oeFZctpokBarR3Wp1x7VENVvDyTuxidLNlyabZTWuYs5exUx3LRI7vEgz3PQDLd86FFeYHPnY7M8
JnwHb23Kj6Cl9De41LDhSBDfoACH9qyoImZhV6m1DL7HGbypyk/pCVCl+ZTMWIaydGtkgTp6+BVK
7P5mqL0NaQwi2TJS0KEX+NBstwMmAXF0F65ls2zdTd8hckjgXHzi4JegQDoGZCzxKGZHhWfzaxdl
iDIGNL1vvFZ5NF8G1e5azNm+yVrHXyAtbCp/I9u9YUFyRFLG8TgTZ/EZRZs7YiTUXoarFwxotCuF
izvFjh/SNnWjR9JX87o1O+UZ8mtRK78Dl3w9uViiXj1OzXJ7UT190ygZFxtsCacEM1i7LZz7I+3k
7HBSYeHR+htoTzpF/o71YlihZQhHRegfJlCWkez6UzWpCc5Ob8G2Xhitu9kpvgc3IXuB3p4+6CE1
D1nQ13kC5c7XHs2XA8gvqootzo201d9T0aZPUvkDmNRyVCVGImhdQFngfzFa+TdDdnH5jak+4cbG
rWayAMGHknQeSjoG6/ctAoRdQzXBK4kVn2rImrpEe4TzglmefVsSjLQUm9/QFCEurasYRcCuTJZV
BV94LKb50S16RvpR+1tSOQerXR0J5+AUiViQM39qKCzd6YKQcaBK7NPIkgQu3tkeZ90HQB11AwlP
dJ309yGh3vgAES3fs1l3P7t/PvpuhTi+tFJJ3HM9s0vOQPRvsLq+eA9Qn06mQO9xoE+ZF4ZzZWf0
natQUqRb/sQPJprmKiU1fRgYql9kY2rLfZrx6zbNoOlO0dTIY8jYUsQfFynphtmwHLX44Vs4kGVX
B4t3RiRAHmyfRoVDia0yqbIVwjMonFELOHcJ86/dyGmB5DD7OidNkhO8vAPvULdOtLAwdQwxSgS8
+4lN66Rgfd99kbNKb2U6qT3ZuvbFIU80iNf0+OTm1txBuzG9JAHqPR6gEPsuiPVLmkUPHuL4XWBY
dBwJx4AJwV1yolYt35VCHJ0occNYFrwGE44cVKu8QpCFvc52QGtHrW7nbYv7qmN0t+mIKmPe4NS8
TXi6BflkUrRY5iU4Uh00T2jQZE9kGvudwZbUHltm2ACDKpKe0TXALFMMDCzPKRo3922k6a9moupr
lMZ6yOFk33B7g45cdYHgT9uKNT5hm+ENhXfcVdCWwfoRzmgUcD1Ht3F/eS5gLky8PHZcDeUEvsht
j87H2RDNo2qYsvEe3pY0RfXPU6eEBT4qOJg8wSHYEHvavCA4Ia2eb7AeyK4zg+kYzCjZHiWezNMA
o6ztHeF++gVtgvqqwz4TsqaGpF8Gu2ZHGoECL0nLXnob2G/bVpvKhJtGeY7Mu0UEYVcAHGefsMRp
clQd2PPgaXWaPbJUuIIw5j8aeupQ4vmFfzMl6iDdnYy77Bwr+HCpZgrmjk38apqoRnEkFmXSpNi2
n5vmyPDc7qewxS4JOqxtHvMxOoXLzK6U32UI8+pE5tLy7Tx2OEAKBsfjTYKC9AbPTd+itoqPpBrR
V+tg9zCIdLsthPhsQWHC+GP3ndfMP416sodeZ/F170ZyLTTHzoZOl2MKNvYDjziQKgl0ZRb3pW6/
jWMDazZt6/E4mxiLf2g3rGhOIKC4R68NeM4+gcjZ6JXmYwdtTI5Ss92hlJB8j7Q3V9s6JHcWs38Z
5rZagdmgEY4UEBVF/4sbD65igmOdsbr/tqJTevAwfVsyVM62fCMKrBGXSA7ynVg8gq2/IHtF/SU+
NwmMu9Ni0ZOvLTo1YlUDhsGM7/YojbQvQ5YxvO5U6XJNYgFEbJfsvbYNvwKnh4cCih4MvuARJjs8
ixwjax3KIBTTmxLuSWGfVXPpIbJm804Z8xE80dWZ+xTv3u04erxSnnP7lc7sO5Ju8TSHrP2a2pn/
JFGNowmF8rXsGVqMKHLb/kxFoPDwyG0pM1dH5zjoRbX1PAApd6of3GKxGzwi7M4bVCD3kxtpRZ3D
FwwDDyUuJH7IWi/+jUewP8KpjPGpOcP2IJ6HqwZl0WoNU+UVa9sHBa2de1RZMF0bRsyAixk9g4Jv
md4jDH1F1rlciD0bQ+SY+Kct4AkyNpSzmnRwCPY8AddH7c6dmPDVnEg9HBjp2hY5KklvNLQdKh+6
mZyRckn43LpshwlHcgKqxr06Q7PXJLATvklxx4GkVmwkUBI4+y3MtiyuPPxxtzwBRAiJU1+FPFxv
9BpgGzM0gTy2uC/Sqmu66R46eqiiyDxXrImyLwJ7kseVhrgrIEM4U/BRroDP1OcVcusTOnXdk4os
cosWq4Xo8cKeRS43BlBFuWaMFL5lYNi38Ao5rdDtDza3D9za7INU+s8Nrl009SOCXQOQebJ8Iijn
52gtrK8Zqi+/WhAzAF8coZ4SSd8cUkfssUNVW+U9hMz7ORVkh1I8uVtYz3MET31JcD2dsF/MDhZ/
zF0me0idgJbke0gbwyuB/BGjbBIpUmdldopgG8rRkW+ODgWwOw8zcEHuqW187aGOuW+mmpwAPSZH
6ZPpXMM2dhtFQv+S/bCKazO6BaMJ8UQPU6jj53bupm+UkODHqoXZTVGDRdp0ci+9QAv3aiYZJ7vO
Gb/JMe20nHG4o3JCKS5mgakEi8/jmw0AWNibOiL4PPBq9S7CxPzb4gwIczPvMdKn8M2RWXRhd8ts
ffw/8s6sKXIkXdN/Zezcq027XGbTNwrFHgQQkGw3MkhA+77r159HVHefzKAGJud2rNKqigLKQ5LL
/fPv3dLUJkc4G+xsI+G3SZsn7U5TYAmFHBn230DvsGU0DbFv4lbZVkRYLT2sv3egUP2jZnnJqpDQ
4TZyNNAn0KWV10BX9DCD+0lWAuB5pdjVEjgsd81C9d4Hw7OXeEyEb/kkaCLrkZTTZevEqstjRV0M
ddeuRq3Tf+pal220Jmkv9Kzzqa2LXHvKI0NdZsCsV0pvZqi0qko9ZjRqNrKlSoeg7YYjp4IC5y6d
bndQ2c0l/EmiM8QolXctVjrM8lFImyqUzHWr+P1B9ruIuC8lIwswzONLdG9+uwxJ12ZakaBS0EoH
IHbIn80LZ5CbrnWasAIaSwstv2f5Q77MFrZNzWSqFl5BCwNDwfwG6oXiGpNaEOYQShyZS6Et2OfN
HzYsPtPx8ZCkozUCR4x8+hvP1tOTQT/2WKaFvIynybjW7CgCd0j8HQVguAOSIxrYhrKBEIDWpGKo
p1GPayZAko4nFr96Sx1q055U4tepJWlKh2exaMEe0TpNiXKSkBudYiMPX/0s1fclyoWfcTt3vY1h
Mm6aDJPbnBblSuijcGjpea84Vbz4VtUsS7mj7k1bADzKiGUT1B7d9VSbX952LSMsBoID36/CLl4x
q+kARmnthkqhrjgjc26LomyklMv8O7S4tlgMogHLJyHuFuPk4Qr3WvTHiQHvpWoTeYMNl+qqAlsP
iZcI1gbo/Tq2+oag1DQ5VpLpHyJLxKcBi1K68KYegRsO3b4LGuUmxBXcWwSpbixKhf59GInwNkzT
/pjI5sy/LejHDywfJ1Md6Nlk/rQMhjgVm0qmgUt+TMHCiaH2mwKLfdspmVQtpQlTpv1ox56Ts/5P
KM+L2s1i2l5uH9N/UZQRJxsMuJoNi10gc2yTU3w8Pam7SDMTF9u6N32SvkrV+mGCFv6AWuIdOReo
3aIMpHtPavqV5mXShmZfv9G8QCMHbyqjXUQ7ko0jt4e7we7j+wBiwjYvlOoiwb/ioFSWcRQZ6rJF
ojbJ0jd9T3LA2KEVZnEdxk5hhvETi6pZn9TWS0O3NyN7Latsxi5+uZn2klV+5SZyDkCaYY7bTGpN
Q6zDymmRJkUvu1WTv4io7HQydRGSG9rk3Zo9/KjLRkKhoXR9WN9qmAPYq4DyLVqgAIuydUdkOb9D
Hqnp3zDG8G7R93dJQ8g6aA1cndsI22fHncJ7lVXYX1EqNz8VCDmXimTSdcl5PXF9sHoShcGnk+Cu
wTjvAhfNyKl0qVtkiB8dFKuWk7O5LmBSl9sByubeBCXjSSuGBsSv9xdSZQSLxqpNY1mSRJluJi/2
4j3F6hD3CywzLM/fzg8sIWubF9YFJeMEzZkGR4K4FPTedcW/IGrLy06KFuY/vLJIAteqApso8VFD
gxPkUZU4Np4Gr9RarUyFUY3VVm1pFIBXxrSYO8vj8KqllsaPVz1F0BiYo7SYqOlb4oCQcqlR6v3o
szHs4emYRr825SHrd34Z+7njYyknPeX0ZzaVCqTNPty9wuPRrccsAh1wAruQKPvS0IjY8fyWwEVd
0vU1EIT1sxxlIS8xyY1pL6h5Mq0VFa77VAUtaWZTpV5OwEJ0UeJAHh2z8PVlo+vVfjBi81k1akCh
TBKZ6mgTaRYejKLrePTM2zrNYZgEkJo0Qxlcq2/HXSpQGev2zP3I6R4uBEsY1b5eGwGPDso9B0ss
whJfVtayMBNApiDKUpraXreSIx+dAjo8eDZZ/8gDE6uqrbRdOguOSrjXL/3YIGrTaJkdPavXvQ3l
7iAvU70rH+meNm/0ebPH0DeNG0PWKtWJ4FXtgXTgxsU1q3YhGZNbtT4FOiRxIzkm4TC8l/pgb3Ka
MvTGMb14CeWJYr9W/WBd1ap8gQCqdmuadGzKwrfXERP7ycb2slx0tqS7kVe0T+jW4ssAStcNUzk4
1kksP6pdLpxcG4YL1TPGS0UbTDIG+rFyCabiLFKO5o2QamnBzmG+J40/rfQoL9l7c/l2yqd2xfs/
LDQzUg865e2bTpAlLRghp/eFGFsmFag1t5buquVnYkeyV/dTikPA6DpoQJlpEVhNDKLs5UW+gTRT
PnfQcPZSHTV7XQTvYFDeYcT+QXGAOf0HRDp6AJslEsmiCWMCEeTIMp4L40qPN1KGfYBqEDcCeFo5
5HqTqVsqxZ4egb2rVIEeNO16ipdA5BEsIcP39+g/ptdeBCMopIJWhZb6TU1y1yGFh/5qtFL6qAM1
4s4dFsTZdXDhHQWEZl8xRVYU0eGykyT7mhfQPuVF4l2WrV4vWgq81TAqmZtUI+1rzLkTG86Hz+kb
Ywbr1o6K6KqQ8uy5lxI6oJOXg/94TX6dcD7RFz0iM+0vfv0fpdHd5il//vf8Oz+h7Vewi5qPkNr/
+Wr9ls8hbvX5D/32OyTZ/mvcOfvtty+WHzlw1+1bNZ7eatDDf4fgzj/5f/vNf6XJ3Y4FaXI/8zZr
5v+bTx/xt0i5WSvwn/CiTyl0x7fiOfn0839F0AnxD1pgmmVpiq1pBgmZ/46gE/I/wK0IGlXnvwkC
QP8T/qvJ/+C4AIPCJJzONokM/k8E3ZwLrAvwUcPUVE0lYf1Pwn/tD9uLTygx5KwzvUUkpaPf9FEF
Mm9U13VatpccdtNtZSvT0hCSdC2zTtI9b7pUcUKJHOK1CilkHflWe8pjyV6wi/OWVqm3CQPadLam
tu8pzGXURWP80mstIV0xiW1AVhHJtxxql3KTUsn3rUp/Ie9XKYkesLT04Kb0ovoY5ETN6khv4gWJ
xXAiMO6+EKnn30wJXi3+pMhvMRWBiyNiVTmVHFsbLQ/ja1tOcQ7nnbudiiiH/hd64kRto2zp+4qH
TjbUbZQmyQuUqOiR/HVIlaVUlisz1/DAblKxl6Dsyo4vx+JCLT3iS+sMomslZbt+oHUISobtRBpY
Jy/1x6MW9OV9qeZ4yTQ9/gsLKBuZ5SoNBLSBnvdbGGXDdUnoJPSFNpAerX4O+u6gdR3LcCwvTLkz
llGYGlcNTTdB2s2emgUQKDWGTen146mLiuSBnFP/RxiX5L2qkd1vSluGS60H2vTU5U2zT9P5nAam
Hj54VkzrT9ZNQXKW3hwAjosnTuCA0HiZvmttKR0jPW1fkZDIh6i2h3oR+gZlL/IXSGU0nGlgT+Ie
aFxxq3rSdiPYRuiobeBjmGtFqu6WCAzvPR3KBSRhofwsyAX9mUNM3U5NXbz6HOwmp4gxtwnj4tTB
mrmaCphhjkZ5DmKdEOqHMVJFTyQTans008SynCGGQuJ0IpbeaxA9FxjHx6qnSpXnUqhd4qhWKyPr
jrrqQYUus02HqXlJw0B6ySWCCybFqONFN7T2ZRvI9WHSsqvMJAlayLRd80qGrV7U5XsVCBmuRq8K
QKBC016r2MDO1tfGZZ0Wr32hlrdZOlShE5PO+LPxKO1h3k2InMdJReTRD0VylSCiZbdLaEXFUU73
GYr11hAFnPrJrKTZWDpl54zzMS8BejrvsYSH/qMj1wxlNNPzNlRFc6tIVga0BBPW12xz7Smadhk1
NYxxs4TRCG282U40regh2rlYcQegyCIlhZidhBLcld56QfOgP1hx6t8Meeq9kwJQ3Ruyn1/gneMV
y0DE+bbUevYyTa+gLlrebAljcPJ7AK72M2JT5XqXa5IEXhRYxX0h28GWIpoM3r6SvKXf8bGWhl6E
uAAPWgAvpzMNAie0ErK/zzFnVWoNXI1Q9mnETKbpv9Z9AkRm8LOKCoNJacYgX0UqF7SQKpXmtyCZ
/t7CJGt0QK2nH8XskxD7EdA5lQ60zEqVx2xDa759VKsBGyOr6Mr9JA3Fda7DcuZoVBV7W6mV9NCp
Y35Cg9k4Fiqry6o3jFsw7tC14fOEe/jU9hGPzWFVJ0zehVQPw3pCRN66XoPVSVqPRuOWZlAPK6ue
5LWRYU7okYCyrPLeOFRUiBbs1jalBTzJyeDGo/4gAfK6U3Gv2D7fLSLZfyeTMt9GxRhfRW3XnZrO
MPdIC4bw2GqK2tLCo6fBdwiFafRqV2aEG5s1R4/BysifnbRSXRb4479mceUvPI5jtwlGXNu0aGjj
e1FR7irwFMLQO8O+hpErnjNYTWvd0Py3gGRkXqCwyLcWx0DTlSs9hTpbaOYmTHJOYc1kXOBPrVxQ
e0qPVUyXwtGMlhUj7XILQYCfwcIbgvZNB9R6ijA5QPORxf2PLG6rxxxshQ6YXLtRVGbuxHn8SYE8
mcFPQOBLeSf5tdsodnTpB3G3qsREJDscxOIygHpOdQ77eJcUVagu6I6zFKYG7QeY47aBwfug7ho9
ysQC9XW58SbZrjHxKY0fLDfdddpG/bILrEujlqaFGkRh4waqYd6yRvtXSqdU9zTs8reuqqpTDxHl
iczIYsF6GLkRHK2fepKmd42RZj81S8lJJs1ak4kZW03DNZrJDGaC7rshzprTaoAFvx20RhxQnJc7
mnbTe0Z692sPcWTJMmm4rFfjoSB5hrZdR6+/1PXiIvAhcKOViQYHLoetLyK148prUevLtLTNve1z
cN8EfZ7vIwwbLqCUKHtijVQnweovQjE/elsTXxtXqrT4ITJk/aYch+YmJe5lmRldd1ThEVzFVLW+
w9JLBDa9QmQ1rRbTafI9TFdKNeQYE0rhDWLa3qQP7pcefFdFE+xpIOpuDhJ+04zm9CAMxd97CL59
3sxaOWIk1T3x+KZpnU91txesvvUiTrMwcFMfcQ2Ki9Imbc+eXkOP7QeIsaQTkXjIMKxB+BCVwOob
ufJvQpFk4JAcWHaep8hrbxrAOXPJN5dd1hmTY/pwAf2A+eR4VuFxgtc54ji4FZk24VoYK3GAi6uH
CLbSgldfBtGSOOnmBoFNUlh5zJZehTxh+bWIXZUWW+vACE9fKiGs+7Kaol1OD/TBq/1mkYAVhY5M
DuGWqr94JpJs2lVmIzutSQjiwh9s7XHIxn7RE0NHt9trlFukOeqyjixoGjSsEVVoUXdTa3W545TY
7bC/NVxbxGrvRFZd6PDxo6B0anDl0QljNgMHOo/xWNHKqJGHEA8JU6CWCnhCoffC5lKLQxhm3ZEs
2/FhkqvhtWuJpJuVCKJzOnV6o141oYKWEJeVRvNd6M9xiUWxJF90hlFvUj0qd100mbdZaUOVCVHo
Xg1abmxHT8wNb2W8gGeTPxu1PhFtDWc5pW8FbNSaKXxSG0sPlJ2QL7U82g+6f92PvS3TL7LMweHc
Zd4mhdw1ruSlxQUA2cxhk72uWWWKXm6nPlzpsdqu1DB8SUdQeduor+w2D1xApJ9QuQ65Yq2GiNWI
3OsLReLQ1GHHVQuzOE5RWbCHedkVjDDfNZJIXPt6R2e5HelNJKJEitH5SbQumkQEjq9WqL9QhXAz
AwAFuUrrlaeEqpvj7bdLoeexlMWkByaFWa47Xw8us7GVb4JA09cmTYBVNuUK3jCRZr8WSiStrR5F
Q9XAFc81H6hZ1YKlZ0H/GYAGXYn7t5yaFkTWBmIIyC53C45MHizwclxgA1O9jSGVKthos7RaPmOc
tXJO97FvNtBz1F2f+PHRskL5ZEX4jy96YUxbb+J9pz1QeOEibmuV/ij6hW03me2Lb5bJFkSLZEW7
nBayXy89A/K0LFHKFeUULnLU5gfuaDNLPAx1JWFTOywGnu2mSfyCcGW16ngt8fPlpGqZvr/I8M9Y
y0aYXgITioMnkZq38GmmvQ9+GaSOVQBx2r0V/Zi6Og0XegvvA4hDsu7bqOzhunBwpu8i5YsptrUt
61m3r6vU0FaRJyXkxoMsZM5U68qh9PtpVXVps8DyEpJ6K8KneEqlVzhnBTtB1Zr0S3EC85S0WBkM
lzk5U9zRmLHPPhoL14ij6WgUwbSioAbny5qYjn+qENA+FSrifbtaoZuCHRp5ZK2BLBR7f6aPAbo+
irKfbvFlyNdkgdaHEp4hrJZyOIreiK9iOtVwLOB1aErlYx+njyuWFJ3GfBuwewT6ZdAOaCxjTV53
yAsMJwtyvb9UjE6Us7k7na62Dqtpq7SNj+jEDouXKoisYz22wxVUa/sktN4UCzkzpQtMyYwlRhTY
QkiRHT42dlBd6IFILnsl1/dKb1ePtu1V4y6uoYeTAVOkB3mKa8+RrVCqHy22qQWkFDFtctDSd+jp
2rrwJdBMPytRSIFGAaN5RcTC4flj7qrZPsmgwgRJB8MzjRtkUVPfFhxq1MG4YgEx/ZmbIo6qWYbB
JkmbwnetgkNH3+WmuiIwkKRjXfJOciGdPI5ZcKKFJG9o4aW7CZD3bpK6+p5+Nn3yRIFVaHX+Fpxw
uKhErq1V8ZSK0sAGXwGv6qgLbsKJXOdB1YrlpMpWsTSaMLjGnwQCl503euHkVQqfu0s4YfWBdgWN
zMzXvO2ef9C7HrikDwcC5ESPEtQZss7eJuzM+1ILIJG3bVUqC1ZyqFaibq5UM/GotdsAGDdTKkeW
pHFJTLgFIzmyk1f+W6H9jOQwWehdkANApvhTO9RzzQBmm1D3y31z62uqBSUt7I27tqiN+9K0+opV
Yex3sA+Hg+lRpDe5IR9yqOdPrVQbJwwS2W/ybMKWKFC8i8qytSXQX7/TdbNexnT4nlO9jU9YVhfd
Ii0KsfftRH8oQeKcTk8lR86y9rq0SijrYjJWMTKwu7oMboQsB9eR39EuDisf2DkqrUfOdX6/6nVT
3wMtWysdjr18JVVTK92McICPVm89op2R31qoHk6Ic+fcu5qJeNAWF1Gl2+R1WKm9jQez8K6UJDNv
Jy2YfsDrWJk1GiKO9z+qCk5hF+qoajspQkYzWstkGGXYswOrAkqHfnJrzkeQjzX9NDa5dB/qqGr7
JAdugX9dLrQISnWqmeM9txudo24XyaxViPeyPOmLZLTSBaABVVQTB4exnhBRtLquPcqBsO+nOPPg
IJFPE5kqJxPLd7POMu5bO7WuOUnL1tampQy1kBoN27AGyC/qjR3um+oSgRTpA60Bvu7YenSr0Qpy
7DId3FBTOtcKuKmUIt6qThsqEgn3Itz+4tSlMREuaoRal4na1fsRf6vrWu3r2xHtDW5XTXrhBSOk
V8z2ws4diinfJg0dDBOdvuz0IFtLWC7iWJD4FjBxcxDMIpvkbkFClj04PvPlotKrptqMOTwQBwSl
u5pGWOZzYYR9/0S/zpGoTdxUtiZlmRVFgVpSQ4wZqYMOV6Jpln6ZXUP4tKFi2JDGbETWVOUeGo56
9DTWvmbcWlXZv3iSknO9iOggZ+PCjXjk0si7bCFlhpG4rMwj+ialsG67HNjUtS2Tw1/CxvKMi6QF
M0afkO6kNed5yU+akHICyWsvsx9pXRiGK7RVcIZEBYcloK1wMVZd92yAeF5HiTLMYiihwy6M+odI
5BavJLYsSx/W2GXg5V56qeqtWW9Uu5JdjSm2hgtO+0OygyNKLs0V0ZDtxqav3s0WjhA8julKNTj2
64PmbxEG6kvEEsa/bCz/P+5qqnMIyv+5q3n3lr1N7VuCuwNlJtLI7es//+vjd/7qbNLy+4eQ5w6l
UGRNZiXEiqF/q5t//pdkaXQpLV3TbdsyDGHMTm0Z5l/BP/9LMf6BNzH/H6jVMg3QOS2lRn3Jt+R/
wKM3+R1b5pdMmpvWnzQ3P6IQ/qe3iWzGsIRqqrbK48eD99yIRY8b1ZzxRtddXbibC3f+58pxltvV
ar1wFs5ywRfOxt38kTPH53G5wl/9TWR8eKUJfAid750iUxxc//Icrv66gv/FDn2VQ6Sruem/21B8
HuCseUu8VJtKOQPcXU5O6rw+hc5V6Fz6zjFwjldv6x+794fX3c3Xo35kbnxxO8/NlKbUI/e443Y+
lc7dde7cohFxHvji5e3gO8P89dt6+Xj/fNzfHQ/PP95vfuxfr3vnm8/x4X341ec4Ezix5DWqMX+O
3Hm4u4Zi7zzdPdztX96QgTgP/Hmi3nFuXy5P28un263vbE/O1fZ02h6Op9NhcVwe1qft+nTazf+2
3O2W+6eb42Gxu9ktHm+Oi5ub/eX1Yve+vznurt39/v2bp/dhpPnV5z/z+chpvxW19vH5X+Zbyed/
ebl9u/Kd25wrmJzT223I50d8yL+yZTun9dvtG5d0O8xP+J6fvC+cq8fAeX9+PL6/Pj5fB87u+Zo7
/nj1zh2/vnm/e38FNOWvu+v3O5IenIfrw+Hx+XX/fhM416/fXNNHlsRX13RmkFL42CKH3gBF9+MJ
XL++718uU4Z9AW1xTkc+cuYcHnd3z1fPx83XE3N+nb4ae3aE+cVOqOl1PxYYcLkIE0rzPpSf/Pgq
BGFuIODl8t3Xo31kZ3013JmNjTDl3JJahrt4uni43m0uni6f9g8P6/Xt/uLBd5aH02G53h2Wp9Pl
6XJ1Oc+w3fXN9f5medx9c+UfMQfnn8W0hIneBETE+nBf++XSTSGHuRJFFCKj77bitgpSvP0OciXI
JQ0df7AccsAg4cVP0/AcSgjvu5Pe3evzwVrfSdPzGP/oh1u/vY0s9RvnqHkV+vThhGHoFgAWoOvZ
KjUFMPrMLvBwb5BgF93bsAhbaTuMN5AfnGbM13nyzTz825URM6p/j6mdGb7FCZ4bVs+YLE8vCBWd
U+i8vFw9H66eH6+Orzeyc/f63Qv9aTU2NcBmHQWFMm9r5wmNo6S2vtSioMmxZHMtJEmVI/CgdUeO
Iz+/nn3K73ZThkHWsaFrsi5UQ7OwPDxb/AojxFBiVC1XrQdzFQAj3vdTgsQZ+bOHe0ylcpTymgiC
M55dqinsn1Fm4Pny9ec4v+aPj2EqOhu4rLLPf1rDtBCH+2i2C2mmGwNPv2gxSk2C18OU/vh6rN/N
vP51yTNKSrnAZD8PampwVC7NPBDuNJFDWKoNHat+1J47vVdPRQuT/uvx5vXi13k7X5sBD0izbMFt
PjcRw0wta/XKslydo92lXRveUuDb+c3b8Xd30MRpRsgGWhLdmq/6l1eXZvVAyoRsuVaDelQS9XMG
DrIYojFe//n1wBPRhdBt0OTz+2dBy9FBoyw3kibTDWwabH09NYs/HIULEapNrUfTFfHFvEr/cj2w
Wyor81qEj3UFb23m7Od9EfzptQhdl21VmJowNB7QbG/5yyg+fOs+MC28TEtZXlQ2lJwggEr19bUA
op9NAYZRQO0FhnBg0OfOoja4RKoIExONCuwyiE8pKC2I3KZtvS3NXrTz6X0uGqfsLMAb1C8aOEZp
4p3QbhSzB1UflnAMnzVTdy1ZXcHtHhxNU34M0dXXn/XTPDr7qPP3f7kjEOrryOj4qFmv2LugVOxF
22j0X32AgP+HoTSZkyulNczLs0csK56GQwdDacCYq0ZoD5oIsNCKquybB/DpFZwvSudRa7opcz4/
W15i/FASDc4Q/g4o6GJDlw8S6+E3U/bTwsIoTFZOB7bg0KGd3brci8NqgPfkhqKzliZuWxiiderR
HGmVFxjEbL++f+fjffA5uCZN5jxiKOdrN2Y7SEAI2XF9UBM6iZvK11eq0e/y0lp9PdSnGXw+1tkd
DBHisl9hX6Mcqivjsr3LLqoH+1U/IpNu7qt9dDdeTcfgeXoPr+ydt0SP8M0y+qk4Of8IZzVhP+BC
lPR8hPxOu6H/fakf83dz7e+0a8TK/RWsQOmHfBWNTrmtN9qldqt/s8aeTyNbZv8zLdtWbDIledK/
vxtSZBSIsBroyB1tNTTjw301dNU3e7L+N8Pohsx6oHHolZXzQscvNI9+CQ0/3Ga3oiyQkXQKqgsV
D4MCE4tKWUjxLih+aApqSXLQW/sHYnb0b+gHJTE5ltgbdvkwQTg2QkcJ9thZAO3UbipdALDCIiCz
yJYcLXq2A3j69UvTPyrKI84aDgoYBcnHJL+q3FVZurc0hIMmcASkuTh8zZviid1rZVSx+s168DfX
bSrQc9CnqoK18uwBQ+y2k8njckl+sV+G2NchaCbLr2fy3wxCcaUjGSA7Bnets0EiBbc1FTWESwqq
vOrAg60kH/4oRoy1jIJKxllBCBYcg2Xh94kymCPUJr3uXaPJRhTDANtJI/7M7/SvUbhfytzgYN8/
j1tFk2Z4yOZ62oa1djAsHff6sRXfrDLzFvhr+TJfi6LAwqD5oWnq+ZkAxxJTCcqud4c4hr3fJ/aN
rUXNBRlp7Tr38UGKx0H9xlZ6Xvo/DWopMNN07qNsnN1AD8oLxh5Mha4W+c6qqucyI4GbHidEaacu
7dhB34hvB5aFfz4LhWJRftvs1+wEZyUBRocSmtyMu2posdtAW3HRMKvfrGZ/Nw1ZS3RF5iIBkM/K
NU2MEGIreO+wbaxVZCTtTmGD/yZSQjnfIuaHh88AhY3KtYjzHguuGV2Vo1WH4qZqTpYU0PlH1b/q
+lHsiDsQTgDGtapNxOmRrimENOb1oz0kG0ASXKLG3nKiJL2FHUSsj/KNj7YyL5jnj9k0zbm5zNuo
nIet+yrQWMtu6Spa7QM0NlX2UqEXuMTWDn8zmOUn00TLMkE34MSv+PU1TpqY34kRKeqiaX37+evl
4bz84YbZqg0VgrMQO/h5pVbpEeEJSLFm7rW+IYPdAqa3glWCs803K9F3Q83f/6XSChS7b/0G36IW
sgv2mXk+XMNE1PINMue6+2a089MzPVDO9crMFKEjyj3/fTSjEH6h6F3rdnheEJanDihxxnjTmQVO
pkWGVB/FNgyFUyHLw+IP76oiy5xn6eyyeVLRn73OWLZWopWj0rXTbPIXlp7MImGrS9R1HySV8s21
fpr1vFUzS1bWTBZGThG/X6usJKaWjHLhjlF5mUjNQ6H1A+jH+JTUpfzNevFpqVIUC62QbOv8nQXy
7E3GgjMbKmFhnRlhbSqPSFWydiKmqqm7U20B4qSEha0xqBarr+/qp5X5Y+S5LOL2yrp8NoESWHld
VWMXb44WoUhScajawl9MRfCExIpQm8z/5jl+WrUYkYLdoiZhhfyUOBhqkFFUDNPcUocRLmPZs6oS
K3W/vq75c/+yKpjzWdmkBOAV1Ci4zkMuUqNVkmYWvtKLMrRDKsKkPiHAksrLMRor6Zuq7vNw1rzJ
cM4Ee7Lwh/l9tiC8huUPsQ/Iuqh/hkkTr1P2thx4L9C+WV7ObiCXZhlwrYEwqNh15XzZ7zh+eFqs
YHJG8t01NDzvNpzS4s8e08coyoyXqCaljnUOVHjT2Bi4ZqWgb1oMnTWInitNC77Zoz/dN2aCmF8z
m4Fk1pTf7xv0SN/MJ+6bgbROrFKtzu5hWhbJCvS8/uYhfbpxGvUHDkVcFRAM9mS/D1b2dihBxuaS
pshe5HjQOmmUe9/syudnDBPgydZVRWUksBzKt9+HgZaLpUnHMCGNI7EFL6UrlsGoDRdwYxL9Wh5D
A/lsVo6TeVn0VfY4FQJrxNJocXslZQrhF0JjK3hKq6R6kfw4i94wX6kuMHDJ+iW8lqYPHDzCgE3L
CZLFBsZeLVw/iu3rr9+js2Xwr4uZT6IKgBqF6NnENkfstEaJnDlbNZRrJUQwuMTYK/KWDX5175go
1cafFb4MqShQ9zkjyRrDnmdEN5LAwxRbYxc6d7nsI+xijHDIv5nfZ3E0xscwJqmrqmprlPDnITux
0reQdnzgdNiVUL8D/9hjEbKQu3LaKb0obtAa40aKwB93vCFYNoLQDUUphzW8YX9DSJ1y//XN/jxB
5yKZal831bnoOttzUtHo4YfPsJ1QPYURLicRvMtvrvxvR6H7rXCAEcI4n5/DMKLBhGHlRiTg3ogA
t1Zst77L2vu7UVg95i6GTjv2Q+TxS2Ui1ULKtEpP3CJUp33YSu1aDZU/y1r+6yFSYavq/K7N5t+/
v2txAJ83KeyE8rqLVmLoVdewpD9LePrXKFwJHSYG0s8PlRCLxpLycQ4KUpL3XJNhn8FR+y7a+Wwv
/piRgnvFk7FBC84Tg9kwa6mZh0nqXLqWohg78RDLMKUJmjW9v3hrhfF3h4jPK7ACt4HaWaOumw9o
v9/BKWz8PGSzdIXwWleBfb/RY2xQMNpLb/90euOXTfFIocNV0i79fagYcqih2lhn00blRARZOztE
Eylu7tfjfL4k5sLsSEpVrdM2P1uz+nrU5RpzHjfzY/Oh6Kn+ocDWoWriGt+o2tvXw31+bCpgF8In
jS6kZp1fVqJUZs1uzXB5Z+0qVgljNfajDSEp8/R1PM7yeB7t+k+HnfdOtjSLc5nJlvb73YxGNKbS
iI2WKWNUs8TfTirXRinll01bjYajsGZFrp+m1Tfd3bNTANOUBZpsMFvjcEORfHZ7h0rpmkEOJFbK
3tsHOX5fseVH6wm71QWc/XItJbF0LBUtcuU067+57s9Pdx5esFBSlX9Gm+yoiWr6WN5iqLqpP1Tw
FXRMYSEfYI3J3f9mtfy8AdJJkhUyz2jFyHDqf7/NUEmqIUnw5Pxv6s5juW4kS6C/Mj+ADnizBZ7j
oxWtyA1Chkp4m0iYr5+D6oku8Yklhno3UasudQkPQCLNNed4kN9UaAZLQi9laWQqnKkbg6Zs+sr4
YAT/OnlyUZNwNgvherQ/WQh8RQO47dLtHNP2tgVUTe9Llk0fXOWXJ2kzbHV2q6zdzGvG+uc/TdHo
QcHB+4sW4enW90OZPRZk+QDHU0D1+7H6y/0wTiymNCKRZLFIjr29ktZTDNkllMeD0wVCvJCIiQ0g
tr+/yi8f4noVmhAZmOxc2fa/vYqgRYhKV5oKAG5VtzS9pi8tm4lnOrJpNxLBXIUU+Lj3v7/qL0+R
q7LCEWpc84Bskd5etU75l90APS6PKQKjdcMPe2Xkn8auE7vfX+rkmOgSozdJDviBwXGNyOPJsKB2
O8AgXUPEMr3ukdPIpD65kPTSeSUUU7PHUdazoQdLUdJLo6jB/mC//s6L5KBqsPNaY8q/BFt0CRtk
GZQTmZbRf+4pqDtvpV+lH3x0H13mZLxQtWilC5SASBPVSAWw3YhwLvryT6cS1juDnRDrBAmXX3bq
cumnOkukE8Fc9n5YlI5fuqCibidgSB/c0S/TCJciWmw43rrp0k9VpWKwi4QJ2onyVdkdlnphvcja
kp/itM/cEAqo+uCbe2dcrisDo5OxssY/345L8GMwgyw0VtbIrogK7YrmCSoiH+vWt7/8fmC+976Y
SxxKPviH3d7ba83akJW1XzpRkg3Ncci1+tK0oWX9/irv3VHAvTD2PDbHp3G1DCVHqXEMj+jCz9ut
Rm97uRVE3mFCG8L7KIj76ytjnBs+9ROGjfHPOllgW9vzY79qKQJ2uy29NsNu9GHV2Y19a03FHyYu
+La5GtczDZKLxHRPXpeWmINpdAXt7wvewYspEd4qI5sgePz+Kf46S3IhOr8D5nKOP6fxUprwGrUI
+uxJx9m7QFnzA92R7a1NwAIv+qw9WU3g3/7+or++Oi7KRtq2OXAYrGtvB0hJ/EBVs2ezZ7DyPqI7
qIezbDaFv3UWrRZ/PPYNwhZ83OsL5CR1MidPdkf5B3vQKBtcdZ7ltIzFIPOuvdIut7+/s1+HPpei
hsEI1kg/O+m3d2akTY60frYjMQLnaUxaNWXV/vlM9fYq66/4eakmkp3gJ2Doa60+b5TT2s+w1J1m
1w6m9kEE472XxerCvbB5Zp4/mX3Ze8zmbCpaX0tcRFEmO+9WAKW6sDrfkR88v3cvxm7H41hgURBy
MjKwy1P8MXBniRU7O1sW+hYXjHZh0g34wXT/zgdtMRtyvl4zd4Tr3j7EJZ77zMy4lOEN/SeIi5Tv
+DnGt7SYN11dlX+8WBqEj9nvEKz2qCE+2ToOgepg0/Q2wjRJ6XqpownwyvqDWfGdAchBgO/YD6jz
Y7J/e1f40BqAZshUUhQ611VWmGd0p2af/niYc9Sg/oHZyQJudfpFJdKsA4/pqfRqmsx7tE/GuMwf
DIb37oV9BQd6dr3USJ+cECmU7yfSzXZkNz3NnhMY+/SsS3Ptg+u8MwdabNoMJiR4WNSKv31mnVWD
ployuOjDcMwqy9g5ii6Maq2w6tHHhKXRfvCa3hnnXBLaBudee73Ft5cMaMN0xplLNtOYb7UqJilm
a/dppX1UqPLelZhl+YAJQ1KQdHIlkBlgr4nBR7Rl0ZoCzn3WNhI0S0IznJ8+//nA+PlqJwPDpWk1
GyfbihzNr0l25entHIh+919cxXU4Paxlm5TIvH16eufWwTC7VmQUGSwzktXnRZv1Hywb7wy/dTy4
aMKJrnvW6VyewdgHMYkovJhXM8hoH0mIfWRmfmca4ip02oA6WgNjJ7t42tJbaSiuYgTmfGYbzQBO
SyyPMS2yl0mvqus/fnaAC9nBUHCng+Y5mfYqN3eBqqx3pc3eNSwh8Nb+VH6waLz37KC7E7kiGc2+
8+QqQ20lCVXIjIPJM88gBvb0tNME/ef3YnHMIh+3nrW8k3GQTRkIUsU4CDBRXPaaZp51ULk/eGLv
fEEEhD3AyGsBLbixt6Mt6ToPCoZh0aK9ZA9Cz/xh381pkTwUdgFy9/f39N54+PlqJ5Me8yk9qpVu
RZoU3ncqhhrA/9A887anMMqsevXBQ1z/wje5MV7RurYTYbAZ6vrJADQHr6vrlk8W0oe2yUofwG1Z
wn6DE78N8jbot3Sh1WrTZaP8yIz+ztRr245JgaHN9Isk8O2zzcde89uMu/VoBIx3i0O/PUqbGl6+
kwBNORAW0QO63Rpcb79/0O8NUcKO+prJ8CixOxk8DKgEK5cJZ9J1yh+TNIGdxnP6h4U7605+rZ0l
N0dMcN3VvL3DWqgOevGMXmU2tA15QbXpfTSc/8XN/HSV9WZ/2hH6ZZDkLh2sES9tOBLIAXnkV94H
V3nvS2APSE8VNQ2UmJwMlSYWnUYtC6XcWtVXkb70nk2lLp2bVHVQLPf7e3pvbFCnSxqagzLHq5OV
K6XT1mkFV3Om1TnF0Zw1WY3BpRgb3BwIChUMsw+ygkyF63L/5oNgsveIt9MDRv6dyeXts5QcR8wl
B//o1628b4y4HaHCpvKCynGr35iN02LfM3vt2arq4lJ3y5FCk7mBvastmbfLA3YOaGNkeksbPzQ+
es6ni6FHqAU+xvHHaLBEeZc3cWuhy6rBHEm3s6Bqstw0kWqhTcVsFWmClbI+9xutwM3oCz0NG9el
w3jQJvPBbJ3+mVZQ2u0NgQgqGmRt7qA7xxTdSxtkK//xZd7Yiw9D2MuQ0vFCk40tGqRn+eBJtaOb
cb4vlYIlm6y1xLUj6qOe6d5roAXGWVXS17nPaTC9cFDKk8S24kBESe9k11RS46sV7YgRRRtzAY9f
d7/WtPEqep2pVKB5N68vQLzRP52kLSKXufPABmVZJp5bhBrDBvkU99TrmXUOlXMujmM8+CRKlfLB
vM5Zja2X7mqeUTzck3LJnwclY9ivnPxBrwPEuh3qJpvpLSGSEeqmkX52TL9fQst063ln4En9Luiz
z0Jn7PP7wC+s+ayqpP/UaUv1yVsCOw/LVLPvFZSup6mnWfR8aFyvjjLlqS5se2pnCgFRIMShUMJ2
gairQr1ptRuETtlnYRBHRNtX+8O2dXsAIx41nDTDImulc7jUxsuld8t270kB9NItLIArI34o0O9L
Mx40s+mm0E9sawQQmqTPs+Emzxa+V5jA/WQ6Z1ruM+UPFPu+9pT9XxD+5aHNfVdf6g5azhB7gLig
w1qWWyvzfPgTNuGIXBAxiKRB/WlU9Cn8cWkX8is99EAeyzS3nxQAzC+guZ3LIpbuC6ww1zuvVZPQ
rK689gZoxmiGmH2VEeq+7G/Bl474f+y4zSKzR022XVyYmSBNyDpvvFmV/lb1jXXmpEvCHpPwO4Wj
ukXgTuRcLLJy3zrrh6b8miMHvAno5f8+JCgbkmLIJkCby3wumq58MRq7f6JsTHtIW8P+RtQPBle8
1H4WuURz263nKf0sSW1iTC5+5HlrD5VNbak1WFNUJUq/lsEyulFP6OPel7PCd1EF8qaHQORFxK5A
FrZGDTGlSdzi3GIA/Ui0tU1pEloPDn2EzxO6uSXuFCegezUH82fN1wcBj2SYB3g409iEhe3LMUo8
yEjmnDl4GgwQ6LuaGFLDQ0yWzzi69HE3L1q/Z3unjfQ0wSogCLfCDkY0KY8lxplzQb4m3WpWY3+f
PVVD2jFQFSLBVe22s8A0Rx2xDZuodTxPgGm64BZbwjIcdRK2T+RracKvlKWhqSvcF63KJnnGyak6
1+O0STdsleWn1PcLe9fHUpzlAF5xX0+kmKOp0Id8p1HKrs5GkxP3Dp1Ncdl7ynlF8DPdushP0O2C
NjPDjkeAqaiUdD6b5lLca62fPGpgpK7pOKehW8ylAu8sS+lGskj9l4V+6qsy43skZFuKYEuBXu3s
ys4ojwrkphc1vTYH29SCj7OxEFjg9HNj4HkpLd8gi0nX0efCOZ1n5yjnK9GqEaZltkyPLEKutx/6
WQ3gZFfqpaGZgHtME3HBbvLz7MacIaptxsFx7gdD9cumsWZQN5Pshqt+KeFrKRuOXtSYnrChyWrA
m20+eiMam4UCwbFsDbg+rezOETiL7ykMamAkRSKfh77vbxarEZ/qqtJeTFJdPxY3a5k1pmIgx22U
xYaBs+rQi77DkWbH1WuastUKu3opkutWpysrlMs83wFLofhZNpn41oxp+aNhaCE6YdukDsa8GhWn
xA24b6keTTn0R+FogOqyfsru7RZfIAGuFm7mAE6ZUlfjRzyV1TU8D2fa+vNcfxlbPmoYer31NShR
Nx8G8jqQ2sa8eAFcDEq41AJvLyYyTRAH2ro8yjQdvlmxnYEDAG32lWr5Sd8FPO9LJ6uDmEdXMmpd
ep52bskhZxtDpoMKigBAhfDEx3xvlqn6lEBg+URRoPZl1pfxas36vIx1jEdKlpbxWCm/HKjjAzAT
mS5Ss90EsYFVAyQ9oJelpdQN87h9tKpy+EawQd6P00oPgCKr7vQ0s7+Bz2FFmMYRm2pQGO0X4aqZ
qTED2xs5RmmyNFewImliSnAK64NjRGRp4scWkleln+MTYB3eSzTEnyxEDeW2ntHhbpqpaLIoz4L8
prN7+V1ZVXw2TbL/lnR5XEA35cUx3hi8YdOZ8p6Fzf0aJIDLmL6N6VEoK3tuCrfpdhYrEeJ1wWZT
mzr3JSjyQu1E3gCBtwa7YcdraerFyFPcE5Omw/tXNmAUym2Li9zLYG8AZTVkONdjx9MB2OgTk8vz
h3zxmW8CqcGviilQB8zSMvMBIrOHxyKZvDECYZSVoQNZOdk5xYQLqkG02x7HZG7RuE/wHjbz2uey
WzAsIxv0FhvXQ25w1SBVaPpstynHiPndeYxhfswHVxuGO1NjU78VWoKxOKYNb6HFtYYNHI8xFkCr
7dWL5bfcRedjU98DY/R6gCYAA5l0bf8JIz22PCmSALlypbgBmxYtaIbpiuex2Y/AYWyD4QE2k/e9
pywRuongMMZjARAZcUjxvxVjZT617eSd22jAXkjGdtcowJdv01g337TEEF1E5k8BoEtAfdF4GmSX
8O3iIWqyJsdBNifJVWynbIFMfIYzmnCVBiCj3EzfLCCi73NES/pGdah52AmM+B416PtfsZyZXxtp
1AOIKkwBPPjJZ9Ip7CedpjYV9rKI5z145ZFx2IuY/p0C3wKUW/aVUCzY8GXc7ahk+s0M8pWLMbW5
tstVXdfPAfHJdMO3QOViRoEtuHzdJZt35mCCMm/ww5Pmjmlny87LxIC7Gbg1AwRUfOye11pTP1Km
uuSbnCBQt4V8zEdjLBTDXXhQduPDtPKcNuNcwz+mesfyqOyrrKdMOfqw0+ylFptucXtxM/rWZEc0
vAEEDknwBfleUedgb6aRrg92aEylHnkXYPFH8uc9N45BMTsfepFiuam6MUsAA2pDA3qoqQ1ta2MA
8z5PbSnuvXzqxogihS4Xm7rpXGjfONyXRx9FjHstKdNbzpCmLsXRq/CAgLsZ2GGAcvPN4lwrXDQI
w1DLZD8pfc4/JVaijiLTZrkRlq7pR8V+2zw6pYNQ0U7YaOId7sByRiWHg2I7oOSYif1JTBQjLCha
XihFC+ItllVdbBLVqPRo53RwPwsaPOPpQDlTC1zEhiweHKk3L/uLFUoiIqYUe7gr2OMM5xOCb/uT
JVkr0Xu6hdlt+butbDfXYgwelhKwUzTCbAoOI9MEaSS2PXE0UgmX3dWN6MoHH2QLb9Xw9Fw8eYM/
6aFENqR/ht3aA4O1q6FIWUAdjg38P+GOIqJQSDXKROocCyiRD/OmlNA1WUvBD5l55yDRKEudeAKJ
213qsWTCFmKuvjdaXtzFsJSJe/TSvlP4pCWWc1hwnnowDEAxeLvJRTdnAqkcHSgjLbwoUEQFnebV
j6EWArZtxmrXWloJY32UCa5Ks0+La8p7SbZ4nYBws3EbnAJHAsZWsFOD6NMX2VAiiY115OhiRJ4N
jSNyZtE91qNdzlsxUAV77wuULsweZIA30N/t6S5VQWO34SSUxowg6vpzPxh8XorgAc6DeOnY7aHF
41DWS6Y1q5mwijBxtulZ0wwaW6rAi1sDkjVk06tGrxTfj246RYsCo1TLuYyJs/8gBkEI0JoyC1Fb
VXX+JbxJqW4bv3CsPVjwYt059q16JHGINjdsx7KYn2ZDqpX7icytu8Y9Q2FM2GpZ3YE7SzqOfUFa
y+8QfXO2a5JqUKL2TnKFIL6AM1RbxVmtwC+emZnmmKxbRl/Om0Rrq2KXJkme4WlKUgJfY+apG0Of
6o69kz08e4pu2muro14ktLpOH77Tx+tUWx9C49OEjWnZ+N5otxvb78oePOIS3FKKteLvZ6BWCJLo
A8QvkY3VfmgTwxShLT1OFQFucX23TN3kyXAt/0y2xBLbhm1duyjvR1x7Rnw19RpbPAUW6CGekMBE
FTv7eTfIPBW3pQlhfyPNZdLOKf2gy1fHVVaGENrhUvZtpsx7yUusEMLM2ArjOKv0rwb8KffgQW6z
JA5P6dX7pZ3ozp973+jAn/ZgjvLMj9NLjrZsJxDWVtPBnbyhu2Qpj4trVBKBc88LKc2nTphKkGeP
c/9bo/tmugtok0jPxJDjFsGrY2k7+D3Nj9iZ+s+Gt6Ddi7Vu8M7c2RE4gITpZAclRnGLLqmH12dT
IRe1ujUW50JDihiljQDwMFB8caTu0ZJRUA6cpEg2acYNkpd5hnk5cWxt/HRixqlGqKiDywYpnLVs
CHayM5prqKl8sRhP8qbFxzurrxMKxgBInNUDaGS6To4Zp0r/vFcIY5+mnIDGeZqBp71IsNA4eF9n
Z7nSbHMcL8u6xxvPDqkbqi37WZRNdkJ70qHRJ8Z9Pza2e5OUjpd1XHOyMHGWiygfHQDRzQswr+k1
xVDsVLijuM4tKNc5juj0wAYOOVQ/en6HaZjknePPDwj76vbHLHQrFwekgr1x4+pF+Ui0u/Zwzenx
jd1UnNPToYq3Q4OGfceTyn4IPqVgm9WZb6G0nhrcqQmIww237p8XxF/lOeglju4FheTHmChwEOaT
M1y4DmYtAg+VX20x5iBNpqrb/IF3qS42BBdYEeAEtt8cJXwOYb033WQeTRx8NQWCmtrNY4dsVi0S
dIgODR6mJpzPHG/rZb+A5H5AmJEsW9iXdhn5bQsCz3akfTFnogahpmqz3/f0Cxshhw8cLFi6CpP6
cs9Mth1irx9Ll+3VbNbNfnAbdVEPhl+ETZAMLyzK5Yi4a8ScNhNF0aBRolj2KpzYm4EFd9yCy263
Rqv0r1afVuahztbvu9Pbjv1a5gXpjvq/GX/L6N1TfkEEgb7r+BZDOrG6xBkBK2ftrL65o+F+nxAR
FCjOpuW2AeZJfE032kuvs2D5BcgDniSCcoejMn0nLWDDBc2AmX5pY1KYuzZVk7/nPFk1WF/0xhXg
lSdd4GZO5++e19PYFVlpDH1Wc538i7OUzoUZxCN+UBjY+haOoLojOtIaWxCz3V3hW4u9Kc0lnaKR
FAj0PgvlY4X7gf0JvRvPnR94InJH3HrRnOa4AQ2r0X+0EFHt7WSQz4/mUZfLIYMeNoWQT5tXXlwB
GhkmpIogUogX3yk0ggJ2N6oQ+FP2Gem4CYfXlCyaImiqlxpTj7VrlIZmDy2q9jxWS6YlUY4PyThI
h6qM7WwJdh8ZB8Qh6vvKMEI1YaPB+tjbZHcrTOGelaESjbU42QbDhGIAzCrn13r4bIzgmkEkWxo/
2NLYlCccFx7ANwBW83sCoZu+shm5weSm9zoU2SSUkjqKyJzVj6QiuANZO1+afZAJ+3tniSohMVGO
1xbacegW7IqJXPpytY4F1XAOQs34rjnZMIVj4A33xkjPwZTP4HwNIu/eoRj0YIngRzfG0SzwnmyC
UdTfIVquzoq6Sz/D3oILismBJjYt05eKNdie6y1CJ/Uc+7mB/yQM2GfY2LlzH7HMUJje+WJ1FiDE
WGRwXiyDuBkTi+TwWwb182QaXY1wjaRkRMYdirtmScWBtCxd3B+jxixrTL7ekQdA9McEOzoEMrt5
7CJ671MXkOwcf8f8R72Uim2gsXmSQa4NKHG/YRPUaAQ8Y2L6bAr71xbanhXaQJTBz/is16GNNEps
5KoqO8vtUUNhWaYZajWQpz+0cjCdyPEz5/OUB2m/icsBSLGdI3rFm22sbqBWdcmVUnGab2OmtPES
oHDB7FP6xRjlXWOy38qb5oI9YpvgPVK+EWV6vzzZVkstoDd3g4pSJj0OmHJoh42AXuCvkSXvVQwg
JiPqSkvzEDhU853bXQfAAe55/2WmUI04o0JtF0lbJuwmpNVLqOsw5+jEHtHwJkRZiMYgRL1r9GIu
rzQt8fOtCQv0hcFYYKtjqTU2LgeivZU02XCmWldqW58gf8XEwd4hmqDc40Gom1Lsx6Bulm0c+3G3
G3obiyMFNwgHwVGiqs6sFm01IXXFVFQFhCuGqasTdq61cRV0panDnJcdliKJeG8zUENZbTWtg5Pt
BdK10NrYSXfQ4soOzoZac16HVGqc2qGel5sAgOjtSILmLijLIyGottnw19sgZNK4hyYTdIUR2oMz
mxtdGWW3bcxAzRtzqLt4Y7a2ijd+vrj6Vjlz+qNUcNejaQIheYbc3sGQyilFTXddnAPAV2u542bs
Le+Kgi9OJi7ldK9IHrDRNGwTz5tSn/q9tdDyEnqSHeNGWqa6lYNnPfB5dHh9KH67yLvacMJSK4Yr
6DfEMLQSnyTga31bOxk8U2NM+XyIeD1koPtNxoKvP8c05mOqqGfCQYlF0T9oR5DG+9SY+K+nrFpz
qgtw/9CoPRCCXZLq2sYHcM2hEpzBXZeVqWBxr/VvRpy62BOIyiRwkGUx7dOV3hOaqmquJ9DAyyUF
URDbDTHMkLhMFZxnC5yg83JkIx5x8NWrQwOXHCdaVTNXoVXwH/wm0Fj+mvVsutAPI8UtSY2kvOk4
ZVylHrv+DaYZokTxXH9rNM/GLC7b4kfQtsu9QzJzAfrdo5RmG15cpMAw6WqASQ3qyUk+E82DZwPT
vTogv3VSFjQeMvGkub+ehmGxQFTObIpwEubnnSzaYEvOku0uqeYjM+fyuQXmCepXNNRvAOIf1Z5w
qnaQEwDdsJ6CjqCVNnbJvzuV/oi/eN28Vneye32Vl1+a/w/emLXR6Z8Jizdfui/fXov/OeuLL9X3
/mfOIkX3/M8vK0wRD+K/YFfQ5bwWHLEH4k/+jVk0DONftAc7PrXe8EQAq/5NWfT+RSTAQyHjW6xq
tH/+h7K4AhhpmLbWjlCKLany+BPIovE2j6iZa98iNXnuSVmPFiPRQUnWH3FDXmV5SfKmPOZSv8pr
e7NMKOQs7TPR+Cu2jqGJ1yEMTEHsUxyM2B3C0Wq+VRNk98Y6/PQMb/6dSvyZjujwPH7KMP7nF51y
uCbaTerRm/tj1uhHX2sJLnDQDyU9zOd+AvG87nykoyWZgFle+FjVw9YmHVEuw/c2Mx9bXyJltGlI
U8YXm9NQaGg+fCb2+VFaepjAq+KeCdXbFcDLommhgc2ts1uC2/WtYTeEB9mkF0P6TKTuyKHmfimz
K27okTVFhCZxmENV0M1WdpqzXfya7r6WHzjYyyvK8zMYCptsETd6Xd+jZLlvy+HKK3MvTPqE7YWT
fbZG9NetZnwbO/3RGBBpVYV+NzvUdLI95m+S7vWy9B+UMFhviyb+fqDrg/4p7W3IxtVkO6kjc6QW
Mq9Hg8E9iwQbFTUhbK2tjYsKbkgxBMUNounsua68s3r1k9qTAAbR7xGNmPsCV2sp3Fea4MgvvgzU
D1fadCMzh9k1L8TOr8bybCR5ytl1jbThTthiMSdFsNACn9tTES3tDNyWlgIPpHNIAvFT23pnvx87
J/y4v2/1pFLCnaSucBqp4xyPN0WRnHdV9om08SUP+cCpFuqxrQr2+bH3FFuM39kbn6m6zrZkTCSp
5PaAXnDHsfQOfPSelvpvgy/j/YJALfRE8dnCeBiuheGfklncDALV9wc/fS11+Dux/vdPX9/eT28J
+ythWU3HDxKLw7yM+9I5prrJuo6QzsKvZMe3frdDsJKwLS+elas/uvl6Yk7Y8Y2bxuuLiMawLDTa
loMcg5a8pHERWH0UePWtmMa73//UE8rF3z/1pOYAWWPi5F7SHYeBZTGtaBoLMGoA7FCDuwFg/61z
GD5+fc9B9W7peojmiaBJTkEfqJuLkk8lnDrvgybYt4UXf/+ck7IOFy6z4Thld/StIRxQRjoDX9b/
gYMxm4nX+p356ATF9Pdfv76wn15MlQRuJvSuO9pzc9EW7UUvOQa3LlJdR5lBpLxKRonu5mFnG3t4
sKQgkjQOC7O8EyVhj0xPrmMhifPirxZFvrcc6ne8In3Wi/zOMHsOqd7r79/NP0znp/U6kAG6iUh1
d5yqgiqG16BEmQ3n23EEdHfvgynlr6LP9wbrSQGtw/xHyHpoj0Y9nq1pS7cteT5ir0w/hFGAVrK5
GmzJQWOOfn9nf/XKvXfNk5UqrgQBoaIiHRMsd0TvqVH3FcG2pCAm4/7AZh9vunnSHnJBFH3ODpnr
4H/QyLYQC2NgUBkzKUeGKBs/Zy35E6K3X4N6ZC7zSbxDIS4/+q3/8BpO6xVdykddKC/NUY7quVkt
yyZWGtapAQKUTStXSr7OFcGDafa7xFmmiGDJU2cmRugLBxdqL7azLj+Xg7aJhbiSBnSmIN6MeGHz
xD0fp/Rbm5q346piYM+hb9ARbvtS/6Ac+6/Cq3ce9kp3/nnQLxx8Ruot2uNCr02Y2xUHbjeknfNe
X8wnB5ttaw770sbXhXx1btzdgF1gcLTrJugvZwLulER/0qY+pLX/dqz1c+yOQB6yAwpX9DDiQx6I
tX6H7/3UkzmftDJHN1RPxwz2U6TRVnaxgGAkL5eqq2BEBC6g+hN4GFZR1dSAas9va7fRr/HmuGFZ
rAUYSkfhIQh0E+oInZhkAKU71lbmfX8ozPhBG7NH8GAPM0bnwABSQUqYpHr6RceNwE4EHFM66fXG
8OZzv/QGzFn2vUWo//eD/6QD/z+T0GktedzC0qupez2aWRK5VXruuvGxdINX5RiHuhquUOzwus6d
xdrZnTxHWrGrikr74IP/qzL+vYd8MuWvoI7BZGQe0UTrUbHMZaRKNj2UZCQ3DVsKioTgs1UljDR9
/JpbNmeaVkbpQHwEdUK3pxyfChn4tgVWXcD236cSiPzkGCT3+wz1XonMPKISCtoaGa9Ns8hPnK3s
w3qML92N1XTnlIGc21pFoL1KRuy0vrMN/DbYVYN54Tdk0kmzHYrY/LKYms/WTNVRW2I9NjR2U8gJ
Hha/OLN6a0IZ2xdh3Oq3dWeOO5V0L06cWeAk4hsHezIaHe2KrMRDXnhPiZU/KybxEHzORSmsQ5OI
LVKmboeK7Pn3L9h8W1f39ws+WcQ8vR+h7JoUq0xsaGmVv+8VuYeGPr5wsHRCRIkJmZ8yfLQ6RGnW
dO7WZVLcsBLnO5+tSCRzG7Ach+Z0LWJPYoEER8pjN1JrBSHxo46hvyaB9wbDyYqIslC0yhrUMbaT
q05deurKaqob2yqQyRCkIshwdEbP3EyeQUiXuIJBlD9AiBqwYehFsZ9KohnJ8iOruut8el5Ecelp
/r6lQq/x20NDxcuYEpr17EO3WPvCFtxrfIyDji2Ou+naYZvXL4hmDiXoNNx93W2+FmZZau+qEmON
sdXMT4V7wdyLmuKiVN8n09sJlwBC8hHa7h/f2UkNJPmaIk1G1R0dLaCFlAjdfU76aiONLj0zfNJq
sQ8sudaJNdWYZBiZ+kZbAiTuzgLGuRMHO1vaMC2rYtvrrbexWr/cEjgrMf0l9qGfp2X7wQBbf9R7
L+1kydZmWjqwastjVuaOGdXBLM5I3c+XcZXE7JX9a0GFy6ZeP0BKxLzIrjPkQkF9AeFE3PZVShIs
cZL0xk+z4W4sfYAHi91dBgqHk78CWNBhaGs8JNu6/Qf7GfefZveTVX+eQC2gMKiPaHUkxroBq6PM
3QNucGNHYnPZEpiT1H/B45vtGnJdiffLHRxqFkULKyG99dr4uhnmg2M0SdSQ346aIkvIrbg2VS4k
M+h1DiKrzOS2KLxi53pE4kyTkGnjkQNuc2+KeiN9HgJxIwmORqYw7QPmv/xgma1JslKZUZHwBy2h
SIL8ZK0aKSnnmLNbJ2bTt+4a476oN0neH9RcPPtdcpOOxr7BaXfJV3TWxuIK+sc2i1fgN6zfZiss
nfSLa/dnKNtyvqN1V69X075X7pPMJZtqrxZb5fOazKIYIUWSCvrvRsspbJhgtYuDs2iOmN3XGBeH
iZ7MF+teGU8RYhcRCYzeEZTlV9hURHS1Bhff1Ddb4unjtrZ6ROW18WTAuskX65PKrAtrwatmtJZz
PZnqwq4qAmYEuH7/k//pVHLKlIBSXNle1hRHihCeEiVf5MQ7cHQI3rWZ3HiB+2Sa3lNpJtdTgRmp
qDtmShdn5lJhX8W4d9OjKp2z9Pa//EUnOxOLKZe6oopIRmuk15Se6Ew/ypQULleHRHPHRyqrW2ql
Z2eLbdvYoJsdD6S1SIbWiYdsb3aacCFmdCniJd13Qyw++K7+Ke7zV7Dgp1ONqWZP9lJvjsQCRz74
Fus0MMC9VWCYZxM1neWVFXoapSWCY/MSSAo+oVVuvdIgxFpMq2Cr1nfaOJjEE/SaiTuTH213/mE1
PMVOGZSa+Q21iMfKzs/MxdiPVNnomn/p+fWZy6fuD8vOcfyoNJIPuvb+cfycrMCk3HXDJMP5v9Sd
x3LjSNa2rwgTSHhsSYJWXiqVVBtEOcF7m7j6/0H1LNQYUYyvdv9mJqKjmykAmSePec3Rj8SuTfyd
mtEujiLnhArDxjfUXeO6m8q0NwlTGlBzX8BlIdAjKzootMcnfbpzwvaSlOSZNtifdPfdB+Kjm0Ml
xHi0+/6LHqfWmtGPZAYw3kFWo6pr6KOYSf4bv7xTTpTQw+IRKFy8BkJvenqrxJ4Uwc8iMhDorePv
lnNJwe2PfuAHd8mS5s2+BJmujN2xCy1wJLiGffPJmd+ERLu67gsYKQF4kYpkFAGQU0I3LG2ab6pZ
oD1CNwA7WnXfO325pWMQHckuh/s2sKKNLtIHs9fBTMevNuj5Ta5KL6/aC2Slcze2vrgE/VQx6fw5
iH5W/RezBZXXgKcY0c8C6pe9iqT9NgRcEIY0jobRfkcxkX5+yXiR6f5NZinXDdMlEhzMJIOJ/c5L
0NZhFf0OMPa8tPtnpshHr3dx51mlAjR8MLsjIDowH2p8LaoxWUdq/kuvQFdDxbyFbxpiZVtdOUZx
JQquO1uF/WNk/HlE2KcJ1iLTuK92TXLWDYgZaO3uT1z7P7Xyny4bxF9HP9E6Ld7a/x86/TPh+LNO
fxI17ff8Xy3++T/5p8Vvm//RHQ2lHW3WIgcyRQ/vnxa/pf4H2X5tZhLCene12af9v0ZKusVYYCb/
zWxD05pbmf/1UdL0/wD8hynPNBbVRxTy/k8dfjj8H+0nbEbmffYulASuM6kBloAejXXHvwoai0Fo
5MSaQqu5Q58hqjPrIQLXwzDSKswCDUt9BH+h9W3XM9CTE/BDeu6xFPyzEQ3T2BDhgeJOvskox4SY
QXyyCQKXCWlB65eehpK0m1LmZbKW+Jp2a73onHvFHID3ZkoHIA7Hsuy5mGLLoQsdMcGMp95PcIvP
/R9mL0uMfJNk+DKqZRJcyxZM0Mp3qhDbVIIGnY9+st+0JMNcLkvjpD7mOOLeSrWwjJs4TCDoBS2B
52oyrdY5JUoeBne+O9X5s11n9nCSQ1wU2WoQZov9u1PXuOhNGYKfVzZ5Az71eM0649aPuylZ6W0B
cjvTIYFg3zgk0a4YrKD62khNujspnVRb1w2d2y80wKq7DAc493YCSQGJSKdcP6J/G6s3eVzDkHSx
Y8+ulCLMhjuzrvJRX4WIc5h0/wWU3WqVWrwOCp1UB2lYu2P0bUADA0ChJCsTeLRZdXSv6MCorkJt
6lzGnJ1qF/ed0QXlNU1froUVxJRe3NedOrtPq3i9r+AnOs1zXKeSu1PvYp0GZu2njWeEQWF+a3Nl
qLDHjjtuwU2j2o3jrAOkJwYqeCDU7s+hrHzxZndpXT0BgcnbqzI1BxD0hq24J+AIbnaLOFLPB3Bw
UJ6bsdi80rHyLQnRR3Q2ShprRBqj8KkHOFPcBjHwAajreH3SmMnACLdXyZhbznOi1RCMuibBPXAP
UsvduYGBrKATTv+wTjL3AZikGG5b1DniaxtCS7wesiFvftHT8+vOa6tcL77pddWcDKQeKZqzBm6y
Copu7B9zP3aSVRUFqXhK/VDXNmUROJu6KVV8PKZM8NWRqQZXlpOMQePD43zTh1l7U8HQugkwUYTg
hmjQq284ZXBEPhkV41UD/W/igZQ4Xft+ZRTYWWbzyyl3BW9BcMUNNR7biRl9VaeiYEbuZsoxS+pa
8SyMf1RP1qVxJ6pMHFqn16t1nhWxthIy6+wt9raJQ9NTUbWVU6Vq7zFY9MFs92lbr9LJcl4xYh0k
bUQnEAzWa0SWGrXeOT7EN18V9mtTYPfYMtcuIAG1KM4Y/lCDs3OycleXg/4y1KDhVo1JJeeNQeQM
eKzHQbcrcbT5ZVBrf5mG8AfYQPVhyuwEFbMonnxEBI2g2BdVmfHngJtfqb3pPumgDje5aw1YtwfY
yd9gXaxsFYfQcEDfvHmt0KE5Rl0YftcSwV8GvQTX73SwBv3QuiCpHkolSpN1KLqs30wpnrUrUWZu
fV+B5btPkSXgIhx8cTcCqwk3QH5Vh3mWE3/3/aw4FO5U3vul4ou9NBW/37R584AesbWXdmCDkdDt
od6iJizLGU0oB6/VcJilV4WrXh3kunqthiDb6Tm1VXwKsg72RtH53XDIYyCMNca5+V6f/LzxRKHL
5joW1SF3hvq3mADb7rIAFpHSwxEYqH0OCeDz5zw0+NcTW9IiwwrFvs/yRCg4ZUtd3TqgE+J9IAb3
RxabQt8lYxG+SVUU8XONHNExodtOHw2H+Pto0PX0BlwSVs0+AO4TdRc6qdSm8scIokUF/aht8CHA
p9zq+/FU9qYP/oWoAnOyMtxwBUcz/B3XpntjK8lNAWA0e+zMXtzCngPO06ALjHVv0z9XsWK81q2h
HHU9o5RJCax4bsrAtBBd9G1na8+GIuHIUa4MEK34/57MTI8RSY5amm7V4LSl1yhqNUOwRGqvOd6B
fWUXqpie2SJT84PUNk0OIe6mV63C8PcRvHSerMCN5+3vZqrbbu/iXO4cfDpM3yNasfkW2X9k5oyw
aZ37LjcD9zA2rfgaWHQPNoYq+W8KmP5g87mi8WWtQxhFJSeiX2vUs1eBWcPDgO0KU87shrDe2D6a
Q0CrJgGoYyr1ctOaPgl1k9g6sx96seYGsnUyPMwyh/O8N/Wv9dSkDBrbqIaR1dpdu8lKiA23iNk2
7abINEM8a2oXyy1bDgLYAB9ZP0XZBE5DsSqrv8pcNsRvJyy1etOGuTNReVvQKFDrTzE1EHGD3HWg
DVeKhQLQvmqSAXn2PKwZEaaRMWyTGJqOxXPjUsyNs5mJ/w5OIYpD0y02Q2Vbq5H80tZJ/twqbmRs
wrCsu4PoEaBbD4kGr6jsorpbYTdfNp4SVnhvgw9WD01ZpvoLSmohkbjD9FMy4FiDfcmrTVtFbQYU
nZmkVw+FA5PTMeWmTbsyP5hplgjAwKYxMVgtmMJITU/ie+lH4L172RSe0kIpP6FNrfrgFqvkAKk9
KfdFWQbg4dIoz5/iKujuxyYs3C064zUzXNS5m2Oo2Em7g8fVZHjMxi59v9FSlftW7Zif+l3I3KsH
fNVdt1Pt92t4GiTIZUX1vdWBPoKZc3LoLCsuzWA4CDW3qzVusNC5RtDXybZ0rLa60fuQziU9HXAP
xZSAoBsjN7SPrc39t6roW3ZvUgMnBWGVT+71acMHa/zBSTdVFWjqOhLcVbi/j2r91Ql9pdlUYlYP
LQJrZARfjc2TmhQlVguI7FzN2Kh+r5t+/2vokDGGLekzoRgSOp8ny65cmkWEnJ1icpnTyWhM+eTW
dQqDU9MGdZ2DOc7uqrDXX0qzxMDEAN/Jjej6SrV2RDRkXmhoRbRpGm20d+AsbQETAK31w6gFqbtB
1BE4WUAzUL0BET6BEM06IA85TAjeQKa1N2hU+9kmHAbfpaHmiq+drYx86TSyknyvdCqtujwiT8JM
Psr0m9Sm0YWVSUOfvR+b5JZOCPrpoaHS6bUmzaVDB0E/PVWhI55KS8eTiZwx3+Fg4NzGmBS3m9gq
o+ZhEvXwwN8NxtfxJc6RWp5HB4j2IYlcK53+5wTOW/PyMRTDCvj4IDcxZA37Oagbq95bfP3EXtc2
RtE/uqy12+0UlQqV3pi7T6ZTjLHn2CGbWQmNJpod0dQcm24VbY6OCCRPCgIC9doIcq3aQMvF8ItY
qF5FQQ5BNFObND9lwHS/6nHn4K1M2sfsCZPcib+jHL+7GspayCtGw5Dvmz4NtT2s6rzwmjqhiONv
7V2vhyQNcyADzeV1eqWkt6HWJ+Nj0Y0yP00yVFC6AO2dwbUDqLCpbaaGG38UUERFq4GynYSF+XQ0
IOu4rqGnNSe3bWW7h91kpqhjcoU/881182SQE9e/UfHptZ1pwSb8nuC9TVOU1u94J81Qinu9V7rQ
gwBENySP1WwL5E+8FJpob0Jdj+H8i6ozyU6h0uxoy2vmJjUqf9q4edF1+xIWJq6/RpwrGDz7lX1P
4qN3a2Tbo/qLk8Egu4bJzhESfT5eqU3Y1luVX76BGEFCk2WhngICNLPuCis8231RUtMoXnr6Ntat
GNvB2UvhQEPGNrhkn6XlLS4cZrSv8Sg3N6RxIlkz9nVzWr84jq3bqlLd39g81czzIjHRQcXHRblS
bMtvj8gpRQ7GJ1WKR4Qoi2lVxaY7N2eNKrVh4bsu7181FeU2Un1fuRshIg842aM7AIGljOFMe7nL
d9rqUpUDl0+QGSthtZ2KDrlRP0Ejtth0VjiNxWtZdPHw0y0ICj9pPonpl9uzc5s3PHi1QvXItFL8
uaBzWf4a5LA6Y1eKUfeaCtwSbSp3OEFc5epJQThPq6QOKKaCqI2+G5llvfhIzIXbASAiKOncprGH
57I+BFtSh0aTG7hIReMzLwK9O558Y6gKeYdqrRLKNYJ3SV9uiAUhYNa0c3RtHZOk41EfI0zAVSWB
zUddo7heHnMrbfQokc1a0XM66YFVBbDAoxG+a09x99wnbqBMK+ZbfoYBoh6rLQAC24ftt3L6VBov
Qot1fO58OHBwL9IouO3FoAe/CbNVvhlc9tI27CrbOUDWAYyzMt2xdl/dsNaahy6kIn3IC7tM141p
5QFZbQAxAisygp9NHPU9Ewp65KJk0urTNZ/Vik60XNxHLbeieCd6va8gRyLBtumJMPER7ZfhcdLT
uL0r8y407ksAmbM2JODP393s6gmYVDezfTUk/bSuSe/6x0Y2KtcXrL/0KJvB73dhI/SvRT1pb1pb
D9iKF8H4XVVs8cj8ritXkVIyLQiDDlZtWkB3PdnDEP3OczkjeBsty3rSxSJhF4oGX6DtkKp2zFM6
qx4vk5uMnGTPIexe6N370Jr6ztnDFnbewLBTHsEssc01N+7YeHoS2ek1cM8eyBA8tyLJVrLF/wc/
+kHnS3STeQdXCGKJnIxxBaddAfDbGv1GMyvtznJbLT/pwi914Nxcb0BbcoglPVheULl1w6UXF4Gr
b7UKSQDPLbn1f44iyDtv0mABrPM6xOXOESknTFDbtdB1mSkwE07NWw2AXnNnltIp1rAc4nw9UZSl
m2hqm/A0jZHZEN/SEP5sbeYRoG8naA8gApVr2XVBDFYhH5yrxiA3xOEcrZwGiZHS+mqmjfNLhzrc
vqqiacbb0Fbg+CE8AmlfK0yfRxhz8zY1kwB4udUbzj0/UZlXvaNgFQjeXDDENBWIuDx4FaNUbQ3M
M6vOKVBZKjNTPAuVTgeMO2k+JsKmC1CbbO91OlqFc+C+acODgcvFoWirwtplXYJ2C1eTn61Vpaqj
60ES5ryk7kfw9EAVoPL5Bf4FgIsq/1SLfEK+XZClwrkQzsMQVq69Ut0Bwk7pNNGLRUJ2aAsfHkig
Zc4XJENik6Dkhk9VUFlfk85OTFDwSfS99Nvp0bHznAJdqs/wf8qdU0vDhQesu3c0cmCZK2WPVgES
JvmBleSdDisDKk+d3INHA26ZtuOQrTtoyjszAIR3yGKZhR4+UwLqU2JW8751zGY7kQsE21GnYuay
6xAZh9EFXk8hbQwfYSjaxbcyKcl1NAQGjDekE4LwEQ+1kKaw4KqiSeA48BoAVCU3idumV41kKhF3
SgBRgHeCFkQNMugBepA6oN+lEXp9rq6824SRZoIRQmsVuZXRVAT9G2RjVuZI62I9jWHWrFNK8hXe
CV7iFjeaaaP0qSXdPkgdVZ7Qfc/rn82o+twYWQtrDbx1BkBBdZA07pFt0Y27UaUkW6MJlVUrJJcV
5U6vZHiNmaOjroO2tA+TMyr+ATSTbWwA3wbRlyyYhu6OrlHnXMU0CzF/jILgnr4hvE6o7t1TB0Gs
gqqFGM31WNnqQa+G6iShkwPGR6w9XZs+t2nrulVylxuG8wNlhTQCHUB6sirMyH3EJyg5Br5eQsrt
+ppUs4/GZ8og9DehGQA4x+SjaE9KbVslUuGD/Bp2WnwVTlmOMI7rxzclfM+3FApDlVP4CkKGL3GK
PUECTcdTD/8oXnUTkNa1TIDhbwCKKRqwIL7ZzonTHj09Mzcj/9E2g9I5KbESHVOkdmA2G8moHDW/
60rept3+zp2ZMGPCcbWhYxtIpBtdpr/C74W6QzLn30baoF0ZvnvfdaHLYBGa9bghdk7XjR6V2lWa
G/nvFPWLe0TR3VfpRGpyzEOR+vtapKoJpNKS3W7S47pdtdUQPZio7N8brc+YsobxBj5vtF+QJ81B
ROu5B/F1K0OKezP/OegqJEiDoeiLSntt5Tc6KRtCeITPQr0JfNe61Wm69rCfIklFQA71HIppPFRc
oPeObBvlkFkjfbnU8od77LGmY9/YIGul76bHoNz9LJnMtdKCZmiow8betSiApNC7aD+GIg4etTQI
X4TD5oocJN0BPZtYwxUR4N46oou0brOETxFbkX4jgxRHzGCS3306S18y5tK3snRbsXdz8eyq2BEO
9ZsZ9E9Tmgq6mW0QHGNzwlDBgSV4MqswPPBhlFXZ4HK1ZuAMzbZtaiYUvH7zi69MY7+xyKDrdaek
wDDnps6bPpH3chp0Gp+x0bgPrjqJ28jtnFtFj4EUJJUMmpVg23JOmWndx3Bz+i1Ft5F4YSSRmOlV
o3pF0JOeg+3rOi3hTLkXrtIemCO1Jd9qyH8a5iR/O7IvQYIr0qy4FzLnLc/z4pdh9jH/qVX1CTPz
tvVXs4RkSPsr1B61gK6oV2IK9lpp0F5XQ64zz07rusV+2p1ZngCf/JEMUSJQNY5RvIYoNj3Rs9fH
7diDR4Jy0Qzf6EmV+ba3Kuc3B0vbW9Z0kyt6duPGIrnWJ8iNK6vUu9vKcoNrYrb9I8ls37rg7vbh
1Igu/wKyNwgn5/YrSg9CsOcTjboY2qQ9rBr5IiuEpV7gSV4AOJ6bKCwm21pKJ5HmWukl2lTv0iny
1zm+egyCp3sqsHUC2CZLa/fCozEL+d+BGI+2wEanxKIuEWPp2XlyVVa656tX4BAuTX4/xJjw8/Oy
7+YjYHi4TKBoeWFTUJt244Ys7hbfikOF1/pm8oNNJgYTfptT80a7Uxf5z5Fl/pTtBWG1cw+4mD2H
dqsqRTOVnm83FYQ/CK+0XA1P74J/hnZnYcxi/qn/GSrykAvQVgODv4BpV3qZMad0qZ94aQRz0EEB
TV8PkCq2U4pVXBXbjNqrADxAEaA8xQsI4cKuohnEl2ilPnrvRmh3/yz9nuhxbg/NQKV3bx3GX5Q3
WlV6NF3ekEJ6pCClleQWXyJkbBRYumtXXvjE597vYu4rAVIILWEtm805cg0kmDlTqnz7/FHmffjR
u10MbKd+gOZfgX2ZmMWkpbqD5brS7Ieybg6fr/Ax4pru2WKGV7hxYyRmXXp9SQenrnbDHA1luIKv
sOqkgrtAsc4mA429iyiM+e188Fh/GDrvvtDQ9nYS6ORC0INQuN7Rt92XJtio4Flp3mQVbtWMLxaV
GyO9tE3PnEVzEVlyp6Rc7JvRs4U2k0vQgVRoGF77Y7opol2Vbx0q18R8LsudGv7I2gs75MwnXEq8
CzK30gU874G0zU6hJo1VHQENp5CfHjqtuHgO5z3x0UtdBBurlorGOWShUDmOItnwIEZ2jffNg4Ik
jNvIdYlQEcO5z3fOuQdbhJZ+EpEu+mL0cg77hJVIq1mHYeRayC+Zo5y5ecxFaEkNJOC6qBu9Aiak
il85lIkNX4rA4uVWwLX+lmcXIBwfA5c4CIuwESRmqcBIH2EniiOLzGuOfu/ZUf2ctmJtJKCV0NqK
4zv+TwVfihYT0Er+VcUvTpNbX4BpnHvqRUwZ48Ju7IA/JCqQYzOGa4Z1mNc+a8U3KvO0hLhtXrj/
zi21iC9GPqIV2eBFryGf0zLSy7UfvRWtCmX0fGIAFqKQbLefb5iPgVCza8S/A3NInaCiHDZ6+Bq4
qnIoLWuOADhsMoYB8oJyC+Mkt3kr4S1YxOwRuQdFfo/CV+cS6+bM5bDkH9A4ypykYtfSbPciOqO5
+aJk2S7QHi3rJzXnhUvojzfpB8dxKXCPrkLvh3VOjAPqSTv1lFAHmXnbr8Ji+DmIg6vDtVK3rD/v
bJvWYsfhMYL6WLjlLhsqlM9o9VPZzNurqBlv8JKqwbxBZnGlhObRcfGaETDyi19AfvH1rS9hxM4E
6CUrAD7zBEu+4o8nl8Zn6X4mIUdmdKWL6aZlqGtxGNiFKKlt5oP4+Qb5GP7FBlmEsMBxKYfnEFZP
/RfbmjwUX4/SGQ+FgcaN8LdCPttDCe29R5bheojzr0ZHZ4RAZ17ZMt7MndgYAH4/VrtaxHsRosdV
fFNVpOTt18//yrPbeBH4XCrmNHTif7YxAaD1f9jNLpcUWOzkec9yZArUgFvaZ1I+jxHNnfbeHo4X
d7GYg9JHu2sRGUOtCodK5ShNzXUKXJZu1qopblzOLM9LfAr1b7QEAHKpWxv474VHP7fsIkam1RTW
tPRHT8kYg6rJyuX5S6JU4dwREVs2Jq+izhG6ZHqXDL8urHtuPy5CYpyYeYVCxYjWSHTfZF+FmTPP
3w6l9ajX1yHkkASrJ7q4sEXbC7tRnAsVi+BYp1B2IuRMPMVWtlV8Y6CXEHGIAau8NkLua+s7iQOa
BuuYthY9ztzjycvOvoo69Wj2sNfytFhfvg7nDfbBR19ip20VVRjH52JoQ9X1gqGjV6fk0d2Fl3zm
Ql/inFO1jhAb/e8FGOg/Ct9YWbV9I+NrtlanZ9f6cD0MOwu6SIJ0jHnlDOKGi0lCXP78bzj3JyyS
NAt/Zz9V/dELtd9GltyjbLf3fQQDws3nC8yR5KNXOC/8LvPUVCusAEGNnkvrb13Z7ltRlHu20uc/
/zGdynaW+OKw15RcrchY2Am2+tYj/ghUiDvc7mC9V9sB3I/l/7nBBwQUmQR+vvCZvaovYlKYyNwc
u0BShLmoo1jyqfWD706ofillsI1l9V3TkWr7fLFzX2kRfDQLxT6mHdJjdA4gz7mZBhceve6gS51f
WOPcXl9EmpjhdeY06KdOhflFteKHi2nImZxnCdWVJRT02T4W1J1+BQ9syxs6IuV9Neevsuu3VpA8
Eqw/f1fn6it9EUUaZLRkKlnOsIubWgJZaZ+z4hgTr4iYbAk0nr7/7cMtndJb5NAh2xAo5yqnJ5+I
hbP1Saz85O2f2ubiXj+z5Zb+MFqspWTRPNhQ1hsmwZ6mR7fEhmDE/DWtf5EXf/4K58P/wZldOkAE
aWimyIZT2Fjxjznyz2GofoFVeULS7fM1zsQFbREXmka0RW+xxqDKfZCjlTiZa5qwF6rPM7v5j6zA
u7ATMouu43EaPTUrXgvNv6PC/Ls/fHHwUVeCySMlJVIkf6bl9Fqk9ovdN78+//kzR11bHHUfrWWt
1/TRAxP6y5LBDbTIAzNuphSgVz9f49y7Xxx1msiILqH+6tWA3plK2TXYsOq+HQ+f//6ZA68tkgeR
5BDX7YHkoWf2pG7hNp+C6V4rql0154jR/cW87NzrWhx2EDYxWpaE/zixjpgefSm5Qyc1+EK3+C9z
8xnx/f4Kw9nSUTq3lJ5lqOu5qMAGfKU7CEBxNGYKKjjXNQGlLpG9v3AEz+Wbf3Kkdxu40me9YJTq
PNuv93OUp1Aj7Z7fZv1impU3V8eqfDblDSHt8+92Zl/8KdTfrxkwITXdRHpdbb+hqS6A0WTTlgTz
898/E1f+5Pfvfr8XsmxNbk6P/vaD6qtPNYLXpSuP4J0Oinj8u1Xmp3u3SgZEnaHFIL2Ewr2Cw7gC
9Hoz3zNGNe3d4pIrz7mnWQSCujArmQyd9DRLAkUMBRya4pumtrtu6u//+qUtAkJmAANC9ll6tchu
uqK7qSt/i8bArVSi6/6Sv/C5h1mEBIY/BYC+XnrDVJGdJVu36JDFKb6WSvMc6H/XXRWLwIA6ud/4
9M08y8I+5U8lPehrPBEmBq79hUXOXJN/8oJ33z8Oat8ySxaJggQyp7+OEBvj6HAbO6C2RRZ5f7XR
lk5CgZL0hiLYAGHSb3MxXBdO261U3yAXHUOwDsmFQuHME6EP9a8dHRZmYwNfgz9l9zouG85e16l7
EkalSIlvkHPEAFte6FCdiajqvEPevT4XBA2AFBJbVya3rmyYoY/VvnaqH+AnL7y5M7ezOq/9bo3R
cG0wVlQdToCCXpqgHK4SSz//LGei2NL61RjSRvEhBnhqWKLMPuVfQBUC0rjwfs7ll+ri3A+pxYTf
DYmS6WMnXxxaDxA6MWBQys2EtFY8ii9Vufv8Yc6cS3Vx+vPQBFBd8DVgtjG5T5pvVMmolzqMjw0N
uYDGF/qFJztzbavLGADPEKUrqgweiUpr6yBTzKPNgKUKGU6zbdYXs/RzW3oRCdpEH0adm9Wru3Gr
luUGDuvNnw4zoLYwnHCxvvAGz36vRYpQSMVuS9el/DCVHV0aETxncbZm8Eg5IPP7Gn+gi/nIx+/Q
dhe5gtVoTuRWPBdFB2FTK/q9CfqS3cebnOaGuuVu/mZr2O4iKgSAE+1yKgg/5fBkBs4sZUYzKpkw
+UgaiVbHxcbMvAP+tyCwZ+269+dVMwYc2hBg8PRMZ3BKKaXuqt5iPxjziBWc2CoI0xGk1dQ+aL7t
vmKBB0N/EP6DwPl5/fkTn3u5i7CBXJyF4G5MTsTgKLPsuwY3qBjYVSdQPizGp6b+OlyamX0cozBo
/fczI9eMdVRKAoZ19W83Mmu0UgA5ff4kHwdZtHf//eOW6bsdutkovWtlvqpLde342mOH39CgGxeO
88dHDGWWf6+haDGDBZU1gG97ZY+zbDv8kHh5KVTCFt1vEUV/uRUXkQNsqeKbPUvNH4QJYpaCMiS/
S5ESvjj+OtMehH757weyYS4KI8y52OPwW+XWL9JKgafhtQhTcIOuz3Hom6t+tL25CMD+wKv04Qfs
i6s5KRNu9IjcKoVCc5qCfP/5hzy3SxbBJbA6DA2gQHmB2t0GnG1krV4+/+mPQ7/tLEIJZk9D2c57
xCwMOJ7u1rcaD3XleNWn7tXcK/x8nY/vS3vWuXx/uHVEkawwZ50h9a9kb2EENWUPf1no20vLw1E6
prCDOXmxxE+nd66QozyhH/f987/+TExYml0DlO+d1Cbbm8BAb/G76va6AfQW9lFzHeYFiD59Ji4U
fbcSaWX+3Y5fmvWBMG77MCE6uEZbrN0wvyY3OzZZRrOE1slKn3VyPn/Cc99nESu0GpnzpqAAsJlf
DVq3iWrzqSbUf/7zZ8KEswgToxKgSW/x+V0FCLvLKVLt4jVOSDJEceza8ZiVh79bahEmwqkVbm2i
A9DHD3PyjysUiO4dg7sjg+WpvjRYng/fB9eVswgUgCPzqcTM3VPjVP8R9UCaarGfwfWJf92CQkhH
JQMSalmrsWkuJbXnvtMiFICQroxy1KQni+jaEdoe1+pbecnw+syNsfSihJQSFWrGr4tce4nwAmnC
/smPtN3Fg3omlNmLOBAbEck+KuNeiafJGs1mYndxoSY799uLBAJNrFHaBr8dhO3D3C5RCvdCmDzz
2u1FUjCoiPxnNvtXU8s11knH3NRuLv7h5177vOq7SsVvtUSdJl67GqZQ5LqrbMZeQKi62K44t8Li
eNth5fR2qRDAfOwasq9Gbj06xkEp083np+5MAmzbixMup3hE8h4uG0QsBP2eSXvr7Cv/S5lfoT3G
ahcr/D+l/Adnz16ccRnVZaSihk2zv3zCc3YztNNBtNMpxgB+nrcrqgGAsx/WaQ8lcxL2188f89x7
XB56i4s/zgX3DOxEN4+3mO6si0rfpOGF8HVuhcUBV+rC1UVkUosBgh9n5GyVXXUWuFs/v5Dhnjkn
S32HMQSuUdU6JZg+tjBBrLfLA54zgX6JKoXereiYjkxekc6efq5mbRJfSe5zu2mvurL6rpZ4Ffn+
MFx4X+cWXBz6pga3j64Jul4wlB2qEZSR1hYQCkzg0IwQu4s13pkvs0SV4mXf+DY2FZ4ps18WhmN7
Q+bBqxZhQqWYTOv/aotZi2BQw2NpsCGaSEDLcRNjXXDosJ3EeBWzjACajPf5OmdCmrUICagYU791
xcRGC7e9beygNO5V/BQ+//kzieUSP4rsozPAd5rwMtLvg7G5UluU5bn5V8BDPcNI3AupxbndvIgF
8az93ZvzZ3GqE/yfr6J0dn/3DIvT7sS6FbcVZ9EHeD5Xuji7r9qoOWHnt8Kd8O9WWZx4mlRKFdoO
CQtoUMeKd2qdn8b4GvbVZZTWmc27xIOGpV6T4AFiqQd3izjfD6VWbsLA3FVqf+EKOLfE4mpvsYsT
gYwmDw3NZ9Vl+koDxHIVr2ogMn7+rs6tsTjtfAfGL4LHiKO2A38d4iw6dhjl+lN4cLrhwuY9t8z8
z99dyFU5GxqEPMpgjOVNP0TawY2VA9UdTG5xIXKdOYDm4qBbaa+hdsVBnxSM2QpVXiuOgmahFl6Y
KZ0JjebihCdqLa0E+iAfACljZdqb1vOM8ooZWSD2ur3YPzx3Hy8RnTpURxkPBOEsRixivDEYHTFB
yiG+N5CAmSdVWHoWTr2+nH+fe32Lc1/4TdQ5EuGd+df/zKxov4Mkm9LfMTS4HGwn0XnuhjElETT/
EgVTmebt84147t0uQkOqYraioZHiMRqP89epHZF/QffC71HnfkngjHy+zpkw+sdX/d1ORDQMk0S1
1LyEvmIvA8aC6r0MaQF0r512qZaZ39kH+dQSwhmFyPFqZo03jL0tJ6zBbPU4jrOW9G2MHoQ1j7bM
cZtE5rqa3sxLWOOP9dVsewnbNLLScri+NS9CdXfUDM/XVajxW+7ssjwgNOOhCHUDOElNn0FUIjGK
GBQIvSY9xm54LUqOP6YwfO6LvdUzR38J8LS1usMRgvFKGMa6p6otVPAw2UklwAk161p54cOeubaW
WEywzgYWuJkJ4ArZ5xEe+MpF+Or/cfZly3Hr2Ja/cuO8sy5IAiDZcaseyGQOmqzJku0XhgeZE0hw
nr6+F1XV3TKOkOxQVEVU2ZYSiWljD2uvtfFyaY6nCrkchgT8UCIGT2SKtlPeLRwcQxA6c23ho63p
PovgW/Tm5gFaj/17B0gxNVAHNTJzThnesHzXIHqh9Hmq9yLJd+18LcuvqfF5iu77rbypbpfsPw00
eGS9ZSQJC82RX0ysObTNdF0RpB0zY2ODdEOsd+XNzVvQ/AtnK2NhBm5ENM/b3RWafcdTnMbN5YQY
//wF15gxqhgS8IVNURNJFsZm+SsD8SvetxPzfp3/dF1YRhXnAswnUHe1VnJVSxw6apwmoJBpScB+
kh/dxfqO7sWQseaE/rWX82N6758FFc+YCwMRzHqyIxMKKh2ivykwwZ3VyWvw1OLlOdkG2dgkDYIB
yjd/7lIbJ3xwp56hO3hNWdZH1lzHKTtgsEHetBgyc6E7uF+MbL+dJNZcXltxQ+QIPvCiwqgmkIBg
7XkcojuLgq1j2jfsC8aeQFw+djdZ+7R21bk8CdAV/bHlXc/rm3PpeSOa20BMGRZVezmurMNo1e6g
/1GOX4alO7h2ka66cvvzw2mugQp9BFcddxPEiCFrjlXVPBUTC6J6vkpr54MjqLZjBE1R1GNCUF28
nNBxJqb8u+ulSODtzs9BYw1VblS7Ql/2ICNYJwhp+gUFeJoYl9aCJtmluGiSyfP76O78WJr7rHKd
znbhDaD8o2GZgmgMAtmHggxf6y1mf93JU8yFUXZLDWAVDdGx/Hlk9FcauVvLpDMWKqhxGUcwUq1v
HwQQ0WL7o5f3eXE1jg/CynczopMKVM283LB8mpOlghrNbElyvpQcbUCWC/83vp5E/FxBf+ajm6GC
GTkXPSw1hjCN4sny6GeRN/vN4p1uAooViKlR02UqeAjugAGUZ2i2aWqg5k1r/AaRzWLjwmtOlApi
tIfWGCmYRsKo6kQQO/JEDXeG7GgRfujIqjBGsMek4CcC36fLJ7CPeZepXYOuadnwRXTLpNxvMwKt
I/QVWGhBB2JHZlSNYwcNgStXmW+Nwt44T7ooREU1UmYNpMowEIfoEhu8/XqMk/GXU2FE6IJPQNFl
4MoHm8yu2YIhamzLqwzQG3Pc2WafTTGDH2d0exDvXUyL2BPgdVq0jcqF3sANOr9NuuupIh4tkLM1
gFANYSx+o0uBu9FjXFF/xBs0ghIKCD3Qwu0s0IadH1C3cYrvMCdVCQ63YkCb6o+q5ncOmN9I/TCW
G6by1cd5x2tUMY+FEadgjveGECSgxxlRfWeAU+EKjJehl2Z+hvSEK40AhZwFOaoIOpsQqLWOCOIQ
8605y7WNapLlfRPHu9jpT6y45nFzQhNRmpifPfxunZcrJmvg5VcPWP2KtWEpL/A3dADbO3LTLDW+
ETT5AUrh4hMzsVx6WR86WzzhuhhHxVjaxE14VwEHy3geL1Aygfy0X5qpd0EobR8GKsi1s0wguzXn
gM9ivDbBpfMMvrXxkgCT+4yO0n7eD5NN+8MElcnr0RrbT+A3QHTddCQ6ocUjuYNQryE34kHNxpur
JXpzpj1nzKslQWqwjstgHNydYAMUop6zzRT0aiLf23nFJhhDWvJoQgKfQMyegi0hZ+b9uLIBjAM4
SLakx3TDKGFC1DBDos+ahhS8ZOhmjW7LXNzOkOMFmdlFYVhbAgg62/Pqn75ZMvDC8q6AkvKr7emS
/hoUCl57ENM+c6E+MaHTCPLI6eSDcvT87dQ8C6/f5M2IS74AioP6fbiQ5gro4e8Jny8XQjeKabql
Uy9/XDG3dHMYU8gG+XYd37ASyOTClfvSWL5444aR0Uzjb/hGh04DlLQY8kXLz3YoT24GnhpRffDj
lfiAgih57poSgTBDA2yXLtfziMrN1u3WrJKKY6yhoQT5CPDnE5bfJtb0KKflQYzQpY5rULNserC6
VVpv6pvNhnIweJsa6D6AGuvkdM61C+HYrLI2VkkTsqloRgdM1SDaxzSEs8oWHVZREe7kwJk8MXFY
vCREb8uHjq0KbJRptDhZj5l4yXA79KjXcH7lTmLjkdQtlHLjEwPk0QsA4KFHflcAch3mge5jc3bD
j31968+N6HrGizgdoHkxyqtoMcI4Sm82nQndt1e8e/CmWvk44Nu7c0XvAFsVe2tO5wvwSFdfzk9A
08vmEOVi86qfZ2qPDPilb8m4NxMCSmzqW9edESTVRSMj2DAjgNtSlF+RY/nQEQNJ/Z8L56RgMwTF
JdIp5acl/96byXE1iQV5gkw36IEcf9Mvf98l4ypmsYsFMIoUQ7UXguyAM40ydmtB0ksW91ZTbHgv
GpPPVbwieKRBbrketZl2ezYREQJ1cmjrJlxJXiFXcZNUYOp15+d0Fi+bs9OcEbV/QnZdO0EvGNVb
x36WyQukJq9YtQU10zmZavsE+o+ruiOoeblycHbx0nkHWdjQ967sHVR+5K8hsfpT3rjdZcrXNuli
i5Do/YlBXPjPExKNrZsIB1ermYDsM1YpXJ6cmmpLzeP90BliyH9+vmuCgm/KkbQBSdx1MXuP42aS
RNM8Dm7oPz/bRMk77USDsxDR79ImU+D0/BJEgXfFlF8tETvNtvXFko35GpgQqwyB4jqAah3UHXB8
87K5AoPgxh3XXQDFCIJprc3tHBFja2c/agratSmawUdarLRpqMo3zufNfsH3fUVoRyozbx1nohGC
x8QDIWISey+is79Wy+fcAqT7vM3SjaGYRbC8zsBRWSx0nOhrv1g7RzZBldpPm++4bsUUozjUFkh5
K0RxlrCuB0TzNTcDE67pKrtp7Dbf8fcfWq7CLeN8Ev0gMZN8MS6TmH6Negb5elC27+kcAXwHRuit
HLnmKnMVc8mWOI955MD3gR2yTZCPoTmaRKB3gOYt4iuwL/ISDLxbA77vDEHA4M+jgDUkA40xHvhV
nkg1XU+JHSyWuKnmdjduYdS001LsBF0cbhUtwvxoxbyDblOW3RG6bKc8c8M+LW+Aeg56O9tbkjcb
zrbO2KtQTCNFxtAGT1w45xUUq/tdA0WK/eh55s7ywIi6OCMYq9P7nJggXufeJcQfkw2XSbeuinHJ
QX8K7FaG/AwzP+Wld4QLdRgBUY5AsbW5exrzq0I0XVdU00wFDxfQVlcCCtJzfSlqJzx/hzU3zFXs
BFJkHQQZKqirom/AX9LP3gi9OpJaD+XQPTkOZFrAXHh+LN2CKfYiTflA7BQ2ifQAvluuvHn1AhEA
sALixpvJWN1tVqwGLNIEQmcUV0Z5nyFp4M7QTgBhSNlCLFRKP+6y42Kczk9Kw8jGVXAmczsyeuv7
ZaJXa1cM9jV43x6R/YFyoCFvgdzs92lOPrdO/zyQOAMLa7JLSPdDsgLExMUUbHyRdXp/D965iuGc
DNOBKAjuAjWeZPEJMa4po1PSPU/LV9t4YmX5Y7OFR/NoO4pNIUBJpO6Ch9WhXB4tu033DVhgzs9E
s38qqnOQzmRY1fpqp92VKcyvzCQvU5wcQH87/zSrOt/x0UqOCU1+nR9RU68C8+WfNtJoSsuBQCWc
EEDUAF0LIvsuLQiEy9ZIC1XSDoRpCLtycliijR4NzTRfRXrfBI+NFEM3Sej02SmExIU9HoBYfJq5
e+JldnKd4mtZWhfUXZKNddVtmuJpjbObZW028rB3TChOgva3E9ZWT7/O/juKOQQnOUdrMnSaYahO
cUyXq9ZLfwnpPpIxqwODmp+A1d01MvvdmZW54e5rzKOKb00IA6FWjzmZyTdzphYS2UkwS6PauFUa
H0eFtJLRdiX4unlY9PIAKEQwNtk1ZKHCjxp4R7GKRVymptOlPLQhuz0gEZp2aMPI8rjdmILG7DqK
OZST1VntkmCJliRwSf5otQlI+NwDWggPYqv+qVkoFb2KSnItoxLvlLVQdKbWRui18anuLWe3mZTS
3Zj1EXtzY0AN3HuIR3g4ujfp8r1D2boGM+oEDSTDsVeHDTyzG6umeRi5YuHamki46T1WDaVP2IDV
nDo3gxWHq3nYhPa/Jm/fsdoqfHWihoM8MZ6PPmp3FEFjT2NQvCfS9MtRpEdoLEWQLBHy4Fr50TEg
PVTnzv2YzsAElbPYOdDfgLT2FnWjxkioONdxgriGB/ZztGmj82gVuUcdZQs2pTskio1gxlwUaDiC
KxrbqANNVn9XLSVcX2qkezkM7sbm6SZh/3lQEtkgaKWoXVdV4gRQRC1ugQ+PNuyoxuZw5UJV4MhF
NwsMd96wC9zWR2vKTwV4KM4/Rpr7qmJCo36gI/IwKO0nUMPpZ8fP6mfIAAhEilCA2eIi1ayRSgta
SXNKYoi2hGY2s30ELuBPfS7Zj/OT0Ow0U65PNE8gT4WuKAS+o5/UWT5NaXJh4GRvGhyd46VyfVaQ
i5FpDP8b6Pbd4Dg/phIStx6Nj2SCU26ggs3YT6+FmFACIRAkfzpJrrCIEFjYcP40RuJvWNEsL5Be
wCzrVX6hj7tD08bXmeifgeNt/CKypmDKzI2AQ7emyu2xICCyLBV2rI/NOygmlZDkA2N8XAgZyhk6
Iee3TnO8VdRoXdEaC5tzMA4Uu8qsdwkYjTrSbsBfNUZcZf4UY2qMr/LEjAnq54k8zMm4y6saehI4
KuaAdgH0ClSzWW1cKN2ElBc2MwTygSWwMpwaj1nX3IkU2pesktlGYKO7SopBcKbKiam93ljwggWr
+Ar4fJev57dDYw5UEGhexM7cMHy4PUATc6aQNhbW3IeRW/wE0/Wycxgkw86PpZmICvyEhMvoiRxX
ynbZ16FcDlXZfogbG6JCf5pkKpYoL6GkEUIAEvpGlvkdiP1b27s//801d0PFbWYT9Hf4hAwOcyA9
MliAgEkA2ozjB7GNXMVuiglyNxHkkCDh3l2bRoVOpiT96Ub8pffkxknVzUK54YkBoYTXkKD3CvDc
OvdpbviyotebQYduBOVldKHwCh02grerj26Q5TeQrEFNYULUcX4jdEdIiaTq2IY2obCxEej98tJk
8k0qf5//bN1VUC7yZNUxh84bKggUCTIrd7oL3ixPkLC8Sp36OU62xZvXr/uOW6YCNJM6t2xjwTq5
xAlRNIbvBw8QAia71U9rrRvaXK8+ZwzbaLGPrZ0K0SS0ysseXGih0c75BYQU3T00YLcoa3TJMhWU
aTroa0gdLN88QCFRHHqSBSBjua3NFyQ6URZH9hnwBb+x+o9tmArITEAjChJprOIaE1o1/dJk3l0E
iVRpDtulF80rbK9n/U1YME9RHVmtR0MgwhHXLqAu4SCW6xdyTB1wKsvFvaGT2Or11Q23PjNvhqvS
Po6hRELDOLdtxy+p1f6sPBP1rLLJLyroRV3bSVpBu70ztxxnzROmMk5ORgNhFwh3hsM4PyTQHYKO
KFBaWwdPF7yrUMwmNkE4bwKYLqwXU/LAref96tGaS+ZDeC6QRncx8wUezQYqTLeIipkgFh0MSTEh
CJVdJV501Y1mkIj4tuPimcOHc7aw1rqlU4yGTaMyHhxOQ9eFxA9UJVfu/WF77TQWVUVnmiYFzmzE
cWioDSe9ZzsDGNwRjagGyMg2fDKN5VNBmWivSoamYTQk0hRBkSQF4Ab2cgEtwvZAoOF8X9ljvmGG
NLVoruIzoag3QE8KS9aJie76Il2lVlK0f7StH1XW13jIHnuQv3QxpAC5c221+a9mgTofWOuO5029
ZlVVGkpjAtAq9zDhcayeejFAhLV6cKPuYXKGu/ND6NZUMRs4E4SjYZpCNYb/YBDgXFNv0AC8hQd0
scmHqJuIYi0GU1CkjDAKWCM84B37HdTvih3zsufNUEjz5r4yfL+xSMK1ezuWFIsVO/dIkuzbtNkC
COhWSXEY+mFALqJFD1DSkyQkyBfatRvwMrd80rqnCliF89vhvf/iqojNZoj7wgQGAqCwuntMXEfc
iNqAUkaTVCHIf1DuI9S6kKPt3WWQat04aLpXUYVvtp4BamdKKPJVhwYCSgYzd/i/RfkEKXC/GGqI
3hIIcoKZ/aPm9hWU+GbDjCE3O+gkUuiC2kGdAZEkbyZgOnr8Dzpw7aTxzZqiVcE/v7aaA6IiOjsr
bWJrxngLB4QoRwjUTt1GVKr77NXCv5lLGbOCgW+DQdRqFidpoc0BtYF2Y3s0p+JvsAqZQbzWgkvU
Fc0vboyfaO2gnQgMRtAwC9GpeQHZvpfYYrfnV0pzXVWchZdFtLDWOMKY7Is+tp/jHLBXG8Jz0Esc
vp8fRPMkqUDOkSauTDsMkrggOe9s6C86l+1Wo4/u09eNerMhtQTf2VwCZxMBwxoWJXoGE1GGpvA2
3m6NSXh9Nt4MwKhR1SDfhxs+LT64SW7gHEuvvgAIedOk6fZB8Q8sM3ZbSjGGMUzXqajvs75+7r32
W2d+DMDPXw3Cm2lkEPqsJg7ElVdbe8eGxnBbdxBJrN0NvK7uZihpAUojo4gHDIA3s/FlbZ0y12s3
rrRml1WApnAqVPUjXIwI5Ebe7F3wqj4R0/t6/ohq1l+lnVxEu5CO4OM5tDWXVTEYIO4mQ9vuJmJA
N4P1eL1df5j5bpQYooJzWVfmPWpGT2z4GEsA3vI/Px5JWipZg2sAFON9DHKY3Qy+EygvPpskOZZ5
spHY0NwGFaRJXBvKr0iWh+BJ3A1tvcPLIYVxB/Thpv3W+ecqPDPxhmHiPbyImJFglTZDBLoKP8xf
elH60z2PoXdc787vvXY05c1fmIdiro3nAhKlh3nsLuw2+b6u3mLQGuhZ8YJIS8Lby45tutlBpzty
ypWnbp+XXQqXj+d1c5fltniEcF+d+qMhDT/rBN2w8Zp7SZSIgCRJY7s23KW0y2a/gvLtbMviY566
iuNkIrJI0wNxPnT5QCDPhBZ3YSWFX5QAvNeT3e1du6l/nN+q959HpsI3pTuDKa5vsFMGGhdEfJFD
U7TLQI+X2z9mjx15auHKbvkR75919jcIJ+SmOxDQ05BZCQ0MYhe/85ksuzReqt1U8bLyvS5JwvOT
04ymUnlN0PouDTNbwxDwn5p23hzNeZXamjmY1oj9iY3Dxwg1mYoaTfoG/fxxizNB00/g8euBFMnD
HoHiIOzYX0qyUfXX+JsQpf7TLkE4t4FSBM6CbL2DtyTXtltAFx31Eb9wp71RNOlF0U7D0a4Ezn7B
JPL940byXRPaMRVtWbTtUNTIxABH2gQuKGDA+wZDspZO0RmRmNAmfl616BjPdi0EcDePzvvWnqlQ
TId4Rb1IgQbMMrvhU5716LuYmyuDT97nD50XlfSyHtq4i5oceSAAweg03TsT1ECIOGS8zpCWB+H4
+YHet1RMBVfm9ZQ3nouByqLdeYSCyK7/PEkJj2tLyE53sRUbZZCxqPIioWHf92Bizs2gjYDLXo0V
du+YGeSHyBfzABRJuWX2V0P795wn8xR/Rc6F16auYYcSuJMRhA7QTvk+OGUAdZPPztjsmrI/9FLu
ORD2/gCo+CYAU7OiKgCzK6IhqwdIZRZtcZVK+h3ieZdJlNwu5VagpxtCiVNkW/T1UnfYtByacvNT
z4ddAnbUcX46fyp05mr9+zf+jN03gnoQZg6ndoRsblE/rM8mNyAZFpMhwLE/P47maKisl3D7DEgR
42iwjHyqI2M3FV5IQRAauG58Qgi9XwC3PG1Gq+8/l0zFWIItaoo8SCKH9dychgol78jciO40RsFd
h3y7ZCmJcyPFRztoxW9jd/Fd+FPb/Tm6PVccGTIUPYOHYoc8G0ARZPc/wQ0DbFf3JWUbwZBuCMVr
sarOGuMYQzhrxtTMdnNiXzh51fqIJc5vuG4DlHvJueEJd8YQppdBC9EovnfLvJVZ1jh7TMUv9oAd
NYOBT5+kcRQN9PPKBXvAeTUFcGlv6phC7MsA5SzU4o6QC96qR6wX7x1zo+IVBwRbVTLjzkdei6JA
d4JeKN8RB8kPys3PUzWcTOB2N/ZJc2tUxKIEgzApGtSl0O75nWQ4anSa83BOfjoZRpXWt7oUnj+V
tvOxV0KFMeZ5Aei9QADiOOzBcPYRPDFwxx+KZtm4Ptq9W+/Vm/tjJvXkRiVCKDzhRWsfgfwE0YVb
Db6MoyCa4l1Jp+NmkVW3Y8p1Ncp2rPMIQbkNJJldzXMggO0usmw3juIlrbuPouKYiuszOClz6LaD
TiOv76HnDjykc/xgdoGpqD4vRnUvHQH3BJVMsE4mK0GNWRTPm7gujVlQUX05J8OSraVKFzp2htk+
9sS5sDO7BIxnwyxod1+xCyUdRGM2GGOUv6DpA21nclyZ5rt8j4OAAh/NvxYfLEExFeA31CbxyNQA
qMadm85wH2aEgJuT0RwtlaDSbOiSIy4CF4gT+UiZnxAy3bhjeuV2dC8i+rDZoKsbSXmmuSFRonZg
CBorOsTza5fjzutAekBH52qI6m8Zm1/OW26N0VHBfSKL4Pfa2KGJHUuj9Yfqk6AUReMvNCaXUffi
nM4PpDluKmqPT2QaRgcUIQvQ9IAV+17jfcr74bTpoWm8G5WXsmYJTm+BOgBvfoKccI+GFeqtquqo
3hkP52ehcQdUcso55rU3uQ5qDXRMEOGll6mbo/O1+uDnK281AVSr8ASu/dxyZIMiNDzU7o7mfNi4
kpqXWoV0I2efuHluIhfORey3Jv+1GT/p4kYVdYgD2uVmj6RMF813YmAnwOQ74LKiS9dJronsf3Mp
ECZj1eJ4/lqwaKvPS4NRZX9DJFZuiVIMsk/gObgaxuLCIsW+QDDnG97wvFhumJTJxVJ0PwgTz3Ry
d0D6XM4otSIAPcCl2NIT1hwQFbMoZZ97vEeKqOrIZV5b39EIuZItbGyf5owzxTTEcevxJVvgWac2
CUFhxX4w1sdfPbCUX3orh+YC6Pfj+cOusUMqfLEsamZHJepOArWlq7JqokfWDOOCptvWEL4nLOdK
ONT8jbyKvVXN0y3g+vdvHYbRnTy2VnZN1DnXBTRjMDBuNZFrrJDKbOnFXkm6Gvc36+YAT5BbZddl
/pO6dHd+zTT3S4UmCrvkBhtdmLlo6IIpAn5FkHrDX9MYaxWY2IAhe0hSWDhwU5DHokF7Tgj+YAs4
i4E6/a4eJ2b4ZbO0MogihwIZYRvtx06DSvaDjORgjRQpBbPsd6SJAgY2HNu2DlaUX0F2cGf0W4lx
zS6p1eI4rdJ6yJBWW6DHt8ZE3ErDpmhPeWL8PL9PuiHsP4+ZY8IxkfY6xEJSMHv1rg8Q+SoUA77R
vqy+fmgYpiRJSAqeDQh+wxxY/HkaOmTCZXFntz0gEiJ7Pj+IzigoXlabV0lODIQpuTE9AWIICph+
11buJzcdVhb186NoOpCYCvMkLXqq5gFRPUKil8Fix7SEnkTDu11vVVDojX8v6E5uXAa5z/qp6YfD
R0NYFfXJSeHJqcVucYZUp7kMD1OVd7uuBrjUm+/OT1BzJFT8p9UlcsZ/VrI3s/NJ7p5G7FXD3GMz
fzk/hMaiqhjQioO4s4xqPO+QAveGfZzMPtqCIAUaooTvs9zeeCc0VlSFgs4yIoYxZagcImqNWjv3
odp5u7kfunms1u+NkW5Xs5LGgoXl4B6hf34DX8tqs5BXzcVKLkKs2/MLpjGnVLmmzRQbJa3RswNA
lHXB+4gEJi3mDXuq23HF21o4qHCKBO2eU+SGMZ9+ij7e2SCr2sxM6UZQ7j/8qyxNWyDVJyu5cjqv
D9ZzVcr8mJXJVoJEc/9VJChJ5qV0cjQdEVHTa8hdZYfMiUHv1JcLIDBpFpbzmGysmS6mU1EwgoC4
wcrL1cuz/dyZd1N0h/J6ZqMgYZvXeY121uReWMaGCdU8eirkNC9EbBYW0OWUl79SEv2I3DLyzWk6
TLMHzmTA8RMbWEaAlj52eVQUajWYxggifaDxV2K+xHyK00L60bxslDg0h0LFnBb1mOfxiN6fIoNG
ouhGpP7d7C720jIUXbU/f3U0JkDFnC7llFWiQ18gXB1r7zJ66yyd66dT2mzganQvgq34aqXA9scm
Qbeb4TzZUXrXoUY+5sWnbJq/DWUd2mN52w0kR4cWYNZFyzxQNG61E+smqBgh02qRGZxMdIFYXeOT
dLhprOq22kpi63ZJMT31BL2/ukbfJpmj74InbWjMwzGS6JqODPf3xzZJsUBeZRR5A3RSOK6i3KRj
R3CofAI2d2OLdGuk2J9JmrPIiQese1L3P0xhZyj4yg66I10l5ofzk9DYHxVfyqADzXiEhv+eZYfW
iRBXSuOScWdVt0KM99GUlYoxXby2I04knNCuCusRrY/yNLpyuWFpN0HOD3m/j1kAFV5KWjlFwsWM
QP3HTGR7DO8qbbNG+q45mh90qNflfPOIgmfGBQFE64YTmADKMHVN9zPJJbpDhi4FXThKd6QGW6GY
q2DqC7fZqM5oLfh64t8MjBborq1YCjBm7dyMkve+vZi2Xy3jp/V1qqf2uRHpA6zUFGy6DJqXXAUx
FuBrbeq+WMu6uXHIkJVNo77dsHW6D1c84LRNBcsmfHhilN9YYd418ZZer+ajVWAiOKjTFP0owLXE
0Y9qLL6ajbtVz9S4USrDY186IrITfLZbpsGCHmHuonPDXYLUrXZe9LTphmjMgIpRtOmcx1aLgWRf
+KQykxsT+ZHKXuoNO6MxliooEQyjtuGCzyccJjNY6uwYpTk0wZ2Lzc5q3alVIYnznJF8TJD6qGjr
z+IrQExIIMfVD5L8YjA1UNz0P3paXzs631yRjrbSkUjqhmKxR98FCsCctxoLdCdKeVjkQkhBMsDx
ja59hCLrJ+kY6Ybh0p0o5T2pB5rKFlpm4TQRK3Aq6D/0jEm/rpbdbKbfrRL6q0Kczht+3a4rr0vX
15knoW4ZFu4D76IrRAGybj5vItM1rt/rUXizC/20kCjlAKKYazdk4V0AfO3D1xx57NfMASOWuX3A
NK+YCleE0E0/FlB/DAeU3Tte7PicBSu8ZpbemkQ+v2S6UdaNezMlt5N1ZSALG5JCFNdZk0qf9QPs
bJ5Q9NENHaiy53IjetLdGZVlsofiX2EzINZRV8wAfyrrIB+WL6u/3LvVl3hJIU9UkoDl5t60xFau
X3PCVWDjDMEpY6yRCM4c4weUd7qdGQt6PL+CmkOnohlNW85J5Kz8onVTdCGx++wO9P4xoo+mCa0W
WZ2NV0Vz/FRIo93ViSdWClDioA04fbFztksrulsttekwXzjWDRqCwo/NSzEL/Ur+tCQJeA5dvLtl
aX4da+MEUYc0KEa68fZr7IMqog0Ml4NMIZqaTB75xRqq4eVpW9NP2ic4Voe52xhI8+KoCMaBL3Xk
uGjXcs10P5bZN88dbg0UmM4vlu6EKQ/+EE+RswDYD0/Qexpq+8rLnK1iwvtXlKqIxQZd15ytFBDN
GL/EdnvTx3W2T037aGbGheuOW17m+yeZqlhFdzYBIo9AZAGyuKa0U0i2NzsJDpzDJmmqhoIAyvV/
2psl7bosHSi6aYvGLY59TEYHNZHEoJBBbsVtSSJg+6QHCEfgJqnz2UB3wbAzGWUQfCnypN/1QKCv
vy8Kaz9WkbVFjfb+HlIVZmh7ZLZ7A6VHvhYe2chtv9/qMNBYPqqiCNlICNo6K5w/YNFYDC0bZ4wh
YEn9kmUXvbyOUE4FLct2sVt3bNZpvrHsqElxUGIgtyfGXlZ+bEcsumgI8r2+XZUev4xollfHgpsA
Pbzegv/+Of2v+EXe/huK0v7rf/Dnn7KaGwhAdMof//UoC/z3f9bf+b8/8+dv/OvwIm++Fy+t+kN/
/A4+9z/j7r533//4Qwhwczff9S/NfP+CFHX3+vn4hutP/v/+43+9vH7K41y9/POvn7IvIRx2/xKn
svzrP/90+vXPv6zVvfvvt5//n39cJ/DPvx7SMv5eyeblb7/z8r3t/vmXSeg/iGdBLRpsoJbrrS/Q
+PLvf7H/wTyTkTW8IsRZIbulbLoEv/QP6rj4YeyTa1LXXe19K/t//xPw8dCewTWwTW5ZtvnX//lu
f+zO/9ut/yr74lamZdf+8y9bqZDia4GPcR3ccx3OGVVJvwvoYdVpY5QHt7idc+dpQGTptcl8qAZ0
Hju5CGzoEV31aSZCOnslUifxZ5Q0gwh89r/ihh9RSf1dGhPxp5oFJBmtgE58nzkZ2o64uJIOPS6m
gFjuSPxYlkHpNisQlAV2XwQtY4Ebk3InHYhNjItzMgwRjqyluykFBhVd/sekKG8dl9/MhpsGeF4v
4xwQwZwVgV3GSwAqUHyGTe8y4ewt1J7WUXlW3IrICBfWXQ+0DMC1GNSsQBLaA8KE3zZ2W+25kA+l
t4DobsXAIuMd9dVtMjl7A4yWTiu+cZce88I5EQcTj6Phms8/OmhW2Jm8NVx6iO37DnJ3ULm8nSz8
GC8CmbDjRO9l3KJtNokeSW6Xh7oxhW+AJv/UTPzkeW4JkFh5W6Y9pFzG2DtAs4Tus0R6h7b/IcmP
HFMxTHFFcuAu7XvggQNwmAcYj+TFtekYQC/BmOBrxILc1Etz4LRCoQDuYgf6JYkQLj4Qx7wwzflh
QaXbdTwReFH7ZZQs9iEL+JAbRcDqbpX+huJUXQUFFhRebuhmlg/ISutT45lgM/CN2Gg+wSkIUnIv
+vtS3hNsaOKOT7V5F5H4Yh3Yg2IRb9ilxap7yANAluZXnQzfRFLYvh1ZPvAqx9zFmITvO6/90pRF
MM7Ng2GVgTmIcHIECK9ZALKgm7mDbiTvDACa2BENvNwvs+G67stveUaFj765i0xaJ4mzNtfdzoNO
Bpt5kNfxHkmxAMX+p9oFIr3NfjggyU068vR6buD5FQl+xpEJfGnjok7ZXcn4vjcrgvMm+mOXswNr
8C0x2wyEdl3jPQo5HfJIQn7KPoiUH+rWCGdrgJD5eOnKZyutDl7UXAxTOOAGDK5zKtLkYNTRZVsv
BIjx+gDWoEMuReBCyXD0kMF1y4chixFJxCCNr64TLkK3T3/RMvZ8tHqHo5n9QqFun/f39tzvFplc
lllrBU3jnjJa76M5pSAvdiReaT4G8+gtuz6vcZwy5xug0PM9Xs38xL3iClBe52Epa+fqf1P3JcuR
60i2X4QyYiBAbknGHKFZSqU2NA2Z4AhwJsiv7xNZ9az75q3XaW3Wm17UprJKoiJAh/vxMxj8W9hp
GZWLVacaYfYJVo5+Utkx2/aTybZdplgcLtYkExM86cc23cLB+HuDPCrY21QS6in8Iyx40X8a2MWL
MtsheiLbtqrph2j1XIavYjExoqVetQt/DBOHCkaJO4MXBywP12/gkbU8QHeBGAs80OLJ9GDl9RTU
8hrVYH7K6zav9jjch0O8u+D8m0TR2cSF75s4E7I6BcNgdqIO88NQG7sH+TrbZpyRXW7IvhwHVUfE
pUlgJrvnRe7faUHVYx5ckWBfJtjsbxuIRuF7v/OaJoZ1/BaA15sM+1PNyxg+W68N+mll1RFmJhtY
hsUavAbyx8TUf1+AGWxPhQT6iYr+18ua5KD/azHbXQraIwkeppBFmfxQENnAgAQfQ/lQLSbyyPpC
QvqHphUCe/z4/ySU/rP+c2xQOaNMeP7vuhFey0lV8LLa0RB9WNgcm3Se4rEJtlmGc2rTKsp2ec83
1+rqerXNVprvO+B2MWks1ECuPUJeomI3jCzWXvmzLK9hpqH3NI0bn7RPSpbwSF/VTT6K3fWnFKyI
vfqJpNXR1/O9dPlr47GokgSW42m1WZcKQmYbeYZVgIjMo/IQ2KCX47UsD1VwGPIpqnSVCCEPPu4l
Msl3tJBnNbFI4OW9vjjroA6G6lMz6VM6IaQjzBKYqu57RFIHY/Y5q+dginWOZLPKHkrtx4V7wBmL
ELOSRd34obnY0dVEwKnuZCHjSuI1RDymqlmUUwrarb8be/fSzPYR+oaffiFuGPdvtJM3XKtzmE7H
sIOCOFwnL2lzGZOaBNHsIYqG74chjwrmnlG2DlMbhGW0DlkKu//g4FCuSV5DvYZanJlorj6Wunm8
/kE+LlYljp1DVGRf1+ehN9+VNXs/3EAbeMP67tjw+//SzvyrZfivLcJfR4J/HhBJIQmUFG/G33bt
fVX74egvdleMnYsmVO0wQwiqleEW/gof//0v+21/88/fpqC8xC8KqK9+zwrFinAa9RrYnbTqZkRM
sSkg58jm7L73NN7BZty1rdwS4W0MHCpasXVwH/3vH+IXfeD3d0J5QcCVYCETv4sG4MUoTJBLu5uB
UbYm3/MFG5E2RVexwz+gDNlfX+j1Omvdy1RVsSr4BsKrKhrkDGxWbhsflwVhSQrPRUGKKIc+vsN/
x1O5m5se9lrYHC6oV5IcMuLdpMF6l/Xz/togtINfYEiw74y/Ti6NQ8FjSYKETWaOcv6UsiPp/Ji6
ixjsvsi+hPgIc+/O8+edqlhSEP0HIvivxcnvH0noM4V+9SrQ/F3GbChj2eRZuxsJjSz1Dlx7iHYf
cbOtMai1m5Xrra5Offatp91WuDpm653iSzI73Jb5yckUzRhIJ4XYK8TB9whtwNE2O6tR6OavgcwP
/G6l2Uk476ZZp4dl+FOq86+Ysb//FdfW2ach57+TN+YQ9UmMqLWjQ0xSa89wi94xUX8nWOr21bQ3
fPqgc3Cq/KfZX25g8LP3OvSwA3s3CB1GT+CqnUVQVdOrR9YNNwh+2TI6wa8Hzh7oPc0Mvkum/7Ce
/QW//+3BJffCEJWaqr+h5g3Jzew7u7MjpIokO/lEIcl7jRiddWSnuYoWVM5hEfss9BI6D7dt22DZ
7q3RbGisq/VXcWv6MQrQZPzhGvm1h/7784Hy4guJOI7fZS+8arnsdA/XV6CI15aYChTzsGjeMmfi
RpVnTg1qsLoxQhwKQncaFwhF6z3mqOcrvwln/ix7b9uMd4VAcl//MJb1RrARbVh7T9Y0SrvshdZi
B6r7BpfZQWoAorLbZWpKDB8Ta/m9oH1EizSZ+/Jz4tne/x+aHv+zQIUwOgHQhhs7+H15VElYs3GY
CO78gt9fuzHmTXuWnqfK29ZelSyF3E/5fLneKMuCRDPd/WG3+WuD8bcPW2H24DxA3/A3T/ymwSBL
8QhQ5MeNFxxQTePOfVy7bJpnJ9pXG4wiXz3xEz7qiDn76hc+4lLrn9cuW+rqD0Dhv2lihIcpUklF
fe75v2NsKwLbpnTF+fS986rah7TAjr+TW9HYO2Xzr3bEV10ONwob01L8wTLg31wa+O34NnhI8RBM
/NZCzS1LCWz/cPrQeCry3fbPMPCOakU2XiHuMacGrNuveBbZ6hOZ5R+QxV+BmH/9Rv76AL8Bpi3T
rm4pLoxyRTx43cci8HcNZhd8K4LBRAndjJEsCiw6+gLkwakHo/57LTF+rTDf8l1i5O2K9xmvzK7r
Pq9VX/M6up7roITde9PvWiSsL726Sbv6GjcZBQVG3dmP0QSH8a8b8H8bxbnkn53t7c/h/wKMc92c
//9hnKf3Ii/zfnj/K/Zz/T/9E8dR/j9wtAHIAJGRwoMv/v/DcaT6Bwe5VIGZS5GE90ut+y8cR9B/
eML3glAxCrP7X/EV/8JxuPwHXhaKTgcwD0oJcKH/AY7ziwbwnycQ+UACTxD6EOJLVAWMEX+dInid
UajDWLgztcCNoMplOIh2qs6taTgwC+vnsacHuylmII1liaV+0M5qI+Y0TGQm2TPSM91GK1DnQgfP
196rtTw30OWXUdXk7nUZWfEN/5v5VhG97lfZet8LIF8fekaAL8J8avAf6RBP+uoBo/9YYxj9JXL7
yx+pJG4/gRmJ4UVHg/jXPzJlrafWwtEdm1W5p3nfPOPDVePJqTSl29RbzSZFU7kkMpXDtK2a9AT5
u9k4jBSf/XVbbkERvB+Ddd5hBFQvYbbqRy8McC0ie5h3UeZnwVawXN8DjGH7mfHpPihBlYywvOxo
kg0iE1usLqc7Gjj5kaZzkRRV3mCWcOm5CVZwdpHWigBV2H/VWfchhRv2rtYcay0RvLuKtWtEhpnS
7dReBeVwggdv1dVzcQxTpHD4MFWKJa3NDyeC/Odg+2o4DLqmHewldGdhZzHW9+j80FAC1TmDbaLh
sXktMeBYoeyVrLnlMPkcYLDWtJ/hvDaPpZUc7mS0zT4t4jde20KbjaqWIQl6GupYDNoHUuyLUYOC
WE40aYQPCH6e+ldRzazYltXaoLCRokf6aIqV7upUUcZzUdcvwIm7uFvYdV5F8CLknXVwCawzBwUl
NtaYXrjXsGlOYCUxxE23YEa3UBYvAQbPdNQ5rk6v+Bk0M9mYMUtvgrToeCQ0G8/+qNiFDZwkmBvc
hYZp84SUErKdERq4L9OyvJttlSclAIxtaycOqvnsvg9+XnmYTqf6yyGx5nVNNYXKYhSXadLTdil4
+yJgorXl/qSfh7QgSZOvmkWLF6jI0cLb5sJH5HfZNe1XiMXDbSq6IcGBmeKG6CZHFqPVSUVGYaPC
646EYwnXjGiCFqgUkmBkwxb08f59CMKkGbub0Os2VIg1NvVs0Wq6/iADrwVVjfFbQ1uX1FrDa7LR
X6hE5FgpW8btSvU2g1TgZEgtttgNkwMEePQlCADR+ZYPO5vTKS4qr34rxaDue7UsP+uc51UsyiV/
RAymWeM+X8a4zMUAGGeZzmvgB+PRWG/5rsoB3Mw10CAtDGEJzzK4kW44TyFbMRqVYF0Oq2CfA5/S
c6cbm+BN+Gjx4kayxmKaQyEWi+lqXkqWOx+Dyg8e4GIroOWmcHv1JyRH+sBi/V63t3oqNw3cZqK0
HYu7OYBFhXTGP7WObqi+tnNZehw0fWh60cR5vX5JKw4ImN80thnPRdjXW8BD8apJFJZswBDVTt9m
Ro9pyD67qmAJ9/QPQh+x3b5ZFSSXFQJUwBa/d1X+YoflqZPdMcUYRXT2WObIU8vafTH6UcjrJCjm
nRzzC8dOJk0d0qAKRGDXA16m0oDtpbsnY7p3UswvnXJtpPCyR6n0o1LTXZU+w0Yk8cvpI+PiKSvZ
25Itw0USaW9JF6bgMA38rmfF15LpXEeDczfNQM7lIo8TolBpT/dXNdfa/ag5NBNge2GgpzIaJp20
a9/FsuqfkKi6QUWKoYjBIRzbq+grOA95lQLI7Z7EgoElFJCEuU0295Fe/b3XzlGX0wgfapaDSDrw
Tbryz0rKAjAO2pCRZ9mhsnW5N4F5EmXqA2Xwm/2QFe0nB5cpKWpdbh31k7JcbulgX0mRBT9IyMke
sO+xmGeMTGByef5gH6k/bZhBFDZzwCT7KYw5Y1FbZcephpi4+DYjA24n6bixEiQj5HxFIAfGa/Pm
T+ZqMaNjXRY/DIOXVQ3/siFEeR8ADM/XURM5fEBOn5UfwPruJsuzp4ILSCdK85WW+PkOph1Rw9LL
oMZIDJTExTg/qNpHE1bvcm+MQXsI4sDPj9XEkjHz3lbr3YKoclFNFy3BdJ5ho3KZ5Dxhdm3u8eUm
rgv22cSbredUtmmy/mFYXVJAgg2OYb9hMtvA+LOP5nQ9EJFfWugzfUtjPw/aWIUOeuZ2vWGoVHNh
79kajBGxCt05TAmUzF91Ll9Z01xEiO8q7/i3YgAxLTT3Y1bflh29p2NYJF5QHKFzAC4GHmBB+iyG
G8SVVLPgBLo88or8tuDkFi/1I+kbwA74aVrC7yAPoRCv5sga1UYBprJ+ZfVmmPzbKUDWT940t/M0
nRsyfm9mAzwCWFuq3weeA6Z3cOrOQizlIZhbg55ELVz/mOdf6KKA+nbyQY/jqUqbG+jh47GAopYb
hCDDiigTa5TV032Jy0JSW0G0jmBpQPJYBnHEUM1TNKwhcD6WUFVFVToA2XH7wX9mAzFxRVQX524M
N37XIvtah+l+oN3Z1f4FYq9iJ5ofeL+yxOkcSV3cKUhFRxP7uihhw1jTcygzem6xD8Dk2C8Dtgce
Vi92cE9rIMnRSPFQIWcsCmvhRYPBL1kL4BYh2N4461ixo/CGONYebj+FM6qHYF+s3oSvXaagQ3r8
mHtm2U0OjjA9UrMH/g4ECOYGYkojPyQyDsNFxW2eltBokovSC8F5KSMLQrzZTlhbPJIcpaWPG7fC
RGR8SG39QgeMBLzmL5jZXHBe0uA5sH1cBhXMRcE4kuqIUR4KOCizw2ILKnwI9N9dAn4eWsjJSohb
Bb6dnuR3tXd9lRk8E5cbAeQUmMCLIupZLG28TmUAiKn4zupsRtHLEChdw6FfOVPfIksDlki8f1Oy
u1tdmkUGHNClk0eNVKhipXtFh5egTUOcv+J97FYUKxZsQev8ainQS1gJTFE+mxboF+whVSO+JqOe
7QJBZOM3E9RB1ccVXg9/bdJqpN/0YG2tpEMAGmxOYnSSj6Nmh4bIvWnzO2iMHrMie676/JQSES8K
gUCZuXPKr25M9zh6/b5yoBjVcBBFKnOVmaelBSOf2hB7MR7ugCYiPTtrcX21xyLgLLKp/4wnRrw2
PrPUHljnbcsZ8xag21fwxZMyt8elHH4WaXMJh/bYiXqHVeJ3V+QPDSH4swJEQ/j+LtXDA7dVA8iy
Fcgizd+yoOqx0plEJIk6wp/+RMcG6O2MEjXgwC+kTnfW8/Ztlsq4WylG+ixZnUt0nSehrf3YKXPu
XdoliqRr3OCgQn59yF3WbtqiPRfBOEMt3UVQBGNthg4/akl3x4T56LwB35YwOdiJ3ZhgzyejZnF8
M7hHjRynmM1pg18ot8HYnErixfko2Yv2FaJMxvyhmADC5cHcIJxO46lhCDL1c4DI+2k/eawA1x0Q
rKgt+mN44MWTkHpnafHs/NYksuq240ixzh03tIe3UGDTOi4YQBoSaA5BCGX7vKZNzNBjb+ole0Xa
0S6rqiOpzD30wUhURSEBGeO6uKqLqHMZyHC8inSD5TBBV4Ftb95ufY52GwEXH2Xa+JGsUCApZTAr
RPyMCrwXUAju03W9UOHPWDW3IXahEp99m/5wDUyI6+Xe5nMXNZ0igG2LrVkYPmCHUlgkPkpStpjX
uoeD5szRd+Nsnai/9C81Ora91sEhzXN4zXXd1msCEWXWxuOa/YQHSRZr072UZLxrFHsRIthrJJCn
ukPlYGU8XA+lLOtTm81IQw7VravgIG2z8rAQmKIw37sQXwZbXjdvzKGl9ZgXxl63oHxUAPKKStaR
hWow1hbMM5t29+uQvxRDtvdQn8F2iH3ZxvlQo9aqb23qtShtE98h6RnhyNbb9658VtgDwqTCgVuD
g0qX4QUCu4tgM0Ik1z0STb9JbNrr2r9jY7jPW/c8uwD3ONnZwf9aJFTUfbGdepAioco9rZM7QRX8
o+2DKdFZfm3JTiwdvvMe3U241qeVqxnL/7BM4J+8573fvzcjwiM7PAOSLGU8dsubaZsZ1N31Hc/6
Hsz6VfRYducAjqkVdQTTedgfmOkjqKt7vmTnrgeQQlAyE9CmGpBqfD3EtOP4bBTLj2SlSQrXn0HQ
c+7BuqVod33tzqZHip9o9ZORS7YDHR1R7jAlyrqujWaxXAo9NRFMyzea4z4v8xG7eBRXLWD69RDo
7tgpmVCZr9uxGCFKlCXKjtdJFPriiZcDIEyErqw+/wlXiIjW0xkalI1kyxPx5LJp1bDjNn/pePdQ
lS3aeZTccSiTEbsq7A6G7Vy6aTcWNnuCvRq4En3l8yGRMrT7OcR7jWCQEXNiHbyGCtJUmo3IqgqG
GSlBLDwYf5L3LbrtTedUV8WI4XYHKEnMwctUvYUtrN4N/cp/IAeYfQtstswRndW6NxbO4jCYQQ1Z
M+hmHIXWyUtvi16UsP4EvxY2Qb1HjpkI00+/kvzV86d8uHYXpoqaJs3vMEhRHRvXYnjts0nHlVkU
uAaBz5/kVGOKmyoMlKGj/EeJAQM1IwdXAs1C93OW43WMyGZ+HcvpAXvxdjM3DVJA/bYjt66bqi87
p/Y02ZzsCYXWuZyKGVaS67iHtIDcIMEWYLIziGt0KawtAZ7wbQp2eA6LUSNfc4YloF9KoqOawqxT
Zl6wNSHWnIsK2i8ftf5svQIBCiRk6TN0A9MnW9PlGAxl8yqZlMlcrdjeedXijhRYcBlnStlYzdTs
WW7Sx2KwwTYPCd+Pns6+mFuh98Y2CGEVnMx1sM+9GltIHcIpuq2t+zlAWnxbpxWLmEqPzi3zxoam
3i0CnlIod538Skfh7tBOjGHc2UzcaLKC5I5xxT+6Mke1kuiJh1LCL5nKYT+wULyAwknfLceH7/L6
x2rCKylgHUBTLbshap2+GeAcU2XlS5Aj0bcdcm/n+r4hcRtYtuE2sxcSzm4H7USAwcpOu6IHTWek
JNzPPqmujsySPA66UGGctuUcU8yUS6RN6B/TZmTZLlW8e87DIPsxr9P0VkjHD51fT9uuXtApi5Zc
1rEmFy8dcRWmMNPMQmq3OryuUTHb79yUZe8VKnqLoWtBv7ZOldqDclHelb0qDtT6/QnZqW4LmaF/
6GZ/gPda4/ZzkKYR3hv7rdX1/C774VvvcO7tfNIYoXYGbkcLQolk/uHxAnW16cOsxJA05siR8tIw
XspOLkhLASvAibH4FJktTsKKeY4ajqYRbBuRFEwhgYoX6Z30xjUG3tAcp35qL62QZRJgzsdju6dC
Grnr6ABNjcYutZf+TcsxwtkeOzFYKt8MZoQWpiSz2vd6Gk5Wzna79v36QQSpsF2h2audqMPWvqju
YQaXfi+Yz7ETQWOP/7CHPqU1GDPTgjG5UNlziPIB9XAeFlhRtgVS2SQUv0jIUhi5lA8r7RnsSw5H
5y1obCbJ/C6PLSNwR1I5+1HnfvEdk0PwNepm2S7pDIJ9A4PTFsLhb+XC9FM6K5fY0le3YpjhchF4
+abhQ78RU7kgQ7erCCoDIpI0Jsljaur81lMlqrbz+23XueKbCAdzV4Jcdqu0r+NcwLNNWDXfl/08
nTO1rm8lxU0ns9G/z2iw7FhJl5OYQtj+2WV9w/0g0BkHRsKnQYwbaCehc2d+lV8QtBKwSK7WfI19
gxYSPeu5CVtz54eIpzE9Z88tRSuXsaE50aVbnjzV45bBgNf3cWg0iacVUYnYXLPtmqd9bL1+OmFI
yQ+hauQt5owmYRWsCGpfIDxw9dhTY7Jqn6W22LYe0gph31jsxyUAcF+0o40HjzbvZFrKBFept+mp
Qly5wo8e7JDG1ZSmcaA8OC0F6XqqqYWrmU/SE1Lsbpu5fpStykE9AmdfwdkqZjnAmw7CpsdV9VPM
/AxAaOj7GIitxq+A/8drtq5wQJ7C/NQhcvi5cZ440nQMNgXoP48rQkNh84TsijYAiVmFaw/cQC70
KSUeBKKhDWs0a4uv7ohH2vvO2OrMO12+lkMzjVtTWHUZ8V5ubdbqJK+HkdzYfMmyPWsx/1WgOOLt
vnJbvIDpExSHWPnNriPDZbEVsNOhXUCQ9cui7eHsYAZYS9jyOU+rXkRLGFa3rQ+77ijNryMgxwvJ
lAFuPWLww+AuMIgGXSCf6mb1r6wjlWSFmE6qyvzbCt2Jj+2gVXHHad9HsP7Oo6CzbdL1Jfof6ZZ2
o1JbHRvWNp90beiBZ9V6RTbtLWLDcSnAoJBOrLwxpT881Iui38BEGu9MeWV6pBhiLzCZxKpNFt/z
qsY2uxRr+gilg9mB0dq/sprwT5J7cme7fDlQ0g4frqzTz5k17GPMPfbYBDk5ylwOXozCl4GgQkKD
5h6wbLNtq9y9qLDOpyTVqMiAOjqc8JkGl1GMmCnzdkYs9iJD8hZU2r73RVZ9pBQo5qZIq24/hdou
0ZIPKWa9Ocz3WVmB4laTdTs41eegYbsQiJLSkiWdalHupmXE5FbNJj2IEEpAePz3DZr6XI8bzMD8
MWBu3s1Ilr7LChY8YfmAJqDl43g2Yw6mtkLjGGVlCAMsoNjFHvEF4YtEMiPMajndrlcKRhSOrUPB
aJrpCJ4ArC+syNoWA7VN2WYCTnOa16Dbu7FyMQhR8471XLwhP4x9F2Qad/i0zVGshc/iZkoLAIxy
qb80HfuDMzS9nZtCvBA0KLd+TzWNYJwJ8ATRnofeFijyiK7kz30L2Hgbtmv+1FQUTI0sb21cr1f+
T0Ggsyho3CJNfUcNFQfTCpT7pfG7x7aqJggMpFdEJluW225tyCU3EPJrnjHAVat9zF1jg6Rymt0g
03m+0wsyjc2s+hKxdKWNm6rqWOxCYpBqwMrsqSUhOXheNT6zZSCHxaEiIfEcjljY/X3paQGTcLQh
QOOl2DRzIs+EsJgWUxJM5i7VutkT7a2b0K4YJ+h1hzjutROuRANNSiDvqXdTykZdORewxi503p3B
VWUn6CE9fKOUdRHOhI29FtkmXgHgBxXsS48NkGhL+YX7rnvqm7Z5ttoDYpSReT2uA1A47GFzsqEl
QKxgrBWNhlGst7DdUsDWsoltDezMdx2bcbNfA6pM56OxXcssmYAJP2OoS0+QP9kTBsxuy8zQPM4h
oUdXtYwC2OD+PVAze+QNX+KpFO7UhT0GmkFc57nMLDGFiemu4oAks6ZVj9qm8LUwJB+fwFuT3zpL
5DXVqX/xZ9/sh9nBB2UZecKB+L6na0bIxc6+qi9+Vqs1hnLkteoWs8nCtkuyCpunSIg8vDYYASiO
qCHQaeQj23EA3e5lHFt5ixGDmsvCfMaTdF3WcrM2qdvWM6rOrcg7ext4zagiXprS4UW33ffe+sUn
4KoKo7zJslMOXuULK0hwP1YIxK76xnyuRWN+1gwUZrQi4zPsb/FOVKH4PvUjuHEKVNPHPpMWjjVg
L7eaAoClRUkuhunqtq/G8SYVlhx6vxjjKhfZrfWhXGnHHtQ3Dyy6svKaW6BMOFlDyN5zcILNrhoW
NHlM+MOm1NP0DFisL6Mh1/1Gm5LHwQLJGubDeqvJmB1yVKVTiZ7nGefjqzcSjQHQpV1ahMMDGcLh
ae0ngC8OEQn3NUpNltCV4yhUdWbugxDbBg+AZUINGubJdhNCR2rzheVBe02ORxa4X9FlQ0aCd6dv
x9AD+W+uz5UBWJ+q8b4bgX5Rf66eEH7rbYQJ4dthTL8gh4FXG9Ub+5yVo9qi2HU7iGLaJIc8tU/8
QWtwngMGokmO64FOLYz8gBrZdug+8b1yjGQNDOlmVoFwTbw7Gbr1ZgA3YUszxhK1yPFiZg/Dk1D9
AJik8tGrtRbN1NzdpWlJ7gpvfcLm/qkrUvdQq6YGWVLCjA6PCoa2w0u11dZfnysPfCwMFfM8QlRa
d+itZxF08FkKyGFdsQglPU0TaoPmocPlF9tOdUkVaPNWI1rkDUVmPgu5rBevSPkpw1xzzo1YnzXj
TTQo2byVWcdefebJeMbq76MqLH2C4dtXHYJiM9gs3TaAVM6IoZp05LW8mmJ8E2s8TvV0oiKtb6fC
8fdl1PuVB+7IOjxrVdqxizRM/g8Aot2dNIEY4qoHAhgDxyvBK+2K+pxiwkIYYXVX+B4qkKibU+2p
ZsZOwAwbXGPNJzFyekYVAtiBEXWH0QrdFVtPCw1s4nFtAP/xrxKJKkE0wZ8DS5GSgwbaueVK3cuH
LYJcijJCs2JfSCfoDwmn/DtmsaCDuH7ZYrydL926TptiSRHfWffm6Dp2qlTR4ZjIb1x0ak/4xLdL
SdO7fG4bdL65SHctYhOHGDzG+mbssXVgltxUeSs/tfTeyyDLXkIL3KtLfWwsvGHn14DxMHJhtV6G
6JXAl7Pl2Jso0IuILXFYOUl82YC8F+BBK5quoOFekrfBiw4Ba+pyvXJti1hN44F7MCYvZ3OZK5oA
9icPU9/x01QCj8P4O0dwhcb8PtLbpm+Wb6bAGsWh8YpUgD9bYVealC2SUc3Y7VQ3y0fH9KEBcS7C
In7FJLpCz1AkTNXPOu2e22q9ss8X74Am47hw90YmUFDBoB3IvS6CW2SH3syFgUAdbaH13lJjTkEL
ZQirDo6GD4Uz98XcXeAbV+Oj4NU+CNN7PXbqhfK1ijOwiGIdEBeRTh4KdJ4y8mbnfUPb2UUjga0u
0rtm2TbR5BNv2xH3hGEDYz3YUBJip7hSsv5cATcf12KB1xCTsImLCrSCH7mbA3Ax9X9Qdx3LkSNZ
8oswBi2u0EAiNZkUFxjJKkLrgPz6dXB6p7KxBGHTt73UgWaVgVAvnnD3p0gaBZia1fBCBi4BHN/S
RC5sdAeKq/Wob8qnHqbPQo+uUpsimXtSooRoQTj5Gkpvc6qp7C9gKIAvkbQCip/obIdkdpNAEKoZ
44dmlME1z2I/9tAyBTC4oc8cgv4aBrBc2Stq24ip06Y2K8gJ60hRoPA+8AeoUqYWgcSCrSBua4H9
YT/jcsAk6MKX0JiPai2oHcFKNmF6Bi6DPyAkRbK3VsbcAotyOnSwhdYgZS4erO4pbotJbVCB16eE
IJWPyNxhh9C/0ZXImCK6l/oq4XkEDQn0tCKVbXHFFLAKTabJ8UhRXVOeg6IreptmUamqK7TsG6gC
NbU+Y6xYjidj4BQ0C4GYVJNpTNATpJdpUj8CWztppJuS3cg1o4doEWT5EVnRHKEyqDBh3z4rKBv+
SooQ+bGxCsgrPQrFBSoEA0pFTAul2WzcIRWc07ogFIKTTWkk4FqE+Z6mwFvWiNB4eKr7x5Rqaq8B
7gb64W2DHB+8DAUMDtL8qkoyuEMshk9gfTW7YZQK1HnHSHAU1JgtKAp2nNoAghGgD1PJwQWjgwiG
okWE0vUy3tspSlNIJcHrQIJl7Jkrcm/dY5t38QzWykTOaHgl98aBoQojIAPru2jrSVUaNQGKbqJ8
n8dwrCbhmspd7MqTxO8luU9Q608ohxqTFlWlgbmgZFghnYA2svBJ/R0QOZSI7GOQuT4dlak2cgw5
+okQI6oaoUGXJLx8E0IJ1ADUIgvcmDwsbimEpMyugCHuqio/MwPDCOhowSJEmBRmD4eRd5C4piAY
GhQslqKg4aCF9FgrZpZCYQbZ2wKgIB7YgVQBv1IksuTSpfSQQoRE1oQwiA814tLdTBszfYCBBRHR
bTRCK57PadoS/UT6ZOskOk2pAIFGBB7ckWtxAbUOnaFwHsHekHIGnbUCUh3jEhYQRbfOjCh0LROT
iNXwYmN+qCei6o/pRT3fnTs/RwE5DCrKkKV+fMiFtngUfT+wR4ApVNDbiDmJgn+gGR/C2+E5ZItX
Lo+ehEpEVkIOIXIm0N01Y6bCpuG7PvNTwZ5SFtpt8L261yakWIskoLqhjW+XagmNzo5lqaQnAPOj
69i05bmTp3c2QtYO8lZjieRTItC8SkPYhgNiP0a1ixJBjmLgal7yPBFPFZ9IugR1ewloPkn56CMh
deKx6FD25hkUGWDDqIqmPhnsoUYLcXjLEIWaMAecE9Q8rSVBBj3LFLLLqIoy4l5pihDIA6VzS+iw
OE1ZM+/QG5d0FHIFj0bNwC26Lj+MWSU7KBUClC3l76FfXtGzHPzPEvEisqsYo5rPUssUmD/Ei2C+
5FDjQcw1akb5bJJpeojZkNVaGWzzsmp2lJSCoKWgLCBnUXxE1lh+QMWcvoRy255HVHXQeipB+tOf
oDbZojKmhnSiXNHxp+LVVoqVNwT4CJ8qRL/ofJKJ54HNkXOaprrWWDZGYCnJY26HfSIbwigLv3H8
AfQoCX9rgjxAj1IuRKqJUkzEo7YSRxOQkxnDz7BKyeyoKTQ5JUdxLS0h5FyFKAcJpIa2mTxm4SGH
LL+ORLl4pru5honAbrKkLJIgeMDFPdi3UC/VmJZF8i9Fd08HSSzmlOVycWrjsD30Y1rs4z7keq1T
UNufCZ0OYnxUGPoEyaq0aj4zOgqfWkoYIxUrGKPU0VOyUaTZ44TM1xOycUidVQXvBQgpIR2PPt5F
D1RQGiCtgmKn5EVcSo5xT3VmWSelJhMBMvwVX+p1JHfqBLUzr5sKCKopKSqSbA0rq0jk0gpTfuDG
ONLRJwpIvyyHFlnS4PnkgOPjdRaOXD9VDEB/ypkDPUyPlJS7FGUy7qkyl7S+lKub1BsVIAmaX5KT
6PeD2gKkQJcljQbjqQ/FFolnwYPpFKTUFCwZ3BN/l0/IsrQjPbQq4aRol/JduhM7MuotB703JByx
5wHBr3L84NZVkz8htwhkTBCjElcku1wJ6yMjlZGFyDZ5nCaOHEcBSmTDSEPjBlGeFRRT9ew3ofwk
RpT4i8/q2Z8oeBXAtEGTB3QhzEMmfQRh/rFvMn1AHHGUxwZt1rIOPBJ6orDGUKRjeTKYbdRWu7Ep
KAsleVbN0q44IeePuTLcwLQ60ka0g7yyf5NiGtS/hC5DHV4YZTUF37zFecdOqN8r/q8wCCWb4SoS
qBwUATlEXvGV7gKULIE/7PeoYvS2gi5s6N8i173HBixIK7MSVg0B8oj7RQNwpyPFv1e6jEe+hQ8k
IB+QqynZuW5OJaPgth2cS9KAJohiaNmqIspcDwwDsAAw9kZH1f57kg2zQaWj4VcBrM6pRfgu60xK
p2hOU8bVTARQAX/8TTL4HoAcP3Q01PJqpnMxDrdLkF8z/JCwQJGIRfWKziYV+GjBhMQnz4aXpCGa
gqDZYFAu3qPVECvrdVYIv4QoRB1fgD93QE4tPnQAexmizIFlV9VOlUqAfQdwelAh53lwLpKAR7We
gnSVhmuyqcGw4NgDBishyw5iIBgxNCuzXwSQO+Y7gXpyBHMU2a0fBlpP1XnhRDELA0NQCjMBSKkN
HvgCAKgl1pNBBAvUtgYKb4Ow8XdWHb4DInYcQ3M0MIlgNdALUYgoYoKhoHvREsKB05IwJEbENbH1
38O0VzHYf2PfH8vf+ZXUv3+T/Vv5/wGtPSsR/oTWjvoFUnv+D38x7ln2X6AB0CAq/RtaDZjwX4x7
RviXgouJ08FyaGbN4//8hdRmxX8Be6rg1ADaje2bAdZ/IbVZ+l/o4wKJBrAtGJmb8d3/BVJ7QZWg
WIaX+FkKYJZ2uTuaXcDIFD3QjFd6zHHw5FNmsyh2qOKOPFIbMjGYxx2p888Ys9bK3Rh8AJEHtPVm
PPHcHsKb2ptb0peLG/bnp+ch735aUpKIoib8NOdJF9BdngqvMOn34JPfIFPglqx8/cxEvBuiR7KN
TGxDe3XYJScijcADBIjAQTysDSIBV6hnaLbnpj1lj2zTOO0Y+Xbf0IOZsi3QTXEFCms7QFWkx6OT
pHOQLjSSXvlJhKCbk4F8yAR7rGoRnmzFIE1apiaJZdnoebbRJzaGGlHP1Ei8x7SlQMxARzNsCWKy
vgw7gX6FbRiGFgOL8SQzyPOzRA4+GJoUn72SiFC5EniAlNpMpyIYehjuGRSPrPwIElOIOLkEUR8Z
xRyAXoRLFwTPNlG60piZB4Dwtui1KCeymnRU5aAVvGKAWJKe6JT+IDKwvkDTtfGVjSoIG7eKDAgP
SKpBzxRoNBlUv6FrDzOOHIqFNiNQPFTYAkBvmds1dV1abEFyQ0jk5OA3cLULKUMMnLBvydBTFkFr
Uh3BPLPvQhGAqRpKTVQQ9btUqUsvQYFdpfyA04KxUTAE8lQky+QPKWkBB0brVA29f3utD6nASWgp
tyJOqHbQP+g11u9HQGt9yKLFSLsXHF631Gc4Bwjsl4yJun3MwknKmayy7mzCN8zV+bT/oQv8Oapg
atyfI+CxpbaFGqjH7yMb7Wp6lbNYPdkSvv9qPPzd78/G/+6cSqMUVON8FWpErpkq7uPWGE5ZGahU
6yqdHl/CfMerqAeBuNOpgc6AVxC5OYVq9eXnKS6oT3/muGAcxVTb+fVQMZ7EeBTmKe3QKGeulwyN
rFPSThTPfeTIihMA0vbzmGvLuqCYKH4uhAWVcl7G9T3SIR2rkTGJtbrFzEW2YlFPGDqDCplmg17G
rlmEBeED3JkK+Ell8uQqMpSgeUApyZgaRQ+reI/ku5FnyiEvOJSk4kRPJOkFCiexEdZT4dYTDyqW
FUGcrWeewjkiAKQQ2C6g+qTipafKHSzKxtp8q88F47547yVCxJTPm8lDFKAD7IrimMrrUhaqoDAL
v1rW/nkP2Hnm35y9pQYkZIA5Efrmkxd34Ik9ILcFgj6Lmu4zeMaNaHJA2yJ8glyE5PapFlEaC3Tw
o0SdSGvX2bVMNgTdVk7DUjCyIfCfp5EaPd5CUavtQcH0xPIdcA1D6Z2fZ8uvzXbx6DDQIWOYNBk9
TkWYujt2JuWNGhB5h2TfOYLZqFAkc0D91BCSG4GKYNwctAMQbpZyrswrCHTOaFzRvPHgIpevtrut
l3YWA/p2IxaPlUy3eRs3+DRGtmgagbGK6DwD8Lhv9OKTK9RJ1PLeRcEGagFq9f7ziqx5EV+fc2d7
BqhvdJMQT14QaTM5vVEbyFMU0FgRmkPxCKLDtBPl+L9jWP7HzHypR9wN17RURpD5wAW0AjvUGBXQ
OE2BNeXcwNxayzWDyiyMWRcIaQgB2skTLd9qb7mDdJ6GeqjtX5XH3O5c2Sw13wj3vgHMsbaxlH8X
OPgzt6U9E+DA0yKZPFpGKkd4Q1IDJP5aNnv4BOGhRwQqCQ8hqAsRcs808HiCihicZzdOt7J2hBbW
TZSQkwR4f/JyKdRIm95kGtIRHA+F7Bi9/WItlpxOAVDjtQkUvahSNU/Q30mQrCoE8CwGxS7Cvgi9
Q8fkLa05WSWCBM2cXZK/KMhly8oItsLklePrBNkCuL46q0DBo+5MriNG1Thy61Cx1xQXkD5YqQND
Y1dNnNYWLlXeGvrSxjMH9RwJT/GIjhTTDdkKlZbPLL6wYHojiWjDZ4MLMx65HoEdQE5j9CGNKTpw
Ov70jD4cacLuQFY+xUXgjiTehZQPRABBgGiRSdZlpLe4EPIsxBmaHqIykslETtDsSS7ag9CpQ3+B
u9MPe8ABtdKnHaGYKQ78CFzrVURWBVL2r0OHZ67pQVsiwoHrw4+Qafez0ujPZ2XN7C6VHhU5Skk7
wezKVrQTWJXepzvGTnZtpOUnxibG9CZ/0N7wKD6RfX9lvWbD4K/ZmaXyY9SOXQvNIlx46sQi29Or
OcCLtQO2v3gr2ACdII0pc+eVGqs9zb0O7PnnSX81Cvrmrfny0+8uPyMRZFXRgM8b0nYP4DzUoXhD
QXVWbcPequXuBLSFoyD9yne3HPgDhUJOXEYCV7b49iFoqudGuUzDLq+b1zCBfgKaAg3SA9L5ahv7
Js1UZpygXzA9AuZhVbSRZgDe1TiQAIIOfGeVVQIgMFgZ4OHIQQhxp3gPm+vGVaLWwGIxSBRLyWEK
PMZ3g7pW/eSlHjxaPPotsGfXELoIWWEDOWkAM+a1LBxWVi2TZOPZX9udr2jpbololKrkjsCGtOhz
UzEAKIIiCkpbn0PcHEJd2QtJbKyUqoiujASOJICAM2uBZRsiris2ZCkV6/dZVKNv4uQBQ6hloJH3
UFqgNqa30M34j4lcNrZP8P4CB1mxXlRX9OsQh5NdA2UP1hD6HsQ12oZInS+YBfpoaXU8sK4Ucoyb
MomC2QK2i/7Qs8HMoPAxJZHJ+CLwjH6L1ry8UmtlgDIxWHpQgeuKxJwUEYg9wjQXFkVkHKEuJR9J
14OU8vOBXjH49MKbmDJKlEmAtYLDAv18GY9mOElqMnz8/PsLgYY/y7XwCQYZbS74GhdmdPuDYgJ5
b1AapdWwD4zxSf2KzNDNt56vv6ea/gy2eL5AS2P4vklHLwyslvFfZV6Eku8ZsZePbFd/AepW7YiO
ZC1f74r4CD7tz9NcW8bFsxWFPVOmIzyfKrfQwxwEWLWgjvWw5UsvVBX+zGzhTCt9V6RBLo9eZlSv
tCG/fDROrzuMKt7MzJV2sQlwuToYsp2rJ+Q1NVb/YDRiIQ39nrzj1f7180S/UjP/1wD+n4bxYlcS
hfal0UuYPd9/jIXJFDY4TNFrdmvOXWSKFqBTgCPJam1RLnDM0UO8p2irRh6C1mdC52f20gV2g9KV
227kGL96T333WbNLfmd0uqAOqI6PRw/QetQgXxP5RsD/mjprgvhWrfXBoClgbR6q3hJKd2p1yNGx
46iCpEX5TjPoQuOioDRK+wjpb2HLWZz357vvWtyvKgByuo2xb5MJe0C9tWZnZDr7JMJr29iR7w89
knJ/nzqLlnNT1ok49F5jEK+/NHuAgVBK2cV6bit78bk6xXZulFqrslZ2gwCKGpjMRszDzjP5boaz
Fb5beSQQafRAgAUZ0ycltAi0wIukVgUedWmEwNaUU3iTdA6ChZKsh+VHasf+DTRR1Lx5RwYCvTrz
0YsiCXotqs27XGmYS7vhK3BrqzP//e7zBHEKs0EWUG/3aaCJ9uRIBHKYxh2YhV33CHgMEMRcLWlh
Z5LODSyxRqENiCOLjg4QP4B2nwyOb36Dop7Auej7SIGMiwq8k3Z7cAv6LAGR6NTkh7AGBQ3s9J+3
deXGC8tm9LmUgx8xf3htgjhvxBpMly6oqJ2qkw4bpgMUo1GqrxM10wIHyDhH1K3EQasCDYp1GnAM
Wmr9/DGrm7wwrB3TCGPK5HB7oKVTi4MlyS8ZOL3SOaLtsae1ljvUhaLmPUCXALZCkb9qoOZGIGEH
dQB1IGYQv04tXhdUMwUwYVB+RZkcEUWnT9y5h3QTjbLNhjn+0oD67lAu7HFCQaSwr+drB98D4o0m
gzA50Kf36oACL2T0OMgcqvmBlh6BZ6gUnRk2Wi0s5J/+11ILysJSZ2VageZAMV6R6a2NyrKoTS6b
6YAfQW5PdgokAlUA1m7NU3Lg7djCawRgS4Z8zTEwuNHOJjN+ZnYBMYbraIjX7Jx9+geROpXxE9cw
hrxxwlYcNbQz+fvVyDiANH0ZXypb6MOqg9hkomCmcS6++ZjouRsagr5xgLjvrcRSn4lHZjbOoZPm
RQeIsLjQ13woPdnN4ApQWvYARIPFq6CCnhIneCg1aqfo0sbY83S+OQvywgRDQyCd8g5Di67gIROg
D0ZsT3tpw9tcST8IS2U8gHLDDqolIFUD0PswXMG9eaJ+i0h+7BOodm+VAr73alF9+ftuRfiLBJwF
M2c5QG/MJL2vbyCN7geAAAzWAU2C7OCLigCqGT/vGre2awvjKXYsyEVZwHpCpZcotT6PlAMAz2i1
n2ypcYyBUBStidXqCsqY8vKGaEM+1o+49LEGScjuBqzQoQQxH45tpA4eL2mNDBWDh5+/b6H085+7
Js/ffWfcs6kNJYHBmgytFZoj1Dwyo2ugs6wLs0sEVGVFqeJ1kh8TiAGrwvCEbE2p9b+DVmPt3imA
723OhXikQKA55FtZjIWQ6J/vWphLsOaGJmLxXWEHJVidH84srN5VAEm3FZCPPEbeUO0ksFuiQEve
f16NhTDen1EXRi8Dch09dn3G690RChMFazaTqAfBc98aKETjoftoO3QZzCEtu0vRUrPiTq1TQmI6
M4sNR2wuNX572xbmLwRqmxpETL0YbBEcssotfI2BLqallHoJpQFEu8ZIfbIn2hQSjQKVOtAhwCdY
PGPU+7gzle6TZk9Ag6FzSaScIetZZW5Zgu2LMFGFkBNovAEIlZk6vWys3IqXJi0sIYHsas/O1glc
tMdSb98Ye3wpWDwQ8cZVWjFCXzJOdyeV7WlwyIHV9+Qzoz8MKn8ETXfTlK9kCwVpYeMkgD4hxYuf
jx1oQQ9esUutwewcyBXvIyBETaIiaQf76ownxgBbJNs4dNyKWZIW3qdfA/CtJBh5BKrhEN04s7qU
euPm1mgDoeNMZvaWnpgdJBBu1F48FVb0OGjdTXF9NTzg9Ou9GeyRvnOK6+bLNtunb0y+tLCVJFdG
SJjjo5QrVagSUisHKGFrCh62Z1ovHDwzxy0Pc6UKLEgLI8nSdEEXs/2HYggFdKCmXMobZHMYI95H
+s8ndM3SSQtLB0V8SswGDNLpiZG5iskahZWapZnrsjXpoi6q4WV0yI7XK49o4Z5Y9E44jdYrVOYf
f/6I1ZkuzBob1GJXgwHjcWZi08ZvyQL/wKKcLS9hzW2TFhasZ+k2bWZ7TkxgvDGvxoIu9UOklSoE
PLUQ3i9l/go37uSawZQWtipIB4Dx5p0L0TtMBpd0jxQOGq7oLNHg63OhnrqEuoYW8DzAAod7arKU
jR1dSYwI4sLmhFSS9+XsJwa34q2/TE7/OXiSLV7pj+IBsCpzurXX9PfPW7eStRLERXwc+ABg1zxG
YzXZEt2HCxS3ULi48Phn0hnzCCGaY6BBxULP9Ma4BTpolhvrvPIkiAvjFCusPCk1xk5UtDrSYAmM
La/oq13mNzddXJgfMjaxLM5HkpgQe+OtyZSR+qDVyqidzMguqd5ogQmWqSbYUJtTgZzAlTmJav3G
6oXpw+mGZs4OJTKErTq9sblf3U+/+yzh744Jz0UTif99XSHKbA5ee+vUzmVUFB6cyAaLweCtFpx+
o7mBuaUOn4XnH1sz8waDWDYyEA4YMxbYlXglejt0AnOr+xM739bvvm1hr6Y0qRN+vmS1CUi01xqt
NdmlkVg06oW+ruzrQ3Tin2st3YeWaMlaZP58CIV5U74beWHEyjQK5biGO0krhzZBvhuNVfUqhpaS
OqAxOpiO2b6EVm5rsnj9j0q9p4pTL6oV0jQ3tr8GigHYAFD3+a0FP+GMZnbI4AAwKlVmT1F6k5hR
ZvLxC0hFAbiyMWTbTiC9yoo9NPYwC3eo4LvR8e/WR/s1NEPoocmkZ+0pIACFHINLURkyB8EZ9ecZ
f5Wgv5vxwmJyGQACYGUwXqsJJoi6FmOiQGS0j4HxhCydNVi8SZuM2+y2bvpa3kBc2NAZaiAlNIYE
f9ApIFR/Y7DPrdHprBbiEQxNwAXU3wyqwY1eGrJaWpVB9MfBKC1Ga5xQvW5MfrYt301+YV7LKoqL
cY5YmOPk9YZo8Vp5rDTIhqms0+jAIjrSuTqV+3hDmXvNpgoLm4oG6xAOmkcsA8j3SUc0hJrUE+db
IfRlaT1o3hicPNAYtMSQeaB0Nu77msP/VS66c+9orgTjfN5noI6M7JC4heYIZ4PVU+O6dXHXUlnC
wo6GbTSJTIlBWItCAWk/QesQPbF3JDQm7DCDi3SiDp0zxJCT0WtBnezu0ml8hh4lKntjnCR94aDn
kej0yUctxoQecB8c5P7Uwi8nW2d+Zdu/bv/dWkhdALmSQWa86YN6nh5Q2EIWqP6FcOwNVDn+WGYQ
jFRHh7v2Dv9ePf2z0yYsTC6j0CWp572v9ewyfk56CaMWzqYeWGu9xbOGfoEAHtVbh23+4W+Ot7Cw
o3FGkPED9hbizrb42+eubXVOUAdM1bMAwXO9RLlBJbXOh7rysDHJtTEXFpSFMEyccljb8awcEZRn
jRn+6sAtUFuQRonKvdawiIl0GcV9FG0ksdcGXRixHhSwWUYF2LHhlRFuSgTiezxuHZfZLn23jAt7
Rag4keoOyygwaiaq7D64lGay56/0cw1jcft55dYO5cIWDQPYxWIq4oKOqYSAnEpAhqCfSwIFO0WG
Plfp4yUZ4o3h1vytr3YKd5fAl0DXp2OMBwYBOKoHkItv1T4+QiQIyKCH2m68yY0cQN4/GxvS+S5r
omSlk8cQfvvPU16zhktlfzANJvDjcFj6T0H39wgMuef4FIMGaUEYovzk3PJSH8KzePmHAy4MlDJA
7whKNnBpD8qH4j+0vYqB0DiuV1ThN/vEXqMW4hOa+CvwS515+XnYFUQc1PZxsu7WOkSfXlAScYKO
3bW4kHmNm8f02OuZM30qbnDNrQ4Ha1cYyaSKiEyrI7j59s+jr1wOfv773eDEh/iKn0I9S6JDNOq5
hNWtbbZaEK7F9fzCxlS9UpGhwDESLdYlTmSA1a3Oif8JSf/w7e2NtidjMmYfsdx4y/iVZAi/sDGg
igdjN2BGWEsvjD0eIEp0o0RsD72yU/YK5hKStBq6UT/5T5JLZC0vb5EjXPre7nIViJsJxewIHxnt
h0/uBqm/0pXfIUHQP4GFzu7Cc7ZxxNcWf2GZingKQF/EpwKAYiQP0cZbspKs+YLe3e0p1bYgcDb4
WVF49kszlV4HcgleaPROSjRmtH4+OWul1K8NuBsGJLQMWtKz5fuILuwBwiomK6ixA5aYb+QPkAEQ
H4S9fOTV4FHUUxVPCtI4B8BnESTsC5NCfTXeKFushd5fkczdx0wKFfJVg5M2GgAI43yFGq2lJtQb
VVH/zWnNMTQis9q4NSvgIeGrenI3HDVGjQypUlwbNTIiBB6TGZogd5qifipVTgPtXIUIuwtJFyPf
/9WREfSOlRZ/87355rH5ylreDZuODU9JI3a2dedAg1VZ2o4iLTmEEOTcKZdu11rMjn1hH6BUcqJ0
/lx/NLvwFWIMDosMgGgKgkk/Ezfb18fB8Hf8VtuQ2UZ+92ULI8Y3nUjyiOAwkOcU0i8EsB8WcLuY
plEZCzde26+Y+7thFuaqBUsviGmG8VIRELkw6bRJpvaQQzUS6cOHyJEUy3t6cAQg1wmk5WLgtWWC
3EjxUndXgr4NEFoHuRBeZGvTEQ4rAMQkeZeyUg27uXEUuH/kEBGdxI8lql+QWzhTADNxEFSdwnfI
IGUgFucI//whb/VqFEzIUdixbM5SHYnR5xCOpNm3FEVYyMcInB0HN0VSRYB4AT0cxtc6fqihbC3S
t7xnrDAR1antShVCFtAhQDOtp6Q6JmA6QQjA9MVap/gOaWZo/f98bb8QmN8t4cIml9DDY9q+QVjz
wYPiXurUO7SX6ytx2dbKPmhfm6BOt2GKVu/lwhpnbYpumlBp9GrqfYCGBTUYgLlAIbWG7Ikx5Cdx
sJs9mtBRyFlXTkulKqowKXAWMWv+POP5CH434YWVpQmaSRY+PqGdpXgSvAmmxIKTV+UbA6yFydzC
Bxz6Aq3KRixpbXb6aCQ2pPX3xO7eKYN3PuLLHJWmFrujHoD1+3lSa9XPr+5Od6aAz/qwziHAD7A2
tJcPw47ZxdfAhZSAi2aMFrgi4y7fMvUrTu6S6JSGKRoOSKAm9Oz4IIw+WkUND+OE3sujoCvxnICI
D1WI7moy9BVGzhj8CMzLXyPan3CEs8u+1SIEbqR+5QEOjUSky0Ff+XkpVmo2/LL8IbIEAvs5rGIs
O5PiCOwnOg9GucEnRoH2pVBMSCFBAzqNCmUMteJddrLpxClDtYAUGoRpkU7L9KT2ImTYBfQMhSZR
0YeQK1D9WNISVq8AiGqr0QgpD1iPmLzw3FuGZUeZqiqff57G3HXku3P6lTu/29Es5yu+hSaAB2XL
Zs+9SDZ37Y4xaoA6l72KhSehOAjNbg9f7QtGewWymIGkgzY9+kDNA5AIhYqNe7vy0LASvvHuW6qc
xEnr43TJ41stP7RQ5v15liu+yVfAcffDkVwU8eCXCCxGzWfcGpVLJr91gtMoj0JUGFlt/DzQSsT0
tcp3A2Ux8oRkwAyaCFSduTEZR6Fj/A6CR1Ya7pvh8+dx1uzpF6TrbiBosoixX+BuoFhzLN4qt38M
zpKRvsnP0617TTZ2ZC3v+RU+3I0DIHlTZQJWjreaQ+2lTqiluqxPmgJvQwScBpFRp0JcZVc+pjaS
JE9bbsearfn6pLuhO1REoXuHoesTB80HYKWRFA5epUtuQxnog3uToc6EHmAbZ2StsPHldd2Nx9TR
EAvzVHuNOiLSNSZ9sEMzReYNyj5WpL9AfEEbjK3y1NpZWUTXkAgfe3/EeBxyjor6AKU7b4tatlZ1
+no07ibDy2hxCektpPgBUhkPUCJQY3sAc2WrFDPfyW/etyVtJ4RoKOhaOIBp+sr1v4Rz5fS0HnYb
6ZM1X/frab+bQMQXpA/ml6YzC3ew62PmQmNdj00k63bdjhiF3h+hn2+ELrQ1+11cbbxxX2/ZdzOb
X/S7kQXokpOYg0XErjxDIp9WgdOffCuB5qOA5l82xUBRVE1taHwKyFehsTF0d14CtEdojXEHHZcK
4gmo5I5ziwJN0qMjd9q49itexdddufs2qUd/Zb/HqqPNMpR3NLh9vyDYS13AXtspZ1bv9p2V6Wgv
szHg2jYv/DYoM9dyxdCIa2+Tl7xyOtqNpqa0nyz/CoyK4qDEJx6IFb1kW37NSij9ZfLu5jgi3kiY
ecjK8M+JPe82JMVd8Db+oVH74kLejVAlUGnyWYyQOkg89mfiZC73BEiQnnggCNulPeq1JrjpW44c
AW1JD1vp6NV7uXDapAjya9XsFgoc1BQfCmtWCYJoym6I3XAXbgSmKw/p1+h3E6ST0aeUCkFyMqCx
NeSI0n4jBl1LdCx5AvFEsSSO4PagAUf8Ai335MIxWn30uZdstCAhHhd620HvWBMIErnXgL8ozBmR
ivTY9Q+sDZ2P9NAewbJsOS0+M8SaeCP4bH5D3B1tSSLfBNYITbm1xhZm8fPrxkFeOVVLBgIf+ME4
ztYWrQ6QDAqs2GQd4H0t+fIPR5iv0N2iZzFXlpWSz0mtDz/Tea5ES/YKGlB6B6HApgWY5LZJTV4L
ceiFlUqrPk3kosc+gMdqdM/SEaHchTi5mTjTObz5V3IAmLR8Kzbu5cpzRS+C4FGA+DJUSedcR+Uy
uYqmNADN/N7Mg654+0t+EqRXJwaCRrPkAI7UU4gyc7mndRg19dfGDq0YsyUPKfYjPucpWPa5Kxmu
OiSKuwztoq0ccXOJTKHisVdIcLK9i9fZ5E9ojoAyqV1vXMu18ZcxIZTW6AqSsR4yVv1neu1cP9W6
rdLKyttAL0wLE9Aj9Ekp9M08Dkf/rXN6qNidxMf+Erg9lPgtqLWCwxtPmvj+84KuuNVLcRIfIuG0
jF4fXtdC1QUtb1CtL9BUW4PS0T9KVvLKPPTdpYohjhBSJZYMYft7ugv5jVf++8WCJOfff1cehRoC
ivhdH7p3pGvUjjqE0KVOth7OtQEW1qCk/4ezM1tuVGm69hURwVBMp4wCocGyLA8nhO22mQsKivHq
vyXHf9Ctt2n9sU939JYsqMrKyly5HrMxm8mABwV4Unt6Nh4SVG8i82Gw40gKBZ+61UE4x/eUrn8P
+eR2oKED2SabC1OMYE3vdNMDU5gDGzagrrIU1gnOgna+hJnPfX1O1TPtH/69BP6+pMnPSOpv70eS
lyFTr88R6qYnbJgdu3v/X9EIE9il/PHuBUOVqynGI0z28yU/1hcF7UmY9C7vxeHeNX4ljgKK/OeX
lK0J3A4weFEaEBfz7Vv9ZQqKUG4AwUH5GOy0dMsOOD+NBGicO6vv77GUmDeBAGYkSy+KeGo8QN+l
fgLxbdN/wCj9v72Um0gwx3BRFUfkN7qJEpuo2pjXIR+9fufjfzKx/82Qya1av4Of46QV87WhOrcW
LBaHEf6WFvTn8GA7xfAW93rJ6fmdGLAiFCC3mnuY1zJQIHD06MJO+lB3IwbwcysJ0oe4QkceVdAI
0sQ73/b3ggi5Fd3PnOoD/PjRocb1D5KyO4nTyka5FdQb4tS1khAjOmudxeeLADCWelFVIL3uaOp/
Cn9/eS23mvq6GlpzLHQcL2EDvYqKGbcs5Gd61LfQ0ITqA3WaA+w1tdpqbBHTLpqXOSkEZlD2X4xt
58JcLLinX/uprfztr7nJF9BlMkYzv3YNoCOjnhjKfoHCZHxutn2EloyNwpYHLsde24ybfiM4yP8c
AuWU+vrvXbASgY2b8JHFqsGlETfIdgZEw8aE9TjA5Rl74t+fv7KJb3X0ADp1GRNqlGAsJRL2MEmx
hGN8+veHr/iyEEP+My719cBxgODTl/Iti1K+nWJffxvYJZYd8DZKSHX61LrXVlsptvwPEXcWNGAl
hQlXIsz5LK7xkOeN1UrBktroQWZILwvDETFDZZeX9F6ndi2QGDclEIFrYtFdu6Zs/HhXWm+UvUHz
WJCDf4F5303fPsdvuN7/+5muzDuSWz05F/RYqeGRGuXRAu3jZFr1SfdgQ+S029GbrOaMpigqW9px
+k5ep/fs0MGV5tLdu73/PV+CzOXPdzolAN0msIWKJk+89Jd+n4TKHq1KR3XrKA9Rcf3UICijJ9Ep
/1tWSG6l5lpnmpp+raNcBW3qtg51r3hothlalNwWXsUtf+B+fKf8uaIqILcachlANKMZEDwl7zJ4
yOV3/Mz8/JTt1I8pioM6Sjd1ALkhej9+Yuf7/4/JrL/f8GCO9ufTNbtRWUiGkxwTWhsJvsd9sIAb
XFpLbaezW8E+ic3/KZMnt8pyCSayplQi20oVUJDc4TEuXyfzIj//e6WuHBb6zeZvWB/rXYeFEo+A
3IBXAlePE2bu5nuN07XofCsah8cUHNJaFS/KIU9LID+JhVX58VF5vmanqCBBoT5DPY5ZO+yLML++
LP+N4urQ39mNKwnrrY4cLDo2AGlF4AafDxbMUnd1N9w5CleqFLDJ+3MtVLGaE1XFzwOFDGbvAT2L
soc7EQkU0+GmNxhPMTtq7DJSZ8E0XeOykzHDTv65BvES+BhaAY0RTHrYxwBbjvCLHmCzGg6od+A2
pUaDCk+CYPJHsCGFjYweol5tmxaAZfClhjurbOWEudWf1xrNcP9BnrUcePKk8NPVDjbzAKYW8jtv
YS3JvtWZa40wKhJsJiPxkp6VDUcRbMK12Cp3yAvuldZX1vOt4LzutF7veo4ku9cfeoV8SumTjHa9
uqlMuLN+E7OA+zy4t0x67QBShgstmFXgG2OsWa0PjXnvWP2Rff4lK9FuspKeGircSZEai8VWnTFK
JcLl+sz6E5sPGjxchRQMpGdykDHhleWwWvPbefHqvdb4CgQMKWywls6h5dWohmNnQkIqbvJDRb6a
vPRg1ZeDgwwiLawETRCja9FKIVoTnnsTSAI/kyB15I6Jn1XaCQB/8peIGVYJoB1S7nIddbMxsxQS
0mzXAuPdJw6mHVwZQ64Gj0Ty9u/wsnIOaTeRsuwWU20adI5Fu33Uwq8hpCEgbP6/P31lY2s3N6qZ
gBkkxS3isPop8tc4ubOpV/I57SYowkkwYVWCV7dUBxTiQSEDqstK7lpUrZwftxrwRQP4jBJcN8c8
UGOnehpCJZRcZOzwRL+XAlwfwt/W3/XLf7sv9xPoP/qAIuHgwfPEKqwmkDZVkHuxh2qdeSzvbLmV
W8ytqFsDtExq4cgfLQqGVMpXvU0tcB7+/YZXuoKg1//5K8w66USsIiwgXP8OEgyb4VKHNKratAFU
SVuUz12s+HZDL9Ath/zS+sX5rupqJSzeSrplo+UpqVOUPkF4sZHFkQvoEFGGOf5rY8K0M39xUxey
YvNVf/33T17RhZJbgXZdwJXdULGqy2DwYr/zAd88Z9vKNRzVNzxY8Rifc6T/x3VyK8yeZxFVFYot
OobTwQiLHSRF5CicgKO1QbE4zqd//66VzXqrx07besgrA4uelLCehmQqV8///uS1yop6Ewcm3nHF
SBD0pb7fFUqHSmoK/Ut80BW4iamTq3S6XcdPk6i5bEELOVYcVcBkSdXhisqjhigg/n3f+WtWNp56
Ez1ieK7CXRr3Ke6Mbnfqd9XuC1AfzD0Zm2GX3km315bmTeWlSFlTdzJeWysVkSgDbzPV7sDA3AMj
F6zngHbTnU24dkNUb0LJSGBcjfb81YmAhBhSCaH7sSKAdDGipd75khV5CLmVZANtI5n6VWFHA9nt
/OuXJG6xAyrNgeLQx7RQu8UYvZ88ln7+BJpfkJrWjCuFeecvWOmYgWv8Z6yBAghCh+vPhGYDc2kg
EENwgGlU+15MNv8eksk1afktJM9GPogt6LJRAZBKhaN7A/xX50kY8+Fhn945FdeKWLeC63aBY64+
4UkKm86Kf14ZZmpCjLPBe2R2isM93dTa77lJcRZhKU1FRnDmnQvdRgM3gSzIju3DPZnOSjZ3q69W
4xjIER1foIWdhez4YdrdE4avffRNzOADODh5jY9W9CeFXIbYUwpMlB+a9E69emWDkpswwBS914UJ
XzBLfn+K4aliQpHFMMFma/Gds3dFmUdupdDTQnMB9ys8/MqFsV5fv6elbaBGGsLPv5j3Ei4YHeyG
EiBt4TvBvmXTgRtyBl/5e926tVrHz83ot1UNhquyjBL+BqCXYCsEbI9eRpA96vC7K6xRvBhOLVzA
KndyzNN1L9W80eAoUO0Mb0C7HXefZidEMJ/6dScAX5/wXzKfW630HGdgU4z4g5bHwRG29V52swdf
8lXVwjzFnQLE2qO/lUi3qQYm5ogrE5+f1Tpo560IpA2Hn+CivTFjtki/ydIa9zsnR/8ylcPa2MzC
Vp/O4jsdray4p5VcGUMgt7Jpgep6IpuoEaijfOyT1steM9AETV3bDKqXKaA6KLtMAfEEnPlgyC9w
96ukQOS4SuwqEROY25imd9bkysb6GQX+bTn0TZ2aMcMfI8zU7jnGnWTYnOuY64QVZ3pHtLOSoSs3
kQe3VUAyUoS4Rt8sC9pd6omlqPXcOQpWctqfEb/ff8NSwO67wW+gPaaRJJDD4Y6bqvc6aCsZwo+f
y28fD3QQWILXgwaDz34TLdawVfaDjSlnFzIXlD/+vRFWwvPPCOpvXyPA9JlXBr5m8Pp3OEtb1/EE
MbrX0FrLzW9lwdCODgSETnQBYMh1TB5nuzwUoeboL9X78Cy/6LCbgb1TspPsEjBHQHycBA4r95pD
a2vgJivJpKak/XD9eZCFFFMAW3YzrZwmv9OeWQng/yMKBpwOLNXrz8NEPtsjHbANtJ7vbJO1pPVW
DtstCdiJAtJ8o0BwsMYL9YxHWL+7xmj1zhIC0XeeUcJUH8rNv9fDiu6Q3Kpe+yVd6vp6X5ZHx0Bg
2EibWrBKTJ/m1oQejbxpc0cDNc0vjiDHtvv5zjevaOzIT3Hwt6UIFqqY1TK+efrEvF3ZOmC/aOgW
u4lPDqUn2PkFrhj4peauOBewuULq5d5LU1YmecitVtbMEnMu4FyBdlXyBupeuHjEjhEgH5NN7Myv
hT/v+h3EpQ6Gd+hJeFhaCy7Yu3yrefWmB+bISr/uvINrfv6Xw+lWTpukJkllBZFrtKlDvWG7PHQe
KG5+F94zfVl9z9e489vTbiUCjKMK7V61N18oqEqZPUTYipfYYTbskqPYU13iYchYhfrpznZZiZm3
IlqZLp2Yg2IUGZn8LXCI9owZVsNAv/77ya1s95+l9duPmlHxT2sND848pBjG7KJ7Use1BObnWP3t
k4sRPrA5wYWNRvI7iuDYGc/8U/FQL2ui4ch22ROWqJv59bGO5HZTZnYZqq9yNN95dGsXrFsNrc7g
EvwjCG7hcfAOt2BgKzB9AHbxezba05cBjNy9gvxafeFWTzt3C0tbFZ2TASJacCbtBqr7X+IRoGaA
kFHn+oRTdvc8hmOo3a3Lrtz+f6Lgb8940gUxnq9Lkr9UF4YxDqSjn5oDxHDAXXFbeHfHaq/h/y8b
7Odn//ZNQ6NIC5ugeOhPAkxSLN2fcLLSHUOYu3P3XvsxN9lHb8yDtGQcvVij6jeGDGZgV7D2zrG9
dg/9udf99gsMBlhTLmE9Ju/wiBLcwYaHW2I/SfdUG2vh+KdL+ts3gPYyp33PxAiM6RPar/l5/CYX
SHmAKcgyjF5jllA6ziEorQ6gzrNDd3eZOSvZ+a0ktiD5/9NDLbgEhK236IfKN10KI4LC03O3ddid
bbUSMX4aEb/9yk6a8nIhPYRKKIYvYgfE/N7oJWAn75kprGRYt+pXPdfbZJavrfPYg2l3KzhzCn/b
ClIegdotbCHzO7fJtUVxq4adARNauI7wp4+PU+bE7TvQdrYOA/w+eRVehOklu+dtupL4/I+ANTbV
kiQQsNLMUTBp2gS8+tWb3qR7U1c6/ymc3zpbk0oyVDEGwTuWUuldy5vKLqccXkDtmPZWU5mD9e8v
Wot3t/rVIZXjRGr6JUrtfIQet8hBOHkpY6eHlrByYP3tKDDyrJlV04AszjC80jZ1lHu7be04vtWz
6obRlXo+LNEQh2O9BXjQovB1oa6IQUGY/oLfvMBLPsymoIqD+RNhv0++qjJqKvHO8vkpCPwlKt5q
XmOuVyZ8+WFX254xJ2hJTe6My6uou6kS5ZO7xHBgM5Z93+wL/jazGEkDsaX6pQIyldX2ULKncaI2
ETG5Cf5yM+unvNwocGY2p8Rte+ZWCrOreINKB8xbS1zJfA1mw1K1lZvGrfL3EZ0oKsMiUASi/Nzp
v+be+4+v+CbhyUQlY1OBJyxs41D+pmeoK0Ldnr1y326kh/pMC+sxf7rzbSu7Xryp7GTmSCU6gP3R
28lGhBnq6KLv6yVX8yy416XvqPXC4huu1tadzbLiGkRuFbe1FBsSAFSwScb0t3zuOlSSKD3ICWwK
y6dOw4xGciQqjLWWM81VHyxeS6OFW2Y00vTlwNgZtiQAFWALwJBY09xEgVohBfJ5smGw2c9OQ2pr
kCiICJOlpy7p9zPQyP9+ZD/NoL8tv5u7mqEXfNGVEQygmMNuAu2UhXiLuilyHZWIs4HRl67DvkSJ
ppdnX05/FcK+qdtfMAe3kvJzKd77WvLn5Mson6mEglYwEsFqyYbnz0J+6OEODs9o8zEu/AJV/QxO
Fmo+bivscg3e3h2UU3HpMOlZQyNHVOmB1H7TCJYggi36BZcTGzhbR04Fq6IvU1vuBsEvTbcDKGPG
x8ERx1ToTjcNW29dDSO8Y32nRboiTQJ8+s9sXch0VnAVZsgiagGSI5ykDXVQsL2wIIVgTbjT1Px7
VFdudcg5wOQ9U8kcGVCiExhRWwkwGEmN0ez5bA6v/37TK8OqinktC/126GZYUOWowhd7cMYduCmm
V3y3PsSb6kb2cfZ2FvqDi2TYvZ9H+ssguSBaqbol2/XYWHJUoHjpnYQr+qjbDKnddyhmwkdj2HM4
hhh3FuTKoQBU3Z9/Zi9JBGwIbCgE5IJ+wIp9Sw6LK16tiIoX3eYcg/AYMrGl3Ll30ViZ91JuJcxq
rHExmXIRJeEGQvnugSxoLmDWTztkz43hJM1hkc5j89l3nvjAYns2rMl4IdJkdbx+ljGbiNGvzz5e
HAVdKzHzAGydZzstnQpFP3WXp9qdG/vKlUS5lUTnMuahBQUpotSBDr54Zo5nAndC2CxIbpe8mpja
h1K6fRXZvZLI2gq9ieKgJjdTIeIr4cd3Kr0k0Dbd8d71dOWWp9wqofOZdgW96vsHTCb4uH3Le7XB
Ew6GD3JGmRwm+HCQ3M5b9Ww+0O/h1Jb2cpRgPe7X23tdrpWqsWJeywK/bY9ZU8y67K6b/UEL81ew
hvx8JwWSU4TDtjxUO1Q+BHi/Vb8I/pR/70lV/mlh/W/8hef/n1/bGQSyDrByo7TKz0Q0H8T5pRGK
Dzr0D4Dkch2qkFSypAKqogUeBVL/okinTE3CNuuctqO7miWOjChIH+b4aGRe3T4M9WOugqNHC5uh
7QB0IhDtppNM0zGGtzOg77/SuA95Mu9btdoYNbrzeQP6Tw7jZRkG3EWHBKjFZdOM7YoBQ5m12yXm
qMKMblIm7giHzzJ1lRgzsiI/CZI5W62pwX6k9kxZcthEHPADLEMOaBWVPduN5iPDlKQiBtC0uZwa
KWbeDlLs8smwBfkdR57D49Hrjfq9zwJRHWwJP1c1XvOcQJID5oRoxf1HVS+FXZavs9nYVP9OOnNj
TJ1dLDJzcNwU3GumZ7HyBI6aem20uV0msEUohsyS52NKyspSpGafVKDoGvMInVM2Nt7CC5f3U4hk
yWgD4LJCdP/f4qTcgtv5POSlYxb0CfxdvyHkNTVLe+qqj3QaD3xKA8n0+wa+p5yKG85NC5MCcpdH
TdbCSIlgF85yTuGgRDIKZn0NVLoC/DFdwHOAxZX8WhR+JYd58qvueofAAUg0iJXmBqIvtfQBM65k
wChH34j8gY3aW2coe7M1c7/Ve61y9UrLP4dKZh99zSrYsjAQIqg54QnCTQtQJ2GiTgK6YiAkIHpU
rNMtPMXZGlod/3KQNXcmg6UqCF6YkHepCYtroX1JtTZ5UWv6nFdvvORDpBaqL02qUw+FsSnJ/CZ1
c7mpFbV7SVN4UpuEfi8185exg7+km/PHOD2M/VOrHVIg6QGYhhv1DCcKNmzAEkBGr9P0mLZ2EZuu
kviFZOdxONMKiIgKiEXD7NGhCdoUwNaHgs2Y0foVE0vOjgrmcNNtngRVvuFNOLWHDqlwWsS20jdO
DLunyYJnXjpaInfgTYulmyIOa04l+BN8qnkWkR6Ee7snDzAWL8kGF1EYwBnCaZiitIOkBbjl1kYB
W3dB8lXsuLiIyw6MjWqESrIVnVayYmHeliLbxTANqdBHgRXa0VjSkwlg44xJjrrZj8Vjg3Wrv8wi
EGMMFM9H1eijuv2q2NeEPUdaQEXk92bCIlGGU8dT3yjIM9p1GK3ScSURJicjOeR+Ygqbz97GLd1O
scel5kzJcYnP9SjXgU7FA8xGDmUr7Vq5dRkoX8HMk+deMrxEQz1xORXSvsJE2DS+LUW9xc+YR/Qm
BRj3dJeYLfZg8u0sJvCaMMNRic2AU/lRmckJTFvlbMRjt6mAwhVSR1CmcqvmKEpg8zYVBbCJwsgK
S4OggdXC6ym3mlq0SfmssNSZ5vwMk9JxxjtPgaZlulez/bAszDZAR9cVtxoqdwKivm+9alqeB4bJ
bqDeBlNALmpNyb5/LWcND7U6DCMYugL8pNIBpfIMVhpAwwgJGlncFbBU1DLzcD3DtCVAOuN5knKv
1RenVhW71ju8JJEFEnOo7IrXISm4vtQRFWgC/9KdoDsDqioiLKNdUKOc6+cQUCGniKqgBMimn2eq
6TGxqzdKCvcOU2teWUOOjTzHUZU8juOhZ188by2Qh/nsF+xs4K1rGapF3IFgH7uj0mpb70W7U7aa
sMkMGju03y+wcDUyFglpGVQo9idiUdltZp5jwIWdAaehImiPMu/ACxCKEA949Fm5Q+XJTFzYULaR
jsh2EFG61o8Dh4cpRn7S8kEE+L18w3ixYT6CuCIOH2DNq5YAucZbafrivAF5BGO6uWbz0pY+8H+y
Jci53QBIYlhgq0uQMqIhoFgDHPm1bD+CX1RH4mIl1amWjhk8r6jLcYFJmGdIWx4/CMt3WmG2jX5K
FXwvwAzRYVZb9MnT0KYbIS8DLS2feM5gSFvUst9VYYpGB+sq3xhS3VMwvqaaIABPmt/hvOoVGWb3
hd317WQXcOCFRamKI01FFLxaOW4T5YxIns3AKc2wLHpT0UpI1K2J+xWhI7wb9MZW1U0qLtymdYNv
SDjfMapnH9Jjm3mT6sYlhuQ0W762Z6G3rHxF131MUcFAe9JtScssLB436Ygt1FCgZBjgSY6jKjuL
zsGgB0pR33UAFBkJgugSVN/lAlMUzEucGrAsCtATAq4VNq/BqMvp+Eq6/jBxoCFApEDpY3ZpGQEl
V8iwKwPJbnB7KWwUV0hdpqBnDFcbju81TDsdMw47GTy196zYd7CjLXAtGjG8uKNLoBS4S5IvRcSI
PnHmep+LT9UiWDUqATzUNVfq0GJpn2Ad5atdlBAnSTFQx/oHtd43g9vBsougEAAwagUsFn9cHgYI
fHJ+wgwjjVuQ86gLKIuhu30GugB5mmfEIzp5Gma2O7m3+TwBWO304puR/9JB9uC4xnjZV28gSGAE
tUacguAFolnQMKSgNhVblj1Jcs323CZPah0q11BhacOuplt0o5Jqr81uC7NtVKiJVet20yDOvQrT
Y7Wca1xaSO8McSBjGKz3Kd+YIH+ixveyJFv0Hwk2x5K+g77lGbIZmRrbIcsDt3dEJV+XuNuzCnEo
n0/NrAYJ3miTiAeCW2jZZDzKgTuibYt2FNpzNmGLay5TmMO1w03EDkfMXBw0A3UjKXVzTXs33tLW
zeiCRZvbiiZvkq7cwooqHK4PHxVdYyy8HoRQtgClUXsDAn2Dd4HKDZ+mEIYXtsR6h877El36genH
ltsmD8uUO/LE/LkfqM1aFqmoA2ggaROFHRiPZOExVsptJ78DIE3nGGPtfDgqmXDEyInNYBAKl8lz
r6OmJISaAPwpg8XkNEoWmezcyHfjxBSEJ6qB0Vm3217Wa9tcZmRW0kZOXnodJaOe6EiqxA7JHpKy
VNa9uZqqj2XAgZ/ripNXHsTLMEM2a58kmjeTHi5MndMvitWj+o+ipbjTG+zfIsAhoBNMX9dLSGbD
kymulbLmp2w8TOML+sUWI50twjuwrUZHBoNxromdqpFZqtBl03lrLgx4Ynhx4GDLtMdm7DxMJIIf
CZosagGmUAGfLKYvNNZ9IX4XUTJAtc1azNDUH0A59c1EBvj0upgxCBRTYhkPbeurVRw2pvE9K4ni
DLlwrGgQN+K7lINfleFVqwPz5WbEE0Nl/omj7bT4xiOE5KpqWKa+heCbIQtZ2rd5nnyzhT/ScKnM
N1m88OVCZqR1blM+LOCtSNybAe6Av3scpPCsRCpgy1p+GmXla8BglC0ChALftx6qtOrAsmZXD6Zs
KVQItAYrVmg3+uDJtS9W+SfRmZuaHBa617ZivQAeDzhrSzV3LLXcwtj5BM5UsmW0GqNR6wATpDwN
0nkKBxhuW5iCPQ21tNP4nG4UcXitcYZvMLRo+nX7Li25S3Pza5rAWK1ze9AuuYb0HZJ91NmzI9Du
gHJK1UeR42IyVIAGjrBKGZjTlZBvzX2IbDZgsbClUr5Jm9gHZvQC+74tIYI/j0hxBpp9KyYslRMw
+lRA7XXjTZx1JGlYdhoo7IiWUEnUdI/DeatAXdy10ZK/ZearqCJU7PXCTK0CG54OgHoCUVC4DYpM
ndq5AkMoGSb406Ddve2WCXhnjGJZmdmn0cSNTRsrh0ZvIxVNt6Sptstkwq4Ll4E29sokd2qJ4vE1
4obwGo3yZY6mpPKyJbPV+Vkk2lsz4Zom0W0lYUOh4pqrX3n3miJD4lUDnDomAVymqu7Sdwc547ao
eKn80aHXayj0UZBODVxH2vEJTNSoIuVx4gkmDQx8EkBJ+x7fIHcz3N7LGUmb8ty19eusmJu6Ky40
HS8y6jOTfGR9NNH0C9wLMENBjANbbJhjnIvo31QCfGmsuDknIIpKWIGPHCwR7IXCLZo9Imxdu3K3
LdCElrzZ9Kvy0cR1ALnGde+SJuSmvJEomG84/dmIVQKC+FnvWcAyhF2mOrMAZaj0PopnbXb6HJND
RPqSy/5FHX9hETq4jyF+2HFVuW2aO3ExOTH71HTgxpWvenAXnUUzErluzCJJES2Bf2mGYEmgUtMn
xXioMqfS4UiOUncN/4YJtVSFvipqfjRjCUwnoQhmjJMwbUaMQwt1rB1Ze1nSMpyN+ollUA901UYW
7UqEoTWGaErV0c1QR56ofOaJg9jKizei4yHZGcYwcjy5ftNkLsnOMcZS6UuqOAacL0QhMsRN9YEG
Y6vaCSzD6euovKhGgCxhmfyiQyVDCrMR8KQuDXXTUxlOalxTturUH5fR2CVwmsC8kdhRR0C7l3Ok
tDBMHTR7gA0UL+CZipyI/5oWMLFAN1Ne4tnPAWtoMWedVYkr53vC3jWMLxlDDqAkrnaDJ2q7ApVb
mGCC08YLj+mhVu8RPVucMEMeKfClEx9kGEtO2D8NdwwRpCcwHonhmMZbAi+aFmRsOVDRg4zf56cU
wgR29R+uZE9fLhNG+rrS5ig6gTIiBQ02FNvHiqfGO8MEoMjGTadBxscFp9f3XKkQi7Ylh9vtYu4N
ZMGkYK4EIyUUhPu2cKSiB7kIIRtZdlclQYIbl2IWboLbglxgW4voqZ1miqIvd5o52cEhzu84bhQT
DwWeeqYEz8zsWkjIAIlibsK/YtBYs3L22FAjxtVW1vpD4rdqCSfIp5bAnMavJFcvY/yIdpuXiVPn
CnLjzNHE6TDWeqAm6LcT5ZeYwMWpajc42o/CSDyh9GI4LE4vMeY3WloGs+gqWlhX3zpCz0Rx7XAl
lEvjPJChrLQMzDujkxP07E0nwQBxfT2/d82RYOqDWugvcZB+EAFKC9l3MbjlbNEvkB4sVmuXqgvk
dM+FF9C9fWEE783AdD1c2PD0De6Af2uYO6lEZhRvTRy1Q40htbypUSer1ezX1RoSt2Vd7x/Sehxf
VSZOryRmHUqVRk9CQag9ZZz8nHIX9Qlmp2nhaaBDxxw3Xxmz0nn9bWCvJbSFIftIwrKdwjHJfNkE
OkJbjoskY2Kq8Pg8BFRqfy2alu2QAp9NMaEbSE1sWB2dudKcWDV+JwkubgQ+BHGc6j5P6akxMD8V
G+ZJnE3NmrQUt5c5Bv1XeKjl2e6Ao8bvcsS5/zDKIfWTWPoWDMmt+/jXPJ4Ktl86u3lT2Cd6hD1G
P3Dn6R2ltMtPDc5c+dC6c39N4HS+rZ8FGRwc2LjB283wr80WAzcysmsyDPi5ugBaliON1kxdafJ4
/V5n+OstIp1JZ5WNnZLreEKAHUtqNytDQ/LULrHj1gNUDiWGuXqBPyUSQQrJr8PFrYSKXcMAgw/A
GzDNY1XDGvJb+5AO5KK8CrMHuLfkS70jaU7TeWX22Oe7Xu1sdI7VI8dhrSYOihWYZIUvdpr6Rb1v
8V9L/LwJ1TarK3d9HlBYbw42zX0Gx0vzoOS+Bng2RMVUdxk4brgFJ6GARKd+0uDGFJ8GJrt9ZQ3F
Z6Z5MVTnUkB2CpSI9QKbwg89L6wyRsvzwjC11m1yZVtVTZBrPiDwGHUd+UfaO3IWxPmXkL7Hyznh
n0OxBI3ktbBxahxc/SjKhEkLk2ALJN+OuWZzqPUF4RRytgQ1sCJEIrc0tZcb7+aQ70sVnsIa/hm2
hwrQQQPOMKH2lGNpFEHxqDQJbqAnlrs4S+bckSm8o/J0BzWxz7o0IkakHdQmgmOmAQcayGYax/wU
BoZbtpvolwqVCXrohkBaQIQv0KqH3xbTcA/ftnmINEHAvLsIzgGGKs2nygwa9SWVMIBYjieNfOow
6M1RYAKkfkQwoy+kBRNT0FzCooo6qfirk2H3Sz9M6Oeq72Y4quj+K5gtr104ZEoqChw7uXpFnYmn
h7gJmPpIi12rRjWcQiEBr+AUCnGTKLg49OY2kOQACcFS/6KxW4JbXlaOjqIdd2GHasmoVeUTv44h
whE+HTQn/caRFAPROJEn2hGEWa8XUGgBu7nfIR1pMGX2iRzPYc1GgpfZc1VbxgcOle5Sf6nMS9i5
1AIC/1Fw7oHV4ZjsgKUxV8z/I+nMlhtFsjD8RESwk9wKBEiyNsu27LohvLLvO08/n3quemK6qqss
QeY5/zqew6K60vy60Wo+TIrq5Wc79Cn+jMUrP4tVXcubHr9F85msYWl9bTUmmzhx0qQ81T17PEu1
GRdImQbflPnh1mN4L6UVyzSNScZOJ2Qtq0FuDrmd+1aZ8saTrWe7SnyR9joZ0iXJ4U9FU72Z3JI5
Q5gas8zmb0Z1iZZNVVzDnkf+aLLOlDrfAJJAWSf+mb7SxYnEZclu9roy9h1h1sf2jFxtY1lPS3Up
tdcmPBkMtBUsWO5poTuqQZEfEnzWgwZ4mHngVmm5654rzkHCmTuVR5a95laXnmX+G9Z9IYHx+s2/
LgsmjL/Wp0ZFjsyliW1w/sfPZcX+JNPpqHyXegC4ucmrvZF4pJdQQWJb3vDLWybZ214PYEAnJpD1
klivdfk75J9m013B21EhaN1T3Tt6xnf3zt+1TD9mrd00LZSh9YxY1Obr62w5iMEi6uo6Fx9LclqJ
1ojeuzLaFNo1Df2SfTzaWParPrvAbvYpbcHBNF8rd6izHIuTamQRAwTK6T+x7kpzMJEdZfFhZJTl
HDGdtuN5f0q59weTdV7hTFklF2iIkaItd0xALMsJ7yPlQzwL4YyjekMyO6iXjZHN9kLuuuhTr76n
/L1rHR1PEekt9rmsSoeIXhOsRDl0FTiKeUbEMJaUGvlWemF3KlWuTTPfWNqbYKwInWp1ZBSx3bUh
hLHg8vjLjItWXYrcMSM/0n4MO3cN8yWLnDzdxa0/6AEkB9fwaDkTdQ71K7nBaU7el3RcyltHB3l9
GtJL3N2NEgD30EnTdsQzkOb/ZnunyX9MdI0UOSZTisocEx+yFQtb5kozGhynaWjF2JQ880wvMvPI
Jm7Fbgr1W19F8Cf8fCScUGdrbLqfqQp4U+rYTVtfpEHbMry8dDRvdtFvaB7McL8igo1dK/fHnyZl
VCP6CJu+sY3fZvqLZ1ftzviGmQU7Fjz1xQZxf9KojxasKIBLMu9ywhXom6AkUrprotzN27fMpEW+
gPA4pANDo7WTus9VWI6Z7AuCArvKka2gROJM04bKdepbp2ze6urb+qsld5Uqeonl9x5ik+dcNktH
Lvj26Y9yo9K1OLGKI1ISyfjpgFtfFl2AbW8KQuNbztGcQuHekzBM0uIEIzD/zPq2P5BGvihIgIAX
X7iBrJDoNzVQze9sfm8vFRdLHCQEnjCmhb9mfp9QAgNl5Ry1uqP1oYtGZzQZz4EdwT82U7dbUEsa
1kekHTudqJnMm2I+pPlVnQ48CXkDRuho2PEa1+5Oco+0E7DXVfV7AvhgXcbZJTZJY49U3iT4bh0k
WWpMd5yBxBBjWBur+a3C00SstL3TP0zwnJixOVjEuaJXa9iYgtyBt0mqXHSPm3X5eeCBH8h+LflJ
nq8zkiJW/7ryl25bp548OZXkht2263fEVsvJPzHusrR05wkmTB6u2hhuVkv4UUTOfHctZ94w1k+D
ZgNUeue0fo7GbVsHzbRvXxtKQEmY/2P3DJFC6vcItaLYhrcBQfmH9Tdkbqw4lUxCfaDaG1w+YgrG
fQ9/MGxV7uhfLd0rv4VOcj8pfFGob4fon+jfZ+Wqv2jEEKjjtXvXFr/ib6Rt12UFqnwuIyVgBqGx
zGGLD5N/qyY7GpItwhOM0tpxJYPLsC3wOfjZA7Lj6D1HxqeScFJu++IAWG+rv3Hk5t1XkvsgrTSL
i/lVkQ5d62ZzEMo+C5/5p2eW036k+k89fALyUrW9Sf+pjNS3rBQ8ZPVD06BVfgHynp/Cudm15hEe
e5MvTzq3rjSAwnq1Bj44UzH7OZAAIK7yX1U9s0rkZqBH1aaZD0bFNT2zt+6s7LtRfjTj+YH/k6DE
yaYWl/+Apccjp2/SpyQOiI6xHaMK4AdQcckAQ/H6ZaY7mQZr+TXnK5/4zSsG6ewG3ryBa7XCm3yD
N+notDZnv5lfjfyW8kzFNSncZLxOz/qur0+15luLG84eaAmCMMoASK8uUDeyy/B2EQzkt/KuUTye
N2v+N3AtRE+9sbVCZ4j8sC5dKmGr6bbGRB4c7OYGVDx9D1HjVO+6fuNrlzs3J+Lb9MfWA6qesDx8
reYhDak1oJqZlL+GoUZq+NaWNwN6JnnrpN+1dVQeHGuB9zg8igj0h47NsaPC0eqtrVTuUPyQ9mBF
2/SytndNB19RuAmJ3n8nZE3KAqboetmO6KUkrn+/1ZEA0HndflFfaxuH3PDTLMgVx2Z2pSJHEMvV
+0JwRns5qy+nEHXzUhFkg8+raRYeCLdEPx9wUu7J9lv8ufRs6gXclOqMcWBYJwWZn3rsm8BWvyf+
z3U3Wrs625TSPaxf689SDfdh+gpz8lh67AGRfks+VvfeHXUg/XbWHC2/tuZBGbnMFWzLr3Z4n2NE
IZXDl8CspjBor4abQolxEndMziYM+biRx0fYe+JmFdpu/mmvTFT1iz4Xh9lkadO9iWcrw4a6kV5M
zA7Fr64pH5WC9zYHy5shMnBXtarGzXFYSrc366P1/+udxoaKBqhlmpyYlqaq+tTpP8C5Yl6tRn2X
ACA2kjE8OOyqcLoW1p5rSIA8G0UGSkRbTdS9tFqz75Z4p5aVYw510Nbhn5zW/+xRfElq4jdQy5vM
TBy9C8ws84pJ31piq5ojF8umjDydbfaCkAkB6UYobhX/qPGXihpBPYTCZwWnbLDVdkp9eMBwsSub
f1D2xY8taUGikVaNZ686N7ehibbD8jeMmosCpePiAnMOdP7LsrZVVm3w576JHXLPvNHYtoq3Cq+E
ajGG5G829yrUySyGj1Lfsow3naOL6Zg1hBf342HpeYkLMDEVew0gtZqcqme7+4gM2Usn8tCazIus
7AoE4GXDo75LfR7Hx2IPUDtTkVu3jzlZJhefK2hu523UcLzW6xFMLVzHD0XcEi29VuEu5VcbhvSs
SzdCOduMa4KE+EscH7k3p8VbbWasJ+Mvmn4nlNYRCMCGAZ8ICstV9MOEdFGjGSCiPcDhqH0MvTDD
/QN9WAC++8sUBeW4X0BiIaugErToapfwF/A8O0M5rCaQu7qtM07BdV8twES7dYWNO3ILJ4MjTE+f
byVB1e0mNLcVBs2QFhN/lLtdtZyqHwvNVWaNF8BlUIpxvEjDXnpe+yfqLPBQjtaHISI+XTdX/cIK
7DpC2/BrEpVSndXbrO2KjNC7HSV3m4zaRk69cfBYuPX2RbefUbuQw4ycQFJvKo8+czLf0aS7c3RI
mTJkBgTyWgQZZBBGEUFSdPCN/ELA6+4rtz6GKbDU3UJSEXVd88+IJrCAwDuPnOX6wLRWbDNo4nAm
qFuLg248F+mbbR6X6ZTBsgL0Gnu9R28HuNs8SgDnxsuHBLT/nWgc2JMbQx4jikKw4eu4nBvl1v/Z
P3liboZka4bf9QyAlSS32Rw+FG6Ghd88xPeq/sxRgtnTYfyvWH1KPEhRrXcl7F396IinZlQYJT4y
pkfGyNwDv9PmjR3YNFWF5zzz8/Jmj0/tuJXyswy3PGQHmuuFJu7LewPq+Suza4N7+vVPFf4awsls
ln60ypns8LnLxmmdXYPPe3aInDWdRWdwdcq3ZKItSSm2cfJRN0f5S/Brhmw7Fz9h9TYQhapnF1ZA
SEjYI10/rlXq9jr3J47BTtlHVXfQWzhAEomgGAt5t45sEiDHQH0e73LP7HQ087dshU5HzjIgDsg7
T+fjze9E38z6cmiY41TTtfunVTnnjTNPpCX7BG14+iG0HhWn+nZpPmYZnt/Rtd/lIadAUWNv2T40
ZCsNw8Zjv8lUBgtUJLlTgfgxMqD0sTH6ph/di8JqUju9FszrVnu2L2P71txT2+F5AAQFrFAiyC3p
Ly//kUpWF579UTJoKu8tMEuUBnJpu0u5iVDIFq5mbepYdtVLUkKHu4/Z7WNZvDAMcALJ4quhb/UM
eo7FGqbobHMdVAof+uTr/b4e2GhsSjPUQzN8Ycl9sgjL1ldPgsZcv8IRtUT5Mn1IjySY/klCpdHW
tNj2XsKhIe9mVqVqJSHvGGmoYh/3DKyCWm/D4bhGp2z5aJL3KN7a8j8Zii7R72Zm+8bTLG9nE+7x
kIPA29A/NF7IiflqK/LXUEiHqOGmCUlIfBNg+1L9bqYcs25Mozvp4eMnWfNx5rJrlKgMxdNiEHFl
8uUg1Nd/53BfpJIvw1/H4U6e+IDS2zA2nl1kfmPB4UDcrecaLV0EAYoQe3yqQ86JyDV5tevqO41P
Cch0FDktIpKoDURbOAvtbCwMcftlSC9aMSEOmtDkY/fkDYkshnekj2XspWvJDAGubXJLNebWyqbt
YqDHySOABy079/m0qRXrOMDoE4wsOZp6HaIbFZNw3ZGNQGrDvD1aLet99hzXJAKMudGigQIxUesg
Mym3EWzhRe7F7IowzyAm/V3Un0LxeS5ZxoEUpenYVp+5zTORALgwnYq4OilCdUpxlTr38VGPV70/
F/yBUf7Jf81KkTGKa67/hDUx0/dURp6vsICrLxI1u7HhzWtPzBHLLnNyiCqco6IIlD8V0N6OPZCR
ZlmRQ4aq7pbmXar5UA41R+H6WdlfXRQ9fsuB5z9FFWNGrAlH3WLuThxVf57mGOVX8cGVLRTgRMvc
jEi0Cyv715lAqPlMps0dHASbDgIyiIF3uXsq478OHn5h2x3/Vr1z/xOqnFfjNECtR+xoDWeiLMR7
xUiUtO9jnu01gSYrTvcqf/FIWAdqMQ/FrNwGMgmmfam/hNlFR8sYhW9yN3XuaivnoR/Dbas+ps3q
I85TvzhI84etgF8jdHMGfpThLbGfVXX05nzfrfBU4bWMQJS0ax/tKxXm8FmRAkNsVzt0zfG3rbYx
7Ipp7Sh3Zdo1yl0ivSbqyKT9bVZfOhBT0u8MHbplk7Y0TpYg7xlRqsVzP/WntFCfc4KXN9SXxcXe
IEax+NZb5BL9IsM6FzCd6+fUcZHG9o38Z965uf0y5+RVsuHa69XwSmWEf0L5qLXVrhl4w/vB4Fyz
vocepIQbWJkkEQyZ+AzjZU9P30s07Gf11UJWXGEhSJq7IUXXDlC7ZcFILGk8JrD7wGlCdsoEYjdj
aPEMTY69WjWeLTNKbpqOQKiJmOnLtdrpdnSrLFpvdISj1bcaZVvV0HZSg5qxWO+r/ICAOHIi2Ub3
f8pjmFyEUHr4UAayN+p2ey9sqvQkMe71acQLQK7aRi/VYLDj0GlSK3MGuRn9uNe/otaKPJhQVAtL
fBQhAhJdG+kOVZjuy3MoeX0e6IqNv83FdzBp05vE/R4al2V8Yf1s04Mt8E40iVuiSCq/DFN3LRoE
1o3Rsk5lpNALnDBOG/0l0rNGuw9LKFYZW5uudBtBwikIGzIFj9nca9QENtVzLqRDo0iTIyRta5DL
ofKi2q7ob4ORuEoZLNqnIeC/VD/veRrUz3ZmxS9QU9QlXAmcpXgQdMT3VppjEWS01s2pjeu7aSpU
bo8wUeoWMbu+TxXjPBK8CUywMMUKICxKjxmDg8SEK9A+9JiMyjged21XPI3ToMNqhbBdJPPGwm8a
mS8Tw5xjiSJ0QqnTN22jK9s44vO2bGiSQU0XF4Ln2JXtpVBtR3CKSHN90rp/dir2BUEjzThUVB8Z
7myjQzW0+seQnqyq2CXRgDduSMD3C18Oz8bopdSH2NiyNHrgF+msCZJgSQooT6nG4OwwRVpKQHuD
xm0xR0d8SglT51K8LuZeaj3V3leGH823URx02kyxB/C29XV/5bGOvJ6mC+gsfQWrTyXwSA0NmII0
S9mmswbur1ivRKdyzZeENCXrv25u9+ArbKNV7xTtS03dRMR2c4belqyDHj+bxrYjaqJz7QScCaI3
4WYZ2CzyNWADsDFIYWkVYjvgaNC2yB+8irKuYbFcLeLHrXdRI3bDEnsDCoRBZbFs3uJp2wxD0OTa
rtF7He6NkSlFc4jomfP3rXmugFMH8W1xbjP89uNn3tsE1mgfdfsDcBa25amPkpNSBbk6Pa32ry4A
uws2lFbdL0bnLSafQy3tRPyl6bSdSC72M9Ki9rnS1Y5dyp+y7VP56LY18he7DT/bsqF5Jg0RkaDG
mxXdlSrzM7GUlcmHYsBuuPeKHKhpfFvCzAkbQdud7hhhghKiktDhjt3id61F3OdcDfbP2NbydpAX
4UpKlGwVI/xVKvSovNTa0FEoWffIhlOZooLC0Cr+BfRBXHOTr4WMpLOjSsuK7AMSbM2FAeTt6IbC
y9I0GBr7EM8zTB6tMaiYJgj5ao7AxmpjduKu8oDaqkpHcjYC34ixTA/p3IBLxZcGU1sDPDJk5VGC
jNNGJVhRIs5D9TEptpeI7Iw895Ql6TV8GBQ1cKeB8X7Ft1KgujFNU97KQzl4Zv1QiJ1m4yDrqXhe
kXZWk2l75UO0i87dmWLy5cN4Z46bVRSBjdTfYKDS2U5SvEkVKgXt1vPKN9BLYdEysvXy1hw/x/Wf
3gQqe6eGnKxFaRMznuDRk9zIfO7U02zZzDq1S7N1qBobteev+NfVRP+F5lOGAqFlUC4tpnTzM5Ma
NhjJdOfiXtbZqyIW87xAc4Ml5KzmD/W2kmluPp6t+mLGb1ILSr2Xy+rxwpUJuZOF+VWbPGjaO5oW
b8iwo8koiGOt+auR8mfOKN6TKPK1BLKiAYXLZN12ll7s6NuhsuivU9Fhzcw49g0JRzuex/InC7/i
EbiTV1gsv4gMJibsIsWP34NSLLKybU1vHbwOd4R8GXXfCq+hctLCPr5kODc1VIg3Y15/knqc9mn3
JnK/z81fo0joJxl9A7kYXX4eSvlKO5sTgftjDrHi9rWT9S+JqTom+bDW5OSocTOtD/qH8o6gaLQh
s43mV2yTPgdiuFTNcYkRPKFeFWoBy1+4ZtwGZowSe0u8nbVQgcDTtZkIl3oMtSX8hAyzJwV2LmGe
fOfyRXaChKtFBSKzddf/EpL9CoXjVd+25XRap10SHlRx7ozUiThisvFtbJ8hnaCWpwIi1bNLkDdE
pza2XEdSDG+UudZgaOIx+zdK8TljGtfbwyz9Gybb49C+JnrjSdOrrulEr054EzS3zCTjajDrFTly
hrHjpM2vkSmMoG9XMkAY/7dVOMCbKlf++6MaO4iYGJB5aausf0rYxIpiPUYKrYTgFBogUD+m0KrL
WeTmQ8Wk+IUc5NXnupD4MetOu6qOonz0YbW355yfAxds9mlZaKf4jd0DDoSHVP6KAQGs2m0sMPke
r0al5YkLGL4uJpZTkI583dv0V6urW9QxBAmlhYWIJnQFrL2p9FsIEwUp6kaE9knqx5FXkw9TAWBn
STDWi2C/2zVivMzygrtl7JKaUFUI7TKHuNZ71s+GQBSzW8AcNG8c/+LGEs8oA5rNGJfDZYhB9Dn2
Z3itKFYWV5bxedgAVemTPKSNM9b6m4UMBYNHZRqXutT8BJ/LvsWVjHFFKgNR0IMoMXgPi+CFXRFR
zmoYu49Ep/e6Jvd3We/ZOkqINwKll0suQNCRNul9NTrOVCDVli42jZqeS2mbIxAZKgLmNI110ZJg
FmSB6zFvA3WUkLTOYIAMYtdBim7RmLvLrImnfl4+ZwncUDPk1hUq6uHKsp8bhc4xe34Gcc3ae/vY
lDs1+qts4tkT5aIxiOr1lDmVbV3UDlY5P6vhCyr1fJul/xqaOub70HJp1s0tFFeNAGv0hINMBL94
m7PvkOWrbe7x9KFwuMXipTfvswGqq7zKgIbpQxF0T3XIYo0/x+WxOdkT3oEwbpona4FkCo1cCawk
Vj9D3KoFxGm0wslVYejaDFfy6GmP5W6AOA/XxgZJtXZTm+mf/dpsJ7XB0By+zMkYaKHlFtmsvMji
Jxwkh2vBaJLkDYkUhQYmgoxWqy0UwZP01coRDpT0s+uK32iNQcnu9drtmjR8k4AX5OElmYFkYxPB
TWfkWRBbs8rrg6q3kt2Cx2/DOSQMS8EIED3pZpDL30tMO5/Q0BVr30UijoAXwypk6GRmE2w5SN84
x42KA9Pyy/JPK00Ixp5IolkZDvIcK4QFf1fT3RzwCYHJE7HIfZf53VIEJiheNHxWpKQP8QtOLOTu
qBBHPm6Oh+l1mJCG6nLJtpK6BoiKusIOWXoS9IzRIOhgU9Pjp0lbr2yu0LI5m7wtPjpLfo5K+19R
FwzQ4JfmUkhoCx7hDoge/aJo33qT8Q7ALTXHI4HEqeShG4/62bcwRKFg1iFEhNu2bDtt+pCp0y2x
iSXoDQjtQkP1YpjIv+vUCN8BfjnAml9Trb9Gvll0HEqMdJSwvexCkDEwifQsDSdBn4vTsV+4S3Mn
1xE1ixY5xQTKSVrygK1LGTgnWeaKyrgW/FPJ1m0/9rtBRgSyigP1oBtsxbOCqKUVTt4nfhIu9BgD
z0j3JeIba5RjbT0BQR7bEeBbmBclqgLk00U0te8zPbLlUOEfQq1GwrPV879L2A+W5WX1KQ3YdS0v
lkG0Yf03hQB51Wy/D1kL9RyzdUs4nAtTB5fRaw9zwkzG6QlZe7PrclsEq90Av8b6U5mC9jELyW5U
2c1RG1CaCaVFbCzvQ5VhOO3cNDXY6iKewk4emUtxonQG2vTYhi3Uw6s5mQBIlnGSLHGzssZRwlO1
tE8mE70mYq8TgMXC4Rg7ZDbzCgRY1N2bDHHKNAeVrp1p04O6e4WHXPBY+NP0qzbWoUjtrS74huG/
+PNeQHfbYgqisdkl/LWUDg3/+Fopk2ek/zj4g6UqDoltBWHnsxzHw9F4DdHs1DXd3qhWukpxQrDd
1RodZNj7OPwIW05HHhTENXGyPtWR4fWw2/o8A8WK15qIuGqizsW8mEi9sVtDPctOs/7qKLX6cNg1
5T+bEiPiHx6T04Q2rvyxh7uk3wbrBx1YnHxGMkQKOrbBTaTPiZxu3bT5UUE0Wmpys8Wd6hETWYp6
HM4NiD/TL1r6EU4XxtOqB8OqeYsRXUiWJ/fSTa3awI41ryU+3lkeXIw2Rzu2dF8TKOCXKhil+9Rk
vkmSrZ0c1PmtxoykjhSi6bIjku5Bc5hK3jr5KAFGPl76iYM9JbBl+LaNKQ50NdxlhvUvphh2bHJ/
tnRqxTG8lRhvCgR5amaiMkOYYCqHhDlIx7wZdtGxG2/TlPj1gvXPrPcaFgJMgVsCFR8++EHnk5JG
yE5kV5a+YUcesc9XoGWsSZEx7zPUHgYoXRHfWvNLSm6y6eIvQr72sahfav1twcsrDamuw0dVrnhA
0+l7mSu89XX5oVTppU4Ise20/qLM1mu8yuQXFKtT28tByg+1TcRcRy2c2CmgYilb5eNziGL+mhYW
xJbvCUOLHMU/iJK4jw9gx7xbnJ6VlflRhfw8g8o8DvUlDm8sM3EFKXwooodt0muGdNsb6bcBcDrd
FumVeT9pwstoQF3NBADI0YTYOuzZN4Dk2f/3fYYO3Jimq4wkdUVpay9j0LOcCJHkG1WUJ7VZ3NUo
9ktsqM8UTaGJ1Xo8k0k/b8WAAldRIs7uXPFrY/lWhfVVqp9WflnF4OSthMBF7ZBkFXZ0Esb8iYK9
yuztGCLjUzDuDKm10zQrPwzVY0qqwuJVaUH1WYXdKO0Hno/ywYg/Uh6YcOZ6YeclfkMrobQWduM6
sgJZeEpLS2GCyrQ8UTjj9WrrWLzVZOTrQjtkBSRzL8L9nGk3PY29zNDcyJ4xZPh16isSClMk7oPu
qq1fpidJhM+YIvrke5qsa7S8G9EPll8ofbZR05BcNX5WjGsqaZcOvL216pM0y46pC68yZfPZmjMU
UbGleSxzBDkVk4cl8V8y4b6aSGorRKp/WmFG6uzY0KaZT/8f26UccamSsaaIRoJAa7AEDwPflzF7
a4z2COPkXN6F+EQBuGrfNaSBhvRhdGeJWYaDpX4T5vrC7rQzuX1KBY7EjuTTiBlK6r/mNTvxWS8N
jEdUuUmZY7GwEA8tQTYvfiyik4TmoJnTo5HWezUy8MrMhjfUquriA9rmRgP6JO+bEPQgqeO3NpO3
Oso2nLbUx6McrjqvL6ZT1IVOBM1SrQv6/DV1NWG5eTWhpesa5bNebTMGYiHqVbp3VusMNidrQJMD
APZOReQ20Qpg4lpz8wiw9qxNHxzAg3IXy04P+dIc7JYM/c9rTIwL6vVnBu06uvF86PYVXbfodjar
cyhe6tKElbmtpjdXTz0ThdIAHui9P4nwxntWysTqSb8VYnltzpxWH3hb8hqBol0jmUpryVU00TtJ
1PEBK2Wxz7uJTDrA3jR1Wzb4KHEbeJtmmvZWbT7TXlW7nVFdu+62xL6muXqiHWqQYkV77ZuKUTpi
IdhWeahtmgZrWuXJsK+amJ38kcLE1qKV53QeMJDfsbbtbLn0IyVT/VVZv2fzeWJGq9eLLf0U8x1a
nFX94QylHIeAXkOsTlilHrRtvhjoN8W+QQEhukCOla+xqxEbF/sZQEYt92L8ibQVGXrybak5mLjE
HWiTD/bWV8lxJgycRjfxFa8sbaG2HnSY/JWZYpjP+F5AU5btwoW+nCVe8FE2sCQom2SY37EO9fZP
ov0pZrB23aUwzjCa0MULvmOpOcVt6Wo481OjPebrpdVzn9LUbQuHpBXXtvyw0rel5T7Ecy4O+YSm
vUU2rp1aMqqyVgBWPngLr7KwUCVu/lAjwtMaDK+o0brVOrbSn0Z0bo5/2GyxwzzESkNS49EXW5xE
Mfl0XR/QN+QUSbyF6l2oHFRx3nqIoFVTONE4utV60s2SXwwzF0KMJNyxUgPEiCAVa2KZB0v9VKhP
KnOO7PfrnuxYAP7NSh6SNWNsXd8eBFi0reodTt0EdNLYARzput+P52ZwCuCu6KZH26Zk2Ealrf82
j3IpABKRvUqoPNBLoFiKnxCVbzLtS7BHwyqgs5JGCNgWp650GmIkKfTHZojybJZzVeM7giVIzjCb
ksE1i8KiCQsn6UpvWqanuoPkOCbDoVs+Ft1NTcNRs0OfXrv5aCIcVZNzLUs8mnH2URf6zhKCT+/b
ri+tVO5NC7a3tVFnYpGUvhg/dqznwH4YtsGTtl0eu2sv9pVt06uHgYtVt+rht2fjTdb/jKJE32Xu
k2h9TZtPWxkK/CtYHppJcXGpuovaI4PIfClFKCsO0eMnGr5Y1/nm0U2BUmMBHPRwW/b1qzwOTwm0
zGARIN0epDHCLiZt4zZ6idLHU5FcDTvZN3zSaqh4sC+O1g67XjsKeTFIRmWUTaOOurwskPvuhOmY
Ie9FRNU7hg2EABADHj1m21TdhRmByaOBuGRZS3cZvwxDAzYagAmi2icfC1y1BQGYBhLLLUe1l50i
L4vbTDrRnOVTleYktMRMY+XYg7KYYzR7oegpK2tYf5t58NcKICJrcXmCQA1z95q0FW97F8lUxBlk
rei9ql4iSTFfH/l9smuy57vRaAw7WwFAiGwwBd1Gvylm5KJYobCmSMu9Wc9IPDPlPWsrZ+1ILEAX
38BBf1hc8XN0ayCDDAwUduuFafup95fWxDSx4Aub5uK37DA9L13IrDqg8FeaN4vO3rYYGMOm/jvW
1Ke2UfbikQlRF5eaDCOzEklQjdcWABlubVWyTQQYJiCQLYVrEevMbBheY/5QckTeUTrvwuk3wqps
xyxycXi1R8al8n+cnddu5Eq6pV/loO/ZQwb94HRfpJdJpbypG0JSSXRB7/n087F6zxwVu1I5aGBj
A1UqJZMmghH/v9a3nCE/pCViNXz2LTtQAlxNPH6ddvCmXWROS0RXX6RmPoNAUrLmLJHRi+7jy02T
4dYmU+CO6umOJWhtUPtqrzuJAErD3bCuGGtlc+uA7UG+HwbvQ30mQmWtirVjN2d0WbY5wKdcJncB
3CzWTyOSNRiDLNVJaEDlNxg//PiQJCsfmTbq0HBA5TBch9DNF6y34QggAQ4U+zoZx6XeecuoWgdV
9S7qfMtYWrVVcNGwg9JjZWnShbQlLezC2woqREF/Zwws0Kw7h+rrqvKGcWknkqU2lCwlaT+T6YEL
N8SXbXXrEuFO4d11BqmGTrHNp+UF1bci/4H1t+k2ToirjZwqi1o554oFoRAbxERORrcarlFmH1S0
fBH7DC0G6mzhQ/bKvmcpgfUNH2MQytWYprzHx+rK7pTJG3lDlSeL7otigwEXT/51SFN0YBf3gG4U
joDKWfe+wD9GsWHjJ/dOs/aGWw02i3LGsMTamrubUvnR1Qhsok1jLvvyB/pvn4Bc9bbyzoPuftDO
Wm8X+8qqD6+96FKiQXVXvbiTxWbofqbJ2k1fQ7rz1o/QpEn1WNNNDV8C5oruUZVrmzCqbi8odCop
mJqUfe1Ysc9PrvuEyrmjTWLP8NK3WdgcYiYNt72xzFXaX4n2MTXunNY6KL75I+fdKZ0r1sIrtb2i
RVmpzUMRnDfuk86iOaceLlsvW1eu5R2cpluKipsW4vVoBGYwNi0FESVdYx/cAuhhhdo+k7ZxoU/m
2qJwQH/SHl+WsM4TrWIlWl25JhKfMWKKGhNqjYl+qEtUWXo27BrFoSOVVeeenTEtNIPYtgixlgX2
Ky15KtR3GQ3bAk/JkBNzW44jIJw25B+ZF4PunWlReVbmxU4quKakstUwAziQYZLLYMqF6dfB+DNw
lo4XHdSsdik1W+e5prID0VBRU908c2n+V5T38u4liEmCTwULGIseh7aFr3XXZqzikQVflCYLogFb
XpH8gD93GahspjO8wVFw09op0++wdWDl9Mm2tg66OAj9zKE0RCdStS8lW/Zq2DumtjCLojw37MBb
RYH5TI8C8Ajt7jIAJUWDMeCOt5rx7gtnF+H1ikc62zFKfLodQaszxPWFJfBmAcpSo7fEQf0a0KIZ
hLGljJsbLGqd8bzU432iV3ehgfRXkQ+KH154aDRMxb8yq1BfODlmtDrauU6wEyPGCEhrfTasQG60
NALTGxhAC718zCN8Dd06Uy69BnT0kJjLfLIhxXSLbxoe1ZbJVZ8cy1bMRFcUFipvS9c5z/qWKjct
+mzhsWsMRI9pIKySRVOoz0rhvSgR7WE6VJYF9SAwf1q8rEu51hDou9VZH26skOVKMHz6UXSRuijZ
MSywgjIzinXDpPBMt43brG3kbIGWrj3rJvDDfY1Gx1SpVkzrc4kTN7Xcc60E7nQvbHByNpqgmAIv
Hba6WEV44wkBN3EZVsqjL8qVS4eglgHCjRufb4S8OzKL1TjS402Hn4WLHEShNQP8pR0wRjnJpU31
sERo2oRIi1AHLnT6golM15VR3HpZerBkcE1+8lmfONd5s4864EpN84GgJlJ2jnLwY3MFeuNZ84IL
L7HUZRxgUmCVTzvSXVDL2sceWqeoR1j8PZZKm7hef4BSzcN2Yz8dE9vtsN0s1OXb+ITxeTGhE2+6
Bd7BE+jEP2Op9XnIbh5HrakKEyWfsQmU+7y+rb3HEyfwZ5Y3e6/fqVqFEaiD1IV2oapdPglFRbkf
RBAhSTTpEmlDXrw0cYdF1ixNVvQBvdePxndoLxljgArhxPf4M+iW19bv3yOuRVq2Liqdsb+aMLoS
XzutwM24QueFX0msC7kkcJzep6fsI+oO6olD28cuwQyFXNa6NVo2b4beALALw8vyPRVjXr+mpodq
+i4mppMeDjbbpJEXrX7WaWdW89rXAA8qHjCl2NYunkVcIWH9XEixjhT3J2+xKtgxfinQpVxNa1FQ
ezCqG2EOSzGwUnM5qeI2GJ5SpuHqVS+0XYgORHUxm0e+9Rp0D7xDMUFhzVw6OM28vCeCotlFpnIu
jQqZPQT4sWFFi4GeB1vHk58sLP+eZBK7hHRWMLJf1RZ7ZbormnKnxfV5GihokgzCWlkV/pTsD0Rx
Lvi7XuLA0+nmfn9Lj6Rm6vMw1S5IqtYPCv0i6CoFRbisPR2yZaq8hJmKszyk8vCzE6hGjNZmm2kJ
lZqrCY7HqCVGQ9vo38tYTkV8mZ9Z0B9h9aRVelF3yHOLWJQ3vc2KRWRedd+5VkQnvtOo5bkItLAk
hTQG5YjPtHEq78SA16dx8acBb/z+nLZ5LLMkVUdSJoPLwyo5966zbbh4Wz1Wu7heqFt0M+riSVni
G0QIvDjvFnfNyllQeV/6209/+Y7Baq8i9F6fuszHhs6MORg4iqgU29cvfdHuAHCpCFiU4hl+/nNp
i0Xu6tRe/TV1yanDh2QXSWwYddivdDYbsClpzciaJed5Qy+uZT29K6D5v0XVU8iGIwHXal4XwbWr
yZ2NjL3xQcoPtNA66KyqKa7Q8F5372r+IM2L/tMcpgPY0MjGXZLeRvqjAgIyXyPV8Q9qAJJr0j5c
ic7BvfXUIj5MrXPMvEazRst5Qw712r6j5D4GD4O5UWF/xLBQ9wqrtGZls66lvc44Ofdfag25O1on
nJfr0cBQvkk76vlb6Iu3k1eUIvRnZyPkwVe5JLZG3evv8PXy66551XnZ8ELmiU/iC0k3a8wPNJT7
HIiBco7atHT6RQehrV14gK5SijqUyrpH+4netKlf6rybWQQ37Y6+DG6+qjuzgCI18dWEIEv0+x5S
MBo58bPKGdls7D20EoSqjYhBujfTQGwdNJswGa/wX/LaDAKxUFWL0etfy9LH8GQ8SmFch9HezxD8
uIcEbSW0hYi6V7Wuh7NKGIhU7xxx1XgfJPXU/UHvi7VZvI3pBX4p2vCPJQYzi9SSnFkHShSWH43y
nLiLmSe04q40wgasuHMn8va6bNI3Edsrl42cxjomSdm4AuEDfDFcxKa7ZHsUluseDAI7aJalCyd6
Ex456X2+CWggk4Cd+7vEe63Uq5TdAbWI3HAA88L1EqBa0GztYslUql/xYh5pPejoilO+Vdxtkc6i
ORwjIC05K1+dBDj9acDpgB0tqh7K4bxJLwTyiRIhNwLBIsLTHka8FMzm04FI56l4OY1uaYpPa6TE
QQogBg27v26MfZLcgLjR/DPXgv8Trln/duS8V5jsYmx//kslwmcnCB7jdJeqSzd/iOubPBUrrfVv
FRazSdvi5ybnLHWWQYNtptKDbZ/FC5TdOfrOJsnuvh/P+p/h//o8FbrRRBSpcNb2VmPBHrJZV2ab
DIQUovAlUccUGSlFqfkPBSWP6WT7IYRYMBx8PZxqTvSoqvAjbZK7XA5bA/lVQqM/IFnLIR/JR0NT
ls2uKylJ4brpypwCBKAqOyTz2ToRxftnurQ+B73XSpn6dhgyz30aa+XKwqyR7xGGn0gXmObaP8zB
/wZ3RwHna5SsOXOBMuNNVqdWQ0eWc+psNeS5VWbJKpN7UyyyKzYd7P2gETQs5T+He4PNhrnynvwT
CVDHLtNszaNkEAbDgfOI2dY8lvfKLV2iiZ2a/YcHmK1seqfsUgP2xh4V0ohm78p6Efdo48dX8wQr
+dgCWJ29D+NC0Rw94hD+a/+evsefxmd1o9yyo6m1rfNe77VTRxJH7vrsNZdokS10FOf77pOUNt5z
tBTRMd8KA0T4sjwPPpoT4OBj6+3pG3wB3DbQXSXJUOLSiylyhwovUeZtFEIZ0MDvR7lz5Bl2ZhDd
VJ0WKVLpL2kT4VoCCFgCikMiC7bW9KOFg3I18eUG1cs+RcuRx5dK+O5BSVe8EVlZv0raqxHFsvIR
F9TBw/jMr2g+lcrGSc+DmFlWozqdo4WvqDom7cpM3JWOiDecXAdFuvVoRbIPhPcXV85tIN817S6I
2hV1uyXv1FLbV2DL9IpibRy+NOlVhpQcrocreWVoP0ryOpt+4yqPefCuxepNOdKCjJJVG6AV1KBC
uxEtA6UhU++xMG5akr/r5ArhR58TyND/yEMQ6mQzNLRvBvdccdEcseK+7NL3fnwQJW2jILkqe8w0
7ETp2EY0zUKZ28vvb8GvCfUP04gzAwrzLm4dd8gxBsD0wuwI/1dpX8OKKgma9xY7hIVuJGC7P0rt
RjEOPILbAv4waqouKBdIJXsd/3pMxVx6+66wPxUDl0xST5a+15xnR6UoSRWoJbQjuMG+AmbnIsAW
g0MvbpDBW+USN0BhsxdmHRKfaVVF03/fKee13CvOeZucu5aGSO9eotuQSCxldZMPuyGqrlvaCdKl
4Zs39VbS9luYQXBjhu575pnLzPlZeRceolEVk1hS39FRXOd1fxP33ZvutTujH5Y6FJZeAp0X/pUx
/ujTM73e2+N4YrGsHdlZ2dPE92UgqTUlF9OqaCLV20ABZYj7+lkx/AfDx7J07iWQhcEetCd2HEfm
U3uCcn85HEuObkBEo17Ufm7d2WVcHehEYhxJssyFt5+mwGKkvUJmFwPKc2zz+vtH6RiK3Z69N1Rl
VJmaBv1CqUq6uKOXbuLBulMaFoYp6sDU7n0skwdTramBfiSFum6VCl1vR9mkocqdUTx11dA5Nb0c
W0TMpuXecD1VxG4GaaqjF4aAZ6m+eq/grSN6DTBXHB2robMzdapTKzSYOcLwD/Muvwnb1+5BYS9A
0/Ctu+LuQQfajhcK2ihGPEJ2VhRknEDlebNKGB87O3qlKArNVizcp/ozlpeo2TndD0kSPNUb3mhP
JZkhLAXeWTsqyDuGhfWBfkmp1vF5BbEAKzXhd1sk63UKkW1R/MBBXaqL5BoopmOs4+oGKsoY+AgS
L6jZpyeCC6xjj8zspSIGrchGKFKX0OE3+i4+pw9yiYRzERBbrSzuHTLHjKV1TnjrMti4qC8XCqFn
+cYi/8liXxevvAUryx2FvOm3VskSt+UKLsvSoBT0qq9x023lElvjAf/Eldyy2L0Es4wqd0v38Uxu
m11zEaydDR6uE+Pu6BJy9gKzHN8rrYyzIr55idd/K7bqDR5YQNPEjHcreE1r64zLvOgXxgpI6vLj
5cFfxRvWIRfYy4sTL1LtyG75V8nly4gMxybumb4FSXG0OVfYVpbTJbIWyHSXEAUW4SZ4ODEGp5P7
w3Ruz6bzkgpAHE/H8vbKXXpGHsL18A7Ze5mu/8NC3K+n6MvpuDXKk1IM9qXnok4v4itHIANM+1ic
uHNHtvLWbAar1bZw+rizLzVl8lw2ROwUUQaYXdm4sjiZNXNkdrBm01WquyWc95EiBu3VvGtWxvDA
6wedg73pLOISqguHZbV7arVzZJRZs4Vuk3Vt4UnU9m0Dux4kplKcJ1R6odlBbelWuSDqJD3xIBxZ
vVnT33+5STqtXENKWnTUhraj+qpjMLdOXbojyzZrNq/6hpUPsaGT0uPbN22BFxAq4/cP8LHSkjWb
i2w7cTIraCiBlhmopLikhR8HrlUvMW7A1+6t0VyrNj7dHDnPQetpLYcmdCtSA4J1YgYsHgmSha6t
AytoiprKReb6i35UG4TJAhrJgAqTkByY7KoSXliVUM+kE6gXDaiKVV/jm2mxkEO5Sp0XQwCHJOLX
Q90Wjq596SQaYFHPg70lVfdnA912KfMez4A0MoAJMPC+vxLH1g36fHFsdZ7ZGFqyH24iVJEEAnwk
+UbQRZjk/UukV3Suvz/Wkafl1xT65WmxvSBvUoVDZVGgnTlpuUHDq6/6SdL6/RGOjenZZEzzuByR
aRKXUUESAlHOjLgExrAQ5om32LFNmDW7XmFpWviTOESgx+G2RGgI1Dww162Nbs/UbHXd9Xa1F23u
HcKgbM5lgkEPPm2EMywfVxHT9Imt/5Hrac1m4WBI6NbbVs9TWLBMDc8ddGBDWJy4XUcupjlbUSqW
bkVq7w+XSrEnDEL0G8cFfHMqZeTPrxBzNv1WrWdkvU6uQShLCu2gbKt9K9T1f/QgmLNZV63DRBZI
ei8tBwCOobo/KuiuoureZBudGjpHpnZzunBfnmecssEoRpWDDKz7mwjBe5K151FiUCAKLhx3PIz6
YC8Atq+EgYbm+3M7Mi+as0m3AIxTFJ7oMe49NMlLFp2oYExX/g8vdXM23zo2DeOy4HN97TxOJwIg
gnINg2iwtsbVf/bdZ/OuFdZNkWbTd1dopzubME5PDP1jV2U29EswGnaZ8MkT4q2O7zr1RBDWsWEw
G/AN0aeJp2h8sFxBRx60FaJogH/fX5AjY9icjeGy6nxfEXy6aQcLkjo8AdN++/1nH7mhxmwAoyPq
/Wj65i72VBWT02SoT28dY4nO8/tDHLk4vwKEvgyBIPH8sZWobwyBR12n021BiXhno/395x9ZzRiz
cRym3ehD6832Fqp2Xx29hWbb4sxoIQES4+fwoDL3uhIBQCZAln5/1OnT/zASjNnADiTasNFIs30T
Nm9ZrJvU6fVkG0tIEFncYM8A//v9oY4EderGbDRbTZNhEhqjPZah+Ep9GBNc1Evlpn/QF6eKuMfu
0jRmvtylPAydnMDUaF/rGVuOtAjB3RbOW2QjV80x+p8KCz72xM2Gt+xDV9O9CmIs+nssQTJ8tPsL
ZcA/Vz23QX6i+HBkrBuzsV4kijQMJKn7VnXCh4Ibf+G5mbf7/pYcGZLGbMAHfuS7fl5Ge8PftOF9
1B7U/MSIPPbRs9FOs7tWPENGewWcaGL3oH3XRXnijXpkrOiz4d7ZrE+1lquSPAJ0TzF/AWXToB8u
R5iyp+bZY0eZbv2XZ8nUoxYF6XTtabq12/InHZmIYAlv0cMD+fj+FhwbFb/W7V+OMjha3Q6So0Tg
uMpV1JLeAOhhgWmvUc49XA7FiRns2PnMxnoc1jEJyhwJ7THifeqoGH2dag2eviRN4sQJHbnx+vT3
X87HJSDXizMQlIP71MoXKStIHe/fX6xjnz0b3XViul4fJgmUhesWYy4I76AOT1yeIyNan41ovGKV
LlC+7409PPkGLxwF8Gu1WBvZiRnwyGD+lWH65dIYddO2bcoRmvoRZBpWwhNf/ch1EbPxMKS5kwed
gqti7IEAv1eYS+sTM9CRp0bMRkGqlF2EJCfeR2IFLEMFXwF3bvIyrApgfKeygI9cGzF7/RkyH1LH
HuN9BtxNEQddnn3/zBx5I/zSkXy56GjPjNIKmxhDYsLjQuHRNmgKoDA1U/H4/TGObZXE7KHXNSo4
ThTG+86PYI5baTscNCVtEAczHWkB1cnRn3jPbhatkep1a3dM9R0rlre4dpSd5rfdibnx2IWc/v7L
+bqmFzSplct91R8U45IwpBMP2bH9s5gNkCoYpFPIRO5zeBMufQOsA7jsF82791xhtiXB7JT85NhJ
iN9PIh+1JnCSQu4jVOmF/VhXJ2aQY0/D7I3XaOk4BpYb751R2RqwZEpq5SFpAPapd+qRFZWYvfga
aZRKnnKERiFaoAbScu0pn3UJllWPVt8/b0fO4leG5pd7PPghkiSTTniET7sx7mIPAQPai2w8ld9+
5Ab8Suz+coTYygZL6wPaRSJ5lFWNxFh5+f7LH7lAv6q6Xz46iHTFLcdY7sf39l57yz+9Z3yz33/2
sa89XbAvn13rdSsxg8t9PVgmsDjxVBrKiRrEse89G+M1LJl/yQ8a5AdkRz5am+Dm+6997KOn0/ny
tXsVnWIR+Ywssi9oW6KIFAZImzGyyIYDk+xJ9z+8QrNBbOeJ1fg1Vwh7DsleDWSJ78/hyOtTmw3Z
tCC0DVweT0yNvOci3ajXbnqRv556Dx37/NnIdZvKTB2fZ57wT+2eHv2Uxl1iTV7Q7vz+FLRjj89s
7LZ5FgbqpDBpzEVyVb3m18otLwz9h770X5zd0lujIf7+WEcOpc4uV6Solup4arxXUkRq9trVlROf
fOws1NmVCjpPDHJ6lQYKJJzMJ7GtMtnVQZhDBVmpeLhDMirShMJvh3dupdR2vnasqrmqq8zYZrLO
zpkovfX3p3rkzqmzq2pYVVbruRbvC/Jk0ac9+w/mJB5b4DP4/ghHFtHwP34fQJXa4WAn1HCfvuP5
Rm0onYV8Eu/2jffMluD7o/z5lol5TrhbZLZKtILc2wFlVqrYWVmeOIFjHz1NDF8mgCBXOzTvfH+V
IntiE20aeSe+9Z/XhmKe560m+lDi/2HcjDxmqYLDX2/zHmJkV6y+vzDHDjGbGTPVBhMxtvG+heqF
Xx60h0VF/9Q+7NjHTxfty8VJmnQgV5d1R5LQHrsYwm0XnCi6/HniFe5sNkxUvSZako/ubkB3E6xT
rvrX5O77y3JkwSTc2Rjvi9BUnA6pDdmN/X17jeZlSoU+1D+qQ/ujejtxmGkc/XsNR7iz8S6LEAxG
zEmQ80aGzDBlSCzAmWnbkGYY4c36iaf0zwNZuLOB3Iee64XoVvdoD2BxmTXQwW3nLcL3/NQL/NhI
nlsfphBrA+odq4OAmFuCV3D8MNWv7XKD3BrWv3OqfXhkzM39D0WTVMQvc9kKQgk9Zdcw6X9/R448
sHP3Q6Rq/egVFPxbBaQb8crKSwYw6/sPP/a1Z0scvVOa0cUBfVnnBEzwBvS021+f/L/e+//tf2TX
/3pkqn/+N39+z8CrhX5Qz/74z/ss4b//nn7n//2b33/jn/vwvcyq7LOe/6vffokP/uvAq9f69bc/
4J4N6+Gm+SiH24+qkfWvA/AVp3/5//vD//r49Sn3Q/7xj7+9Z02KPe32ww+z9G9//ejs5z/+hh/5
y9WdPv+vH169JvzePUFnOEzDqn7991/7eK3qf/zNsv5uOa4lHEvVVNsQ05q7+5h+Yoq/G6Zqa7Yr
LPwyv5Lr06ysg3/8zRB/t13XsmzddHTXMaZvUWXN9CPd/LvGCHJc3TQNC1HQ3/7v2f92g/7nhv0X
4trrLEzrii/z28jn03Xb0Q1X1wzwZNQdpwH7ZYZsPV9PpQn3QuRltekMSJWB5moTgt7cdkXQnGgQ
/P7s/et4jqlyZpYG32IuKBBW5aYutNN1EhfUkAgaG1eO4nunBAuzWeCvAzma46o6EEpbnb1ZRFQ4
meIIh9ZwD6wpKppKbgsjJNjOh7hIzUxB1W1BP8zAFFmedi5jV88xH9BzOzHgfh/NfBdDs2hnc3kN
x+RSz9YYhhE6wjCJ3CTGON45hebfW5FD3uQwMrF/efz+usFfb+jvM+yvYzncSBtjrY05aq4568Fd
FEDP3HXT9wrTeaFe1yZg3Lp1kyetLoOLNBjDa0W0pzbGsxLGvw7NE6tyhjr0rnmVPlKD2NSs1oWd
pnWXuEeDG96R5d7qMt4lsHNpCDmaBfbda6tDwHXeSiyc91VvItNUc8uDF58lD99fkF/bh/95uf31
tRwVw5Sua6r4tdj98ohreRq1imG6azMr8o0TB/Yu1Qfco4MAQeJBR+l1wo30EliGAuUbVoKSXhCa
Za0GwyNT6fvv828jztAcSAgG18lxeRZmC4eUTNjOrCf//jiwjI3iwkIDG5Xoebuk684y3x/liWP+
26ibjslYJ4CLAa86s8FQJ8lgiZGkqqwncFhKBAVWCtHq+zP7t0fPcnTVnqY61RY2z+DvcwlQ4cpR
QhK57SAv9atGa+sArFncpNhgleS9V5LYPWtFaue7LE4I1Pz++NavxfrXW82k4kJs4PFzDd3Wtdl5
Rgq+8ZI40U3eq5ZOzl4Mw3uh20IV5DZUzWsrHPVHP6J0KEj1eDBiVSsv3cEtCJKo8uwVyaT8kP7k
sJFBYhJypIbNuCGZS4PjFFaghzxLZ5WdhEogDqmw5KGLYGBA+DSGe+knavEwOLV1I8Dfk+Zp+OLT
SN2+PihV0qiYYpFzPER413MC9fqCIrGTNoMJK2Io2eLYtcSmpARxVQLjEA6W5qKlRGaUmsiXYLnd
y5ByZL1WmhgenWWOgLtETYhEFIchl3iAzl9YJrFJqVD1bpuJKoC6pmQF9PGqMC3rUFAyfdQzOwT3
109O3b5KCvctgaUIE5esG0I8l2Wu2MhTg5RgvEyNMbhUFaDEVa4JeJL49zTjk02oMdy1JdiJ3ahW
sroOCm38TIZcZLA9kuC9UP1e2eiBaahkhUlaq04Xoq8m0a7WFoxKWjzdUIsfnWGz+ky9YPwRirpS
cCY15HIxkaAuL7u8fokN162ZNRK2UH2vRi/dqPTGKjPUieorbB3pljYZlgUESIfwM7ariy4v/Jpo
LybDRVLooXuhhnpZE5PiRoj+FBeQSzQKMD+jolbGqgK3mmwtrzWUXW4KBXq4aIZ9bXcGKYAVEe85
Oy7AwZ5tYhT3crmTtm6xCoREhQK7qiG963pBgCSBACD1h6yiTOhlVvtZZm4ANoBp0TpXEzPrbZQx
ElCRHZf6i9CJOeKsrS64Dkw1I5xUlgl5RZoXoVEL2kB9G93SZZPalVl6N+Shp12YdqW5+8wWbmhv
uT19BAoQe+xTw9Xrt75ZS/ybalc5cFMz5gby5MOC6srYkUKggXxjEqKPQ8s1X1Osaw1myaTulkXv
8dTVRs2GwIlsnEaZ2dFPamLDI1RRCePzWPZQcmBoTswB3vZkYigufpS+ahF52I7IOfFxcIEfuliI
1lmV18F2NKWF6LOSJJ9WvU7kL4htGCmlEYX3mj15o4Yh61aNa5jxqjB1HwRp6FpgdB0r2npFTyIN
GO4aqx9WhZLEoT6WK62WxRWgLhp5YRo0Z0ylCudiuAUwlEIaNZinUb6GemUNW9Kly2gz9uDWsBUE
yM+EFhEtbcGGXFhqPXxE/O819nT8tiwRNPHM42rVl0OQptpFTQhihl7eJbxi7OxRkm4qq/ZHqKeC
B7y1O/+tT32S1c2o90jS1kCFbVvi419cW4vlmlVQr2zdfgwiykK5RbaikQML8P2MtIdR79Qe6TG0
kWkeI/EBv7VHdJiujys16Wi69bbfix1eVAB+piQsMrZT4o2jps4tKPgTZjotbMKKKgwUCH4bnNJr
6XFll2kMrAlSB+Bzq3VIOyhkR0QWeA0is2SoOs+jH4ZXUjS4K/I8JCBHwi1qV2BoPQwDABp/Ss8Q
Z11Ib4fXl6FdZmNQ/giiWNe3cnQIfzH1WvlUstbH/FsO5LQUfuTWi0opfQBcvoaPsov09lLGrA+w
l9iFuhsLwmVXYeKbVkRb3DexeA8hPLIlNw0qpTCL+C61fOW1SiznAPCVUBRl1MAbx1kmQIyHblSv
yswIHx1tJDjcE840kXlxnt1J8FCIiQPPAzI2OjWUQk2LBjI8ZI2nAbr1/UhwhHkpRn2KlqiV1lvB
ccHJk4c5HkHdy3O5qdAu9lsnbd3msjVMp98qJPw2CzeGlbCuUimf0laKYZUMZcvOw+/srRx05YNp
2QWX7vkKgsdA6D/dmOXxkqUyhQ8trEks9VW9JbrULQDEpYaerpmGtfoiTKF17sp+hIyP3qLSz0Y7
CbJzTAOlSb9LMN0s7DEw4m2nmKWNNzUlMkU0QhGkPOXpSNBHpgeXek4mN5SbNL8ddSzLEy/Bvikt
F/tLCmarubSqwtrnTufAUDA8pOUl/7sDKdGQCwSivobUmUafipljz4VqSESKnZvOBbv70tmroWGP
CnyqotSAJrSyzi96Eq+JjAv7FtpMDtEvqXOEjFU7AGRVRzT8jWygYoXMfsi+pQcxM3KgS7ZdHupk
xeCDXERWyinGXuSepaMKJaVGHXWZsd4AolBloUpCblANB9vOc/Vi8AozfKoVWWaXhYEK4iob4wBG
oXSVctUhgxlhBxBUn4oDfqduikdnnsT8EmpJTEa83rkkepV11BKnogfw5erEKEFMeD3mcK6mH9kO
Xta60Z55U9QtiQiubV1Q08sRpkhV1v152YVB86ybwsRiH7d6TUWlF842jrXkDABpSUhLV9TD+2BX
dnrQLB8PQp0ruBwMu8g6XJFNqgJD0/KwOeSRVL1Vx2P7VOa895ZFp6fQ/+1Qkp3TR91dWY7+8FAH
Ztrv27jwlOtUhNW1DcUJd2qh4cXMEsXcK6UnCQ6mUk1qcpCE/p2rKD5Q6DEpLsvMIqlb9CWGobHN
ZXSOKciv3j3RFeQsyz6onsscAwnMRiPtrq3CqK49m9j7l0YLvafQUGS0kxBjq5VHD9PEt2VhnNUD
hvxTBg4DUE2s+uHGARfH0jC0bmut5zr3DSDkjRprPpQwMgAPQ+mSvlKNuc/0lbs+vY2ihsaslYN8
DnKPDBlTq5hTPM+DvmgSjwESnDURpmXL8UiQHlX0uVnrQjIb7Nx9N8KofejjNrXWleI614x88QZr
JSDISKkCkpmt4Se24/HGzSMiqxRPL++iIkC3MYZjcRV5lp1f+H3Uyw+jzfzb2rVGnwQQif28a6YQ
BbXlhURvPlDeQFaw5mtiW7IK4cy1ly6tLYTfYVKXd5UZqPvIcrA81YpBz0MrRVkD6Koh5QVCkjQq
9dhjQaEGyU2otsAUWjOi3N8G1WNbDMR81dIhyc7WY5PIccM1scc4almcmQPv9nU72FArosRVCZwO
mQuQuJcIspFBkAFi+yqJuuTUKM6qZarriDdlmiFxnABhMm+8UO7iCHbxyqcSQeadQD/BXK8HjzJO
ubuImLp7pdGJTcOnFn9qjq8RaDQkABRaZ3yOGgsqsckrD+xAHSA64w7xhXw1Uh+s0C5fs2zQYQHU
QnsG+0xUsB2MwRtbtbze+yOrs5Y0p84ub1wzg0fVpl5M0FvRW/UTz0Pl/IwNpJgvqlqI5uz/sHcm
zY1j23b+Ky/exBOjjO4AOFOCBHtKoqRUShOEUinhoO/bX++Pqlvh29gvfIeOcFRUZVRlqkRSAM7e
a6+9PmpHojo2TThEFKoJqU7JOm/tROydKZQjQAFXinkXZ0KV75RG5aVIGPaxsmiRXZnbmSUfyZNz
1NGCcmGQPTBLnWXrvAjD7eJhw+WBlpmiwdtOnS05I4tI/xRm5WUkR7khH3WX6SbQUvzuqh/GN21J
Y9bpx75/1uJ6zC+ScpXgVrMhLT+3wO6peSJeuNHm9Blm6mQRE2HBQrFmO/N8Qf1abhwkDLVxjcxh
ZW7uwKboBvlaTkiIeyDIF67543nF/qRmT+Q7V034qQvGgcA2W3ma+QAlmX+T3q8a4RIxpBdhvptF
mqRbQm3Itevz3ALzEwt3vTS29RY1rfbKYWN3xGuGGTlRijbET6t4eHPtZGBtS9yipL02lvNtK58k
rjyaOE0su1AEB2Ru0wWuM7dqXZSJ28NdgOkW1Rrmyqi8RSZL8iEeig6H13bOktYmRXYeIP+EGady
CpLTIBBAdtG60mv3Q+c6IWG44i4nMrZjpmbKbOKAihbXWZmcZr9FXMqTHboy9ItGWMDFyqWnrqxi
k3CnqnUfyLpPq90sO4/EONfoXmRRxV7QyRnaW2jFjeNbOVdTOcbDson60vjsyoLZflnokFdKaObJ
ziS6f8a72S36odM0+xW1z7J3IffxRXXK/RJmwjsghHcmGzCRxn0vqltaWxpzfSx25Zx6r0pvealR
ovYzTo8vo73R8VrAv3zbqJbx1rIn86WT7jTCs9H6kUCLoc3WscFS7A40T05yurR6GvjRGJ1z3CnS
1/POm/jsU7s1CYnRW7ZAPZ4Mw2aw64p2qVsGKCqjukHbdPYwJmkSR7lgDrV5rrgaaA6+79ZwDS0O
TNJCtU1MT6yvIjDJL6ggyttok6B/zcqIi6lu4sFeh0jT71Zi3EK9F4Iatl3RD69DkoL6LcZh+VVM
ySDXXKXErc5zQsJE3ZqLd0teU9Z27nTEP6sp+nZnFmad/c6FExUfeuZN2d4RjS52ijwgbacSx4RN
HFFYB4UgnvuOR5Mz+IL/QIJqlw5/2774t4Ts/6NK/Q/K9l31WTx2zednd36v/l/Qs2/24P/xl2L8
L3r28/LrM/1XNfv2RX+q2a71BxKa67gIlvpNf0YF+puaLf6QsJyEjsikW1J3zP/8j7/UbPGH4D+g
CaFX64bh8lt/qdnuH4ZnCOk5pIdZOvrRvyNn/+M0zpGeS62l861uwjaa3j+Ja10LH0BZMK/yMKY5
0bp6O2n1uI3cOd0UrWk+0ff293/3Cf1vJNebfPu/VKfbN3V408j4FPyGTWL6P+peOEekm9gusTR9
zhJATWwUwWKdw9OiNFKAuhlJNefUMiOqiky1sNpUNhn/lvr256swLQeBz7BNEEv//CrGaazLTE92
lHX7mCy10GSjLVrMG/43f8vN5UlCy/2v37rhyH/9yIk5cE10X083hPHPQnvczNqsibbcajBlnnvR
nmYIKPN1YEWewJ3Qmh6crqftCp1G/I7LCpmlJtKdlG2YTas0meaPpptG+w2akflCcQ0EL04Wy3me
VJFgXCcCqlobjiianRKJmT2K1OnNE4UjMJqatFOryovLIJs+3nKS08dqvXOPMHyp2xQcbWjok7ku
TVGOxzBOO1+be+ulILLEF+BK0P8zRC5+dnWyL3JpZX4yjR68lIiH9u0Uux0EehcR25OZ6TP0vuIz
ZWxKCoNmw8p29gtkF7gEY/QpHT0kwdOChjqS/sbymtyaS3pfyf5ejuolnTv4Z1mnPcAICW/46O4R
MbDez+h7d4wHiAF0Cv0r03JSCIbikcgM5zGyM20XVrfsWd24AZH4JombmJgRi3Tr1vN3Z3rn1Ash
ZQo6tlE3v+inf2qZhVMjd8ytrCydii+iPp1vfEMadBr/LoPppxHwN5g5GTIOUQ3Cypxf3ewdopwk
y5pwLt9ZjOKz8hzx4Q1VRczrNOjXIbJfcjdpNlB/j5Oo+iQYNUc6m7ieeN4XFMS7PqNNOfd9Ud7Z
LqjqOR/qrVFr8+dSV127Z0XWnogdGgwArbKKsvt+0toUZGxn3pELKL7KTBCD6WR1CkjOsce70eoE
uAI1d/xQZsf+OamZ3Cjlkdd+kG4/uncKKU76XZpCS67KgpO6mQy2SeES5PXVjJexeRT8oKZdlg7R
r15q7XCua7fldC+keXBQNVmXlgThbjpuNA9wyYzhb5lG0pjwfrpnbQL84AuGqf0xAjv2hLW+v6o0
yQnO1xAfSMXoAfKVJNJvlKnLBv5MnCteZ2IWW1fFxBgReuFezVQ51s4lxbLYTwNciyAlrPZDTm7/
nC0FbMIo11hNJwzYM9iNHYQOkLrPqPHLBJYMiTyGc2eP3gw01LJjWiIvV4tY23ZKCnCP7ZLQCKvP
yWtPa2TAou5FEJpp1xBggaa3mVVZXdPOrsTadJLizeX5eiMNVZkG1KxKjK0dKwgzDr78fVYWRvU0
dIT0kTM0cwjnWQpvidElfNF6IN/SdxtmEf7QaiRVJJ5yimDqkjLaGD1+HjiSqXoapVZIeieN2jLP
ebKsM9uJ2FlJ4lvEHcoHmBp2DObAYpQAZcOpS1912S3GNM+8/kAaJNRanbWXits30u5cCDAkldIp
EZ2VW1648fTE7DYo/gBRGs+x59ekV057GodSPk9OamWPcHsktVViek91EY4kizvWoxT6RLtX9FNG
anmd8kGrWJjrsWji9JW7mjDwKDUFWWFWDWs9njWVrNpGeXKXp1ZxJn2GvPQowUvFkz5pnUfCdYf4
N7l+fKmez5N74Ii0mo2NzJYfpW63jEVcqtrILeDU9vNiZlimpTGANzbnDyTzSh2huaD+4m0tlhUz
TxPsxNw1IyZhuQRJNo5Hqy3UVUz5KIjy8KD72CjcKmBlrfhYENvmdaHT1vJJxuT6Mg/vn+dENExj
E7N/lF0d9RxZUFn3jTRTtmDYYSiO3LlWCHcWJW2Dorlc7akbM7/OI2rXuFEuXKAGAIBPBPVgbBYB
3sYfpNZ/SnRuiNhgJ2FbCTFsNTsTy3rmMfShD3afbks1yjejSOZ3lzh5IvFN4Vz0yR1oOqsw3Vb0
kQ8k9TVAqxxrdDdjaMufVCajsQ2RnQz/ZoG8IZtJF3Fc9KNdOhIUtjYyBms+CM78w7Uy+VAabtsi
7gL19SumomT4u9M7CKeqW82kgm80thwAUDHaWrmupz0JYzHvtUKfIObZCkSLl+eKcHyEBUIJZwLR
QRk5MPFG4uuHVlbsRJhI+yKbp2bbRITkP4CZmMqzUaXjcm7CsCRdvYpUzBwmBjhmOm18585jkW21
2i0borvR1f3WsZIUh1ti25e0IUxlJUgovU9FVt1pXck2UllVmNyZqRBeDtQhha07cSGtyTVkR1Qr
TcJj2cpi8NCJqQapa0HTVoneQKIum+i+m2PCsmH3sZvLC3njYRqR+6vZxELWCxmRua7gVHbtT7tc
YC7kOMHLiEONkPOu+Ak1ZWKJjcvl6AwNKXNiiMunJLKqGUaCluzl2ItLrArtLh7Modl1mVFzXbjt
0myJSPeuXU9q+I2Jdp9Z+sk0jeZCXnQ1vMjEBBJlMnxSAQHa/XNKIvI9KnhPFGvUOff9GKaQvJXy
dBDjuSrWtdPqNgTfmS0DU5vnjJa4Z34Xi7m/cMhSDQH0NfuTrrpED+p6ZjAwRoCht3Y6NS25uOFy
WyvMfouM4wMIy5IXW8ETh2QNG+PovsHY0Rx1r2jVYQImwm+C/x691FyneqZ5l9qYpytKU9wcPa9J
VTAOGIoDO7WJyi7trtyWMyn0fgJ/uzmXpFQvZPQ1XniUlIbtvgVORrFg2+XvftKHk5do87TriZAY
1otRizPH+Cg3ddu771XaqQp29dJCf8iMBYRGF4efhLHp+bGPSwiJcCzgUzoNFFdYjjIaeVwY42cC
4ICEap0I4N0AgK9fmz1V7WpWOMI5jaLsNmdkfy91xs9iqNGc2n746FxxpypDO5a912yIvPLekGVJ
DDVeOtvaSKF1B73CThSbPVAqSf+P7EzivQE1knHdzuhag7DvmjGDg4io+/SnnJO6VpD7kqkqOS1Z
67173MKrkd72y1QyPKSjKva4mu0dghIpoR2KVVmP1UrTOgiFRdp9Om5OdDFRDs+azNLXCPMBkDXE
zmPF7q/ru/qQnvBGGr87ldcHzcJ7UMma4zuGHGrKJH5Dv9afE1Fdx8YzmdemjCvzkMJhNIbrIgkT
N/oiqKvsFFrWW3nTbbP8dsdpFQPatGsJ/JXmLpnJREzslllj3EVbJgCHuh30XR9F7np2dHqAoZt3
ip3ro9sZyUZztNx3pZZsYhLeL5mX31EblevuRgOzde/adCllQctjDgSw75nyXCMKwEFND8IotqmK
qmAGl7L2smLX5yjmtjjaPYyf3h5/epYNayoeO5DsRDSyPxSv7LxNNtbUyDMzpD5gcDLseDx89bJM
t6hDby2soi5Kwp3uyh96ncuVMyebyRjKuzQkKwBX/4E/Ex5mgBckWac/y6jWmc4V5jad2eUWzKRU
G7Qyf6BqJiRS0x9CQnoYfYhdlLdkkzgQlEh1Tg4MBrHCdgzmowpJX8xkEfAifGC2ziEsCZiNc6BF
Bhu/qiu1Mz9B2MSOkVzVYrEQXZtCse4zhucO6NLajpvLpBRE1bQofKckuisRUEeXpHiQzOiAaUaq
AjcLYywHELFbisr8Mpc6eWcC7p0z0b0ndSEfsBsbx4mbAzREkR5MkT2kiVauB0aoL1PiMk0YkUu0
AYKoVUbPTHwfI2fWrzZT04kR77a35Toybg9iozyrjiAtzmshxrU1EV1UCpK8ZfQ5JmCtG3Nb19YA
r6taqm2XjBeTq6dNXP2id+OvMK+5PIyLF3aIyJb7XnrjXWPjoajgEaRsXOLpSs9S/+0xJmkNvLO5
pnaV0T9VjcM5J115aPFy+66dXxyHbNPWM14oZGZtlbH1tSnyyfnZNe6PZATKNYGfEoT6bkGZTZue
5HdOoYiQYa7yuTuyF0taqgm2xMpy62rneXk0PfthXtwrI37AdIvpXJyx8H6JkbHJCFUPXFN95BLt
n5wmPeGJOVVFWJwUEeDzmJwLyyYhP62YYGI3XjEhIEa0S529IKd3YxF2mcES6dlzBFQ4Bro0bgDb
lNgyMmjGgy2brW3bV82ct2k8FLsWRA7h7OiG85yrn944gNqwCOm0Kpn9nAvXvMANzKoNwVz2Rak+
hBXUgHTIHeMhu4HbtRDKaA9QBk9OTMqx0RZbbZmt38iE8Y88prRigOGd+oIBoSb1NAhJYc2GnDQz
WVUHDBmHUk+4QK2wf6hAbhxGtTzpEjC4jgnjdTIQ2p0GWaByS2zVg9sFTGYPNgHCq8XK+PNIe8e6
qptA2KAupl5+lbPK35dKf5zhdTz1Fmfd6CEnhDz6CZx3nhrXiK5DgqU2TzMqYNPN1qHewRCy4nI9
p+GPxGyONSsKwZwnwDPLYgQf5jAZRJrrnNfIdMLzwtP7aJGrksIyzqDXyPic900cIPVvR34wvj6W
MO2UpW9cp1+XBkiUVGkNJzJT9MUqjDssTzznyy4hB1kLt7FMGaP1dsz8zCBkxABPcjBmRuvcF8Tb
uTLqHpKogh4LcmvFYRmubGJYj/ac1AG46SMtaLwW86Q9hdzNKb1MIX657vQg406+Y1xYFO0mEeDJ
ZVSVV99IMsTd93W/Nxz9UBpqojontnmSuu4zIhEvLj/kMxnPINbcrmDboerJyXI9OK1WlAfGrPVb
WN+AaUTUPRVJRgggAY8YDW6hsqmN64FSYFnC9Nr0DtSZHLRAWXtM5xAyVgNawp1lDc4u1wG5zoL+
IAfYcVSKyWQ9wertqR1MpmuQDELoA6obT1bJQCSt4xaqnfPRI3mCXyJSu7OJgLW2S5UEE4xqsrOH
Rm5CuVQHItHNQ1ZwsbaE/OMOKOp8Ql6w0KHHAbfVoxLD1FbEHaPC39uW7lkt6JBQMQyfdMwQ17gb
IglCFDOCTXaxw7PhFkzbOJBGmtZkgk/qIqmaVIaiBQQeMmmKcKrNrAOvljCmdt6Mmaluzh6y2X95
MuwHWAFaJuxoPU0dTF9bW5zKC3QLSZGTvIXYYQVJF6HtfxijEcl7u62fu7GAfhubsUAoThb+lHce
db3Hw4kG3vTM5XBHr7JMsk9I0xSXg/uTeZyZN+9pnxSi2E2V2zrdLRGy8aiO4qaIYV84wram7bII
AxvF4Fi5B8+nZ+iwoHW3LAYdGP21VgKNZhl00oVoGSdLC9T3WDth+OkEpZGVb1FbkZRW2yaOJuYC
Ky9rvIDpFfhlAoL81o5avwqbrczND07czpd4Mx6bmm1wOH6WsbFjDX6sPY0o8DkQZll+ldVQBeSw
ECDv1s+MMzaLx6BsdMq7hi3upCbdKCFiE0AHM5lhSYgTLwHx1DwDVpgXrVcMMc2mnrg0a8bBODnq
ftfggyd/3RiMW0TeyF4p3NtctPmBW7EJIsXkP7Zy7cwWDw1kz9i2HFmYJHLXW3WljsVpFFq9lp1z
JC0oxt9V69xPGFYhkHGOdE73EPetxdtpp+rFW5IStlfXRBYMalA2YVXTOE2GltzJYk5fDS1MAPw5
aVDbbllvmproHOLeMCusddPgeo3wqmRrDQ2T4LrIRp6Ya0UzvDCfmFZIkBQShqwwnigOWRGb0bCu
Ztd6UTEWqTV+EXUw+dGumcSRygIplW56zJ51plCrWDXTqW5HhwD2+TK1drrv+uazhgucAGP2RTME
do5LiOHDRk1zvbeKFpQz3is8TOXyYC9juCvbJrorwqZ71pTua01mB0W2qEtq0HKsqFW/DPx36aod
zfbUdINx0jSiZ2N8MZohxbrlMRTAGT+PXq4FjWGtG0MvDpnKsq0cqGvZCyIOMu5vtFjSeN0rfa5g
gMc6Q0S61WNtTc4783r6XQeyfTs45PaMkbEtHK0/tLH5Ulmy2htAL2nM52cHhDSoeodQ0wV+oJ7U
D9bYcsj3i3XSl+GLiQ0AzS4q950Lw54ZU7u37XmXFMb0UI7QSWNu9TsV184+TqVJP17NmA/Lkkbb
tSzt3LdAXdcjqsZ9OLodtkOuihf0mnCDG7feaXmR+8rW3bWGbYIpoRs+USgme3DzXPSmVt7Xg3l1
bBCqmZHmD6U03b2hwukA1szAPFjGgBecvFprkZMHsRVHvgs4DFvazbqjQdWK0DyVe3Yg28cU2kt4
MMn53mY2IIyNfUMQ3UiwpyhtNUKlE1IlQRj1vt4mvL+haQA5lWOH52N41YVb/VhSvkQkknQf99tJ
JEa2yzXiOfOeYriRQ/2IIbRZjTOxeDJWBBUqw2hWPA8I92S2vrUV+zrJaBhBDtWlcuqgkV33q9ft
eTUi3+6SvqQz0PJlLaZwZJJq178T+gtwKBFJ5bpQ245M3ottwDzpuzALNLnw8E/n/oV2/eaOUn96
peZv45QBiUDfYS/BUBVPhMljKKw2oVu10MZvJlde/xPCxrQRtPdvnYNM6Yto+iGKlEy2tIdnp9UZ
WWvTxFmoVL3ROvhuBtr0MBrNIcRaEvoSA9aPWS8WPl0XnFAGco6AVnsLeR6Oakg4dccSwXPX0vkS
/mX8NpfmK2q9fId+XAhI4/nwiOHmOutR4xPIOq9nQlLPYbnAsei0m92HUqIYQYBGcxTEtpVtksT+
yQgCDMdSO6tmtu3AQBOgiuME9mKAmHU5mKe87ZZdOAE+NosO285SlPsG/3+Q49a8myLLWVkePFBU
O/mDVej44jbis5/C4t6Kwfy5jkEZoia2krD1BJmlNZchm4Bx6i0EgQLaBUahaGcyHXoYw+7nlDTQ
sDTMitR0wosO9g3xpzP/X4dFs+faKq6C3ck9G0I48AwifvFCj5hO6XlCup6K27vwuvraQekk08Yt
NlMMnrZNc+xQS/eam80ELtJTJwRTb51Vytozv6/u9T4E5FZLOKLg09NAy3GhzS7gcMEa52pM3Yop
fd9YvxxTaNu8MSK1KkuLiHhWHtrf6FDLR5oK59C4gwHzIJupe/AYt6qFg+U42h0rEsNeyzQSd9Cu
IESMnXpCAygCk9mDv6gKpkLTn3Ijz4+IjvhFc3uH/dBD/BnPDWZt3wOa6ypt3nd1O90nYax2xRxG
L963+bEpvUz57OzDtJxYLXjAvFVQkGY8TssZINRUt/uc52g9mY8ATwsf/tsz2V5uoAo+ndGcLnOv
97u0r7dNUTCVsMUDnkmuaCUWqBF9prdnBabgV22y+IAhzsAFg1GzTQPHlUnAl+tvyAf4N+dvLydF
SLVD9Xf3tR5qja/JvPJnanWQNMjDB6dMimgvvl2hYJvXC0YbzDVV9JvCYn7vheTM0m9zJynMHLSY
s4FJ+TIkOW04AVlu1gJ8Nx1AA0l1Ki2RbTxh40JpBYXwbJXokd/OVLgUWhS4UuGCNVwaHLM2fMAl
LHeb+i8ziouA2E/3c7bylrO4nNYomsUFy7X5FGKfPbh9SO+UWHGCA0wTD2ELfzMtwI7XyGyraRhK
SjhqAXblhmafetyYolI3A3MyP9IfV1w2i/FQiqnbtK7GARyXIFNwzWS8SLtLrrY2edk6ikdJMknS
7QjxxIAjR4Zck4FEmul2eT9pWflicL6tzIq7ESM24U1xr6zNDciy6QyWjjAgqifElz4gULv1R80K
j/FMA9bidXwBke2eGTHJw5yZ5nUudHG9yUUPiDviYCZtfZi/fcWgO3rQ9ZZks0TaDwOn2hM0FsYe
OQmjO8rVChAU0SNgO6cre5dvrVOkr2zvYFYev43Lhnf7WPJmNt6Wb1ezijGLwCe3aFY6Mb91Q7O8
GKnnsNJSQYvLlyb/mJ2YadzgeVwfNKce7nWkt9ba0WF79SoqY/vQW5F2MqqsPiSGPZzSBIZqOGU9
4YuFvsbyfcNykoP61PVuuZUJRBxsQdw/6DF+lI8YMlP2stGG/3Rt5441R++4X0g+8XxNm3FjFd/u
bqxMCExEhWN046637KpD7Cz7ZRt/u8P1b6d4jhQY+g2N8lc/dTQ3PtU0wpune91x0j17CHKrSudV
vZiacSTgDcIhlC9YHt8+dCZsDgiMKM6LTW801SMi/LLLZI9dFcd/EDWWmwRO6WaXeQQIblWsS6w4
f3kyTVZt3tUpnvaR58/a8UorkFNjXlBqKf9x1qCvfxvjIQ2rH6PWzI3NIMbERJwYzTrT3eEA1mvb
haWmb7pq6j694mawxzOLpkvk5FOTmpSxyU1YN3HUjba+lWX9OOhxt8ocFhJmdUluLKJBXqueQSYO
07Vaiqe4cd9k876wD3buxnrnsUEB5okrfN1N9pFno4/LMz10xFeLaWCesCD/MvndeoihyHrJYWQU
sYqy8DQnzKOdSNDz9kfe8ErgI1s77EY1Zj0HiT6XgbOMnd+X4NLgGa7c0l7JpLgXWsEAg0T0uVOX
qCqDfgL+MvWTtRt68zrBFsGIAwyNtU4Ycw2oljZ5zZGt1qnDURELwDA4FA2Uip2H4B/lCgZp1QeY
YPl9/pYVGjfD5b2JN8zWWPtVrMONWn1bcAnHjcWy1KNLF7hJ1HSna8RJeHBVQDKCk0sxvo7VJdb7
yxC6YGT69ksSab7QSYAXVMkDJim/Gfq9KZJzNghvfcvdHD3l19WU7ppZd+/hfh+NrB/WoVlhqMp+
QRu7E7OJPOlcgKPVxP+7X1aClaG/Me9TDOIP+ayfq3z6yKJm9CuepOXIp11Z7javQP3UHgZejzUA
YkWNG4kHvFpY0PHi4Y+P8W3nhM4dK1GmXIxyvTpHUoF3qy3wvMVYra2wzoK8n9bRgik65/Hmd5FF
YB+6e6qd0yJ5yC3Ul6ahgg2ZUK9iCno/ivTcN0tQdnnevvD57OZBYe20XiypKuXbdu0eGx4hWyq+
kDOF0VMyTfHZG5vxhRuByHWjYMWoHbhCF3tiuNE54wQ2S9wSc4yJWzHzIm7l2bqjf2VBOLFnlEY0
WhZfqu8lGDc19ItNYYPga8BEz8sEf0XBroLRh+9alZubmz6xYuj91tu99XV7fvm9nqcfIeOX5pBW
rHHw1qnD7lWCEfocMhWbkBURpvaNPdLYjbXp2HduNoMWZE1YPbJJJWeKu97JWWKSPLwObVHG0YkB
UZz7kRj0r57n6eq/d7k+xR65AjvFmlD2aprFEISi7qqf/7U3xfzHTTscMZ4UKIoC3ZNVWv3bufJ3
i39s1smm1FW0szqpHjI7666jUdM86bQT03ryCt0FEj/wiTczYu+G1mUBM9TJ8LXoS+zhVmFrEJWz
DEiEjYR7xbZYsasyomOs2CMF4NkQz5psBpyWMCBlEfd4E6b6ZAE5fy1mG12ptwb8IiSgG5uKn/7f
9gn/v1XtP2EI/t1P/F+sapfyP/L34r+1/wG+8/ffr2x/f92fbrXbrrQu2PPAC2aacDi5Rv50q1n2
H1IIi9GLYQrs+YLf+ZtbzTL+oCf0DGmyD+3A+8Xi9pdbzfgDs5rHoqPr4ukR+OL+stL9XyxfM0z7
B+uYawpd8JrY5cZBhpHknzeDs2HsNVYEAMUZ/T6JTzV7kzzqf5UVCW9I7QFD8fsYK1QfegeGvgd3
6c9sDmZ2ejQsln0WXX91mZL4mkNanjV9Rgvxq3l0spl+YUYrvZD1kveWFTstNEDQxzS1/ZxR59dk
Sy9teyqESHABub5p1+833CjjrEeZ3LXpFhgTcuZcAYLGi+yXB1mtm3YrvEPt3d+hATEqP0NyUuo0
qRWaqb3JLR9rSohTyYA1zYJ3AOFp1bobRkk0QvAWQK/psAP7e5lStq7j8homx7gKcHiIcI1Px0vZ
SoJ6emlkIO199pg9JmtII3dh9FU/W/q1PgtQDPhvmMTjYc6WUxZkgXgB6gfaK3/z5m31SFfPcvWT
Zvg6znTktfhTGdfisfFWTzVLIdoPPDA0bSzeRD4UBYsQ7FVmVuc62eqNt10Siu1pGzJ9q+KRZntZ
77Pp1Mgan99DqW2hpdW9e6TepXnyW0IYjW27pvHkUe33P+cP7U17mz/071/1719v/1Tv3def/1Tv
yIRf5sdffw1fybvYiq39MXzZH2ILcmLUWGJw5svQBuEM7qFOT/Req9uJZvIksRiLW4esyt+yS9IG
9D2I7q81cwQXb/vK/Jm925aPW2iVPo1rdZ30fdrhR9quDL/cq2Uz5esx2t6UDOjCuQ87GoQpy1Y3
9REE9nIHxtYyH/h/uYDEB1CopDffeQ3aD5ZmqBkrXHAO4d5wQDdYll8n3xsgZTA7AAR5oAG7/Zo+
sjHSrEDRyDemgXcroG2+572X9qaYV+4bbcYuqT5MTn5KQzVvANZHJMW5vjMFVrae73mfivFf4adg
e5/KcWU/zffqV6gHsr3PmakWBxbiimNoraud6m3fazH9Z9dI+4jau9w5mfusD6ItX16qH9N0naw3
URzuHT1ItJ9cqpFdr10bvHTEAswIYhp4o0dpNmlwMRWDYZcuf8BJsJ4Ba9rHhhwia7pX/c5iwXLB
br2utU3BGy5F4K66+jzdJEI2NPwq2orwbIXn6sRkZgrsQ9mdvIc3sTSc92s2deVd0x0UO8QsgrD0
ZD612n079H6+aJh0UB/uk2E1fqmn+HJeB0x8D95XUE/rUruM72d2ZeMV/HmJW8FfliBm6ZoK2Pbb
C+MFMM8LFkqcH6vsSbsb1Ib/ozlvRET9u5lMFuHCQ2ae0vwrjF88CuwUzUy7ATK690kDJE2ukM38
wRQ4XFjYoqllCZiV25hZCLtX7HztpDpmXeIb8a8IJuLUHprklHanAjsRnChJRRRq+u21yW6DdPEO
yjcGyPIDAmF9zeuvlI2zaMZKRloLSTTXBcYAOfgYxVeVxwPmzoTSi7xV4B89mlRSPv6LImaZFfgz
Ejf/7v2+C6KMl8ZPlM3qPQx1a8XOgeG+pUBJlfspR+2lS4JM7KB3gsbJJStN1cqLnpTxQnAD73Rb
6EFa/Cj0G5q7Go7zxXs3E0arbIm4mm8uhzE7WmYKR2nTO+OqCPrsXp+fUEMAGQzRqT+7LyPPQ2NV
PuQPUv+f1H1bb9w4s+1fOdjv+iBRoigeYL90t+1W2844Tpzbi5BMEknUXRQv0q8/q2f23sfNiWN8
fNtAMggCTJkpsYrF4qq1oKGDi/Iu+OsP/R/qHo8757/G3/39XyAD8Gfkqu2c0DBr8PcvAAjlj+G+
tntpciTG7Xb7uJoReapBn2iDQny2HMCm8DAlbyi0otZv2PYx+AvsN4nGfw+KSgBhVvIRd6MyQUcZ
MYXO2QJmuAByT234DSxdhzJ4ZBhpKcu8HANAP/odgz6QwJgfZTtjOkTAqSDX1ZjP9AmtDHNlskOz
MrzOqBrJOv0kAebA+HU6PsKrPaRNFDYG+H0AOem/ZbsCP/nAASPjZJ+pAZI8/GaQOwh2WYhHj59a
g7neA7SJNK7kGpSQX9M78U1h/LjBrNN0X0Gwp/ww4Ews0E7pj5k4MLbbquvtDbBGHXSvIeFOPvUz
RGPwMlFqVGvW4s0csYO59oyA06ghDwsaz10ItpHp6xzxqzPGVd/Uy8eEWghC8iu+ULS0tisxFNet
GX+WtN1jBgxMenhDwTsPX8yhIU9F1HzDaf5ZoLG8s3iUwCMDBC8gDKnCB4x1XaH63Z8bvNv2NoSo
aFbqfQmIVqbwopxEUF5Kr4J2vMXdE++Z2SEOWihBzVfG/DTlXSY/NoG5AcUBevdhdS34QwDY5lUV
JTW6NEgUa/22pj1Ui0AeYaGAscctHLwaUt8S/kdn30UQGI0ydtVAgQ4vgQeUHBjpGvGEh2GM66C5
wUz4FzyCvWlEdGdpi/rdfuja9Dvpk7sy+aPqv/5Vj/1bpen/uvkIChKsl+cjPtQ/lv5r97zcJOf/
4+9yMwr5v5KUR3hQpIBUYRjrv8vNKCT/AsdOiqkJzCeAngWV4H+VmyT+F5hAwgi/wAITPR+OyP6F
6hS8BglhGFBDq5/8O+XmJQtIcB7bOM9ruBIYmLtYh60d7KnoQWnCvgZrfHzmg19MQLxg2VW/sHUa
ze3YmhPer//ETNufwVS+oiHykmnU4M+JiUaBs2cIentaBHoL9RQ9NnGn937rPpflz26GuC1ihqwV
5sRo1R3s0P3RYtj/2s849sCF8TFoMkMqc6JM3QHehzZ9i1F8P+MOw0mWynaYFVYOaZ7iOm4CaFCc
Oz5+1s8f45lfLLqwmKeU+jSABhKD2LzdhStgcX7WneGcsq7EkuEjnnAH11cphhVvebMaz7Xj7vh8
7Wux1mmxpQr9y/GUZe1VBfGo3y/8vOf+/6DP/wTQOd6fmzaAFtkCaHrUSRAKP2rQgcmbjaDB8HWB
ahUk89biTCta6OA26RPi+bFdkn0CdDdZ5mI52RnFviYxaji1+vkrceaF0raI2rVIllOq6/qh67rp
fqbJK5Q85w3zC4+5NPtjozK80Pfq1DF+X8zhcGqa0r5CvfiScSc1ZLQNVaqAJAk6yx9FW6n3QdB5
pjTHLRZIBkx7WHXqa/MD4/SHCI9lv99GL6zbvewT0o2t7GJ1HurnxVu69W1ek600r2jTvGTfiYBM
6RkD35U6xVO43PBlwKyNql4jM3vJuuN1jo3IxDLCMUtwLyNM0Vv93s8xTjqOFDC26J2o08TYiisl
nk0fkm3Rnn5xErIMUAgpcACdIBQvHoHwSI5rBAic3+KdjFyCW6YKgwGLn9DARY1XHtpie+tn/Pwx
niXkcdxKkAxg6TOP+XRYi2j8BiBR8/X35s8e+EWYJk5GrhgGsMYQCYaUAbg+gxav7qD77R6njQMG
VtA6zH//k17YPa5WhQ23mEkqkW1EJW4jtF6vuxUltp915wvX2bKlJSbDTj3mxOubSdT1H7ZmGA30
s+98Y7NmBWAzf2HXZgJ1B6Zxw1evzFK+5BrnG4OEigEI2C3o76X8cxBE6ye8iJNXzq6XrDufeOFa
1IB/wnqlwJHD8WJS99PD7/1y2cb8n4MxdjIOaad1NCWTJzFT83NqKbntx409BOtExL5Txdpc8z6m
fp4izo8LK4LHynmZT1PA72PQVe3U3D79/p/ygp+Ic8YnZQlABFvnUwvYaVpYdBLtwc+0c6QsQpKk
Cex82nr5MWYcwBr5CrP8C6t26fwxCDSYuMaqwbFx3y3tjZgTv4PQ5fGnFV5+C4oZDjzbfjfNekcC
47dqV07RpOMkswRHSajLvLLVT7sJL5Z6kB46zp6BC+wXg7KmzTAPx7P3CRnf+X1Hh8bTKCMgT54t
J66rOxHqHH32Gz/TzuEKvlS8T44lileMLgBwH3ym8/oaM/ILm4Q4x2vF+KBH8FWfFgXW+C1qwC5m
yPjRb+lO7lVR0VpMCcgTsPhA9qAB3ez9LDtZFyBB22C4bz4FGG1tJDBVNfMMybOrnp2rfcRigvm0
+dS37A8ADp6GLPL8lE7CtWgOBGLcsOolGNCBTN/jPdDzRuBSbG5saQLV1vMpgsg72JkBLPF0ybl1
8dwlNQcbRwT496lkw1ceLY8TEAR+53PkfMlxBnp/gFzYyVZgkjdDM90okDVdee2TyPmYI8BUeL6H
U2I67ZMI87OCeCZB52NqEAjPXd/MJzr2DPiq4Dtn20+/ZTunGQUSDBPB2N4RJsuqdXgLpIrfof8X
rfyz7Q04xJA2WTmf4BtIe//g7DUtwxdyyV+0y88sj3FGZXb2dRVgJjT+E80Cv68YOtk1kwycSiMO
d9aX3ytV0R2gyt+8XB066XU1dhYqHuYTsbYFSlH9KKLEL0uFTnbNEki7TOAxOrGV3CwsusL8jV8q
CZ2QTOUYoaPYzicgah4ApPhUdMAX/N4lZxu/KP1d2o4xCyJMS+B4tyB6BMJ4apsS8wrd9AOUp7Q7
JCKbve7rkJ68zCxZ0ykmSjqDnqFcGkDsOb8GdMp6qWucuZUv7a891JhATTKf9GrvqSRf8O7++Hsv
vbDdQyf+edmso5VnMMsI1Q7ApfBQDFnCnZ91xzGlBKuIXYCtDkD+kGbyj1VLv/apq+RiNp4I3uGA
21YgALMOAwHgHx5f2TwvucUpsgaQAHS2CIC6BOtaCULeuGi90gCQQpcfs+M0Krcax9DI8FgFnsEZ
kxDkg4/DmavDgkJISYgYzegPZhiZeoci6+Bn2ckCEuxuDZ9heR5jwNswX8deUdH7ta/B637pkDLU
QWajAr5OU8xfpew9JmRek4Q4H8D/zAJ4Y7g0Huo4LFNr5KmIpgZojjGe+GOfQgf1AyCP7MnLOcy5
W5lhNqD3BEg36zYOZCHyewqyDi/j/Oy3ZycSnyHCkQp4HrR/xwYPx1NWeH5UJ/pJ1aLCZxx4XT0d
tO2PGkWo36qd0G8kku5CsukUyu8SpJFCeG5xx9fhBjoETD9Pp0R24D9tjvV5KMZv0U7YJ0po2g8M
ru4BiTCgIQJ9k1/9CRr5y+/YJ+DglRjGPTEMuR0n8KICaiGI11HKXMkWxWsO4hD4O+vZvgWcpNka
v0+ZOaEPJQVrqgEet5m4VlNwqG2Rezk8c2Ifzl1CxhD7S09vlja+i3DP8jPtRH4DDgZjMZd0ymx6
EPIdONU8/ZFcfsjIlIpVE1yNMbjDmGXXvQi8zh0ol1yaPuNb47CGP+JuBSsjuC3Za/XQeXW/yISZ
E5AhJnSQ/eh0Um1zsAS5EHxffq52QnJK+rZZoDGATgoGUkh7B1iw5wZxIrKGElcvMEh5CjZBHpNY
rbsZg6F+1pkTkhEe5xgG/JFLYmBqopm9l/y1HtA5On7hb1enhFlZbaVC15NpsJteJwoPRasFpnGX
WMa/a/DSAzQWgrTCL3kxJ0znraigRAEaEIy+AdUovxXgjPe07cZpAVr0YTXATs+buNoAkt9tM4iz
vPYPc0J1UlGQzlk9nYxdT1025e3seXgyJ1ZX8ReHKUwPyr4Ne/IO+n7/luLPf/eGGXNitZshc66a
CP7eplPaQhABM69+DnF3/ZyENABF2AksGwnmLxt5YB0E6L2sp86unzG3VIBWbAKVQ8H2llFM9Am/
Rh8wxJcZLFGbtexMRjPI7AT+ynGXWkyC+63c2eK47DdEbzhCMQCP+cctnOfohrcDKBv8foCzz1W3
kkRAuOWEqwumzWPQ672mEPdC/k2dTR4UkqWbwE5kutnjxeJhmbRfGkudTV6oEURyXExwy3Qr7Axp
kvDKzyHOJpch4UYs2IkyCA+Yjb0u++6tn2lyuVMs5N8IBkrmk8EEKUhy2nHYjS3p//Qz7xxKAmAM
MC6vgEp0dfRoK2qPEswDP/ysOxGakYJ3lcBEMOgZfoi5+hRkmV8PlLmgo3VbUqIiTNE1sviaYkRX
1srXthOeddVi7J5iF7Yz/xE1UMAgykunPGPUic5Qq3RIUnxQDKwV5IpbPq4H0Ill2m/HnCcant+E
piUzPeFIXGAoJxhO7G60FH7bhTrhWQdxu0YgnDyl0rzZuiJPptQLK8KoE55DjKnzKipRZQQQXcZs
gdKvlebnlP2LIoM64VnFmIMsxhm38hZM5W+jaZnEdRYH2C+divQCCYSNfhAYExVXGR0xtVrFEnhK
ryCgTgQDbRC3WTtMp9oA4swgxBGzyQ9MxVxMUiAECCbk+XFkgY5dP0aA8yeedzHqhi8PDCczGAG6
af3Qx9kHlGefvJzigmBETGynR7SO+LCFP3UNwr1tHoLXGhovHCOJE8B6k6CLnxTKeAa+kRDVY7do
P5gBxgEuA6wA/cvU9HAL2O0fdDF+rkJoI/v5xQneEDCmqh+xWQDgPKqif9oW4tdBcnX5UsD6MEdY
IRlDVMZW5e2SyUe/VTuxuwRbPTZbD3fHAhyKJUZHtPLskbjolB6DeWBgOFeP0NAYUcR0cvb0thOa
ElTDomG47dUh/UQ0u25a5Rf1LmiPK1DCBJFBtV6CupACRb/21Wty1S9tbycwW3S6AcJiKB9J+TB3
xb1sMr8uvQvZaxMpB10jcrZOg+VIYVygjsJvXvvElRlFHZP0YPxD1PPhS8unTu0jgKbWvZ95JzAT
u0IKoEfLYbHF27oAL5qJ/IrH2InLegJ5SnSuSxOoe0K3DCSoDPB/v3U7p2oSFWmiY5zYEgzBO5rS
HyCQ9+xoxE5sTkG5QKAlnE7g73oEDft9Pzaee8U5V9W2RH3JYNrO9Qk0vQ+LLB/9XOJEZpvNOkUH
dzzxpfhArHgkOvY07ZS8oIiNzYJJ4xO4wu8KJT/0kNj2/JJOYFoJKvFYIeqpnr8jB9xNXe9XSxPn
PioJSH34jJhfbH2Tghmvy8ZrL2cT57Qcapkxu6AJmG4NhqG6N8oM7/xMOyFpN7kIETXjKRTLdzuz
NyDT9zwr/xr8ftbyh9gJrfmGZSdcn7YyeANUud93JE5EBgvIdbMMEQnWhLdsrB45D45+HnHiMRsh
eLTFSLCxCp/AiHW3pZ7xSJx4HLgO401344lN4RMY4yCvTjBJ6bducln1LJYY0ZwPNEyvXK8zjC8G
dKN+xp2YpNDk7QQY70/NkAVXaov4p4AZ6VdsEicqowID3MmMc4EmxY01/A9QVfr1z13kXRdPACiX
03jChOhnnYXv+qD1witj/vzS4RqUIjHfcOQQKkGH1WPSrNSgcffyuAshSkZIaOmKoD4B69Fe9ZjK
HWXqt8ddEBHqByjNgeDllKr+Xbbw96AQ++y3bicyK6Smqpa49hudSugKQNcTLKp+29CFEDFFRFYa
bMNxA1cjxqvVLoXIrt/KnehkQauH/ty/DWx1JUH82WWR58d0YlNgjmkNZjTkqDTrDu9zGBAFAeTe
b+FOcILhzCxg5J1ORdNKMN3whwms1p4ud2Kzl5CKKUqkQ6ViTJ40YlfXoR8oB4oVlyEEMqZxCxW+
p5X2ukzE01xKv4PNxRLppoH6Z40qAhw+oAplKeYutRdqA7xOl8uG0GyagpsRD86GQ+nCgFQ4CaFK
4PU5XTgRJB+rQg8StLGIGxNWf0JE4bVz81wO/6LT4sKJTFgIMGECF6asqT8gg6lHGw3lqUB1C2bv
shhf6+m8cAVy0T7cEsiRjcl4Korphq36vYiE35OFi/YxXQWlpHN7O4CG0m6pVImBaoz0+7nfiVUw
lbGtwLlxqiZ6R8M4ZyBX8DPtBCogEJglbjH3ZocYTPtj9b3WXeWXvkInUAubgFOXWRQXcwvpTP2w
ltwrfYGl53K/94kAqW0CsI+eCejKoJwKbSbq1fYAHdCl8Y3pJcgGOCVsxV22zW/aSuQ+/v5bE+tZ
AYrOdkD7iZ+bNWKFJp68HYjnmCQUky7XDTJ5BZg5sq5aFObd2+lhg1qR105JXcDPHEJ/ew0FxhxY
jO7e8EjC4KufU5z6FhS4ATgGkNAhY2FBl1CDrRDvx54Ljy+90vJ+0w14aKHikFzPzfKkGX3yW7gT
mLh7xzFJg/E01ZABHUH8aKYPfqbdwCRgtwKeFeypIAjtIZHa6MwrLDFVfukQkeGdckvw9NRCUAgU
YmF03ZvKr0GWumgcHozchOBCOCkS3ACF/2MJ2Ecvn7hQHDt3KaSIkU/EEmFert4Hwvr5xIXitGc1
uHYp0aBd2AAaHlBdlsvkt01cME4UDo1dCPa3DtvPcafukjLxOvdBLHX5LcGElxVrgOYvjzuQ8nWP
Zw5jP287UUkmMRHA1lAJsQrselVHr8hQN57WnaiMCmk45nxxp802UB2z6c0KijO/08GF5GAWHQQc
GhV/Sd5yUt0ksvW07IQlSxSPIE2KW+cEscFRLiBZGiDx5edyJzJ5Ga1n3SZ8zVTd9Hq7tdF042Xa
ReRAkHcSM/jTTxsV15SEb3nDve7K4D+73INbv6bAOgOvwcXw09rmuud+Pb3Uhd50A83AuIIEy8Q4
Xi+b3G6audNed86UueclVJgH3uN5Y7YU9KrBaWzL937uduKy5hWgghPQGjQFzRXksiA46LlqJy6L
UAsGDXqsujoLhKL9VrV+R6WLvMEZ3JPNYpOUaXpEm/22CP1SoIvkx2BA2Y8BPuRag5qaRyNYRpPS
c9lOUIJUFELfPcJ9A3PWELd3SfgajvJ8f/rn7SR1tVHRLmwx7IV3YBBmp8mXDhDTL+0QjfURyqRh
es0zGT6sYQJpvN9vnHPQ/OIHuq+z0mw9Q6+igfhXWFT7ui7LO1vO/HYzZAK+RbfDI4YtQAFepUPr
l4zdV1sydSQCZTLqGKivfEqgPwtaqWYSfjvWxUXhBaGAMDw+PtgWH6aS3A/R4LdyFxVV8RQwQxBC
nfoh6/aAMn5pKTjMfv8tzhH1i2+ROpfqAryfZAMD+ImlEJHu2zcxW73eQdLUST04/hREsLFuKDsc
QgnCaxDB++FFcPG/TMhsqVVLZ/gbUiI/ex0/LROotn7vk7ONX/nEyT5lVXFjqmQ4jWG1B2n2/Khj
kX4sVuN3UKVOYYCplo5Aw3REuQ5CdyjgfRUaJHa/X/0L4Zw6BTuaJPW6Ruj/d4xgi4ON/MdYD6Tf
l0UGBYqymYKHYhg8s17qJKa6mGcxaEClYiE/giP/nqnFq9WbutRMi+ohEAyZ+NMG9dtd0IE4sa+1
33xR6iKlhnquC4ldeepNGv+soKUDXJMBh+PvP8MLgUXPye/ZLTiKZ7zroHkP7nW1PoWFFZ/juav8
wtaFS8XtlELUqodroIWTEyjJ7IZOmAe/tTuRa4PRtpvGCybVEPhKQfK/1wRce37WndDdGoykLSDH
PlXaYriLgslN+6UcFy3F0cwwEAFHT9ZEEJNYEohZ7NJqe+WE/+uh6xeZwYVM9TQuRV/z4WTUAia6
tGrWNwuAFzW0nLSWu4yp4T0azdMjJE/Cp14sNkBp1LHvWdI1t9Vy5nyHOCO/nZMyeMriGMzaFHXD
23pphs8NNJNmcEeG9vsS0GC8xkEvi7sI5fitDibY0qMuzjhz64dxTl0YVj/JEUzYUB3b4ul2nsZ7
MXC/FpMLZqqt0YlpNc9RF/6ooNI8DMGfXlvIBTK1fOhn3sB0Qu4BWJ83v6PWxTCBu2rR9Qy7pYVE
Z4Ud1NavFD0v5IPEiSldRHUqcSHMQ1Flb8+n1Ttcr7ovfg5xYqof1MrLFNahp3Wwa3kY6+9+ls//
nud5rGzmVpcjXB12O1vcZp3f3HvqIpgKYUaeFgPPe3kVhO2eKb85bKhmXq4ZQsMhsRKWaTxerTK7
M4Cl+bnDOe5M3ENBbIDpCPIosdwOaCz7HXcu51g11gnmbLD5eqpAulziGTnbOnPltXAXwURXWZeE
TDxvyi06hLp/0H3m12JPXQSTKNTWpwzGE6gdMnqdQovJb9lOfVpWbSwtBshy1scHCrEQI977WXYC
EgTDkC+NenzJRuzBeQFhls9+lp1gFMKaTMshzVkCrtRtgVRJ1EOZxM+6E5CQgAxaBpVKgIxDechU
VYHz1bZ+h3PslKYAixdlwOc0F5SCOZrS6qrfpvqVA/S8xl+cny4lkoVaXdqyMc35Ejf3EDgo3k+T
9d3iTmxCo5sk0qY0zwzUmWl0DSUfz+hxulZibg30RTTNo1AfyPClnje/i6MLYKoh1GBktKT5AiLo
ofg+QfDSa6O4+KWkUGEM/hlYXsBMXybRo4ggNOln3IlL0H21DWRaaS6M/qPY7L00fm/IqQtgWuMN
KtUlpXk4QdRnmQpQ9A6pZ9nvYpjKPq0TuhmadzR+BwXfh1nSRz+fOJEZZRgRCRuYRm2SQ1LsNCd+
da0LYTJajBBe6imS91ofI6nUsYAwoudGIZfH5QzS/AhIF5ojr1TXLAiXwzJADsfPK05UylXEUncI
Hc0xJsnoCfqNnm5xotIYgBZpryiU0PmhgNpgnfglKhfABMJ7EW31SvM1yrqrTECLlkeJH1A5dTFM
Iwt40ShYzwwdr9qhjvchqiy/z+limAI0TyUx2IaYW7oblPg4bInf6eAimJakSirZIeqlysRXXK+Y
2RspAumXVVyMwQrRPAyMbxD1G8JjJcl+aTu/wu2snvK8jt2KoElm8J/n6QQSMbPy95gt9MvhLp9I
v81RVkbK5hYKcVdjU0KbuYBKmVcAufxQDUS2wCYa4XuOY3UT46Z4nJfIc6M7OWurshR86gHNa5Ba
iaJf9kkPHTK/lTvFRNZqYC8IjA/lBC52wN32JoH+sZ9154vyCWKDUZTR3JQCNC7JVATApdSl8BuX
SV2iKEyjMrwLzknebeNBb/OeEO53G3SZotBez6ZwaMNcFhAoiIo8NsRzo/PLjb4CeW4weBJCYBNj
qFZAlJ77VUEuumsEOV7byzLMp2B6B5nY91MXeKGLUhfc1fVV24yV3nLSkQ+g/wD3XGP8NooL7Upj
PS5sy9YcdN1Qf6/5RwOBdK9N6EK7mm7W29RVW15gYJSgAVTr99An9SMZgB7T5cfsG2FJLBiylkrv
0767kjz0u6W4yCXMQ3LQlAmbq5BBQ7e96qvCK41TF7mUchNJHJwm70c0xfDy2JxlaT/5eJy6yKUh
xXNRWHOTYyAaKCB6P0BN0s+0U9RCZW+pNhmoHE3tA5NV3rDEK4kDknT5IdXYKlnrSue1XHdJQnYB
9WrWUhe0NIB0zrKogEJWaq8EFK108cPPHc7mg3reWA1QwcMOMeYxpYweszH2G+/BNP+lR9oh7qDf
Cd10HU3sUIGt4CqG3JLf0p2zARP+MakF1BVbQw8dje5Lz5knyp16NhUJFPqGUudjrN5INRyARPNK
gtRFLel4KhMKseZ86iREopoGAsPZTy+PuJilydgJwsGpyivKcjMHh3JOvXIgdTFLGdcZmKWxA20C
xoO2X/vrKlwCr5qTurAlakW0zCEU4CYT66uAcwqN5iU6+LnFictuEqAIDq3K6z543IS5rpv0m59p
ernBGVgPLA2FyqOgyQvSv8229oOfaScy1wRzTzVdVA6qqYeC8A+Q9PY646nLIgQqT61whVD52LQ3
rVkhGOxHekJdyJIU1WpNgFW3JITAMyO3Zcv+9POIE5VRKwpMgo2QU00/laG5glSop0OcS2a/tAs0
DzksYyR+66DjR1+j+Tlvsn+2wyCKc7lDSN8m0OQwKmfDuEJwq5tZfaWLmXwu8Sic7phMhF+fiboI
JruYMBy4QjKP61sC2swFqlZevncRTEIlvALrwZLzZtwXmCkI5//S8fzT/t/yx/Dwty/+T6+6h6Hu
F/mf/3He0L/ykBOexRaPKxmSJV+FKZ5kONZ3RQclaL+FOxGaphPDIRQsedxVIZSCW3Yb22H1O4Nc
+iBWaaEErZFx+zOBAj80Ze2XcV0QUxwmmYnB452bJb2JubwDc+O1n0+ck3PAOyXY2AOZb5Lv2Fwc
x4Z5XXqoy3S4NXgEi0215OmXTF9BUtJvxU6AstQKPrb1kkNFfU+ZyK0qnrxMu6gezgSyH9obuQoY
2FrEERw/r6FMXtjaLqwnTqwOqxbeqNlS3BpE0TFIhfQ7NV1cT2fT0UCmSOazoE/xmkH2jkvlFzcu
sgeiVlMIpPySlwHwWWqun0YoIXvdXzHW7SRFaWIO6i2ZZ7y7FowdhaVerUjqch1VFRO1Lrsl36L2
HdScD7S1fs0C6mJ6AhtD6gEaTnmnyc9IRF8GFfn1CwGnvHRJumRzJtpF5mT4QW1zaHjtV/646B3a
qokUC5xdDNsecIZrcJv4nZsuesesKxnn84YuO2mgCtvMVzRb5CvJlf36YHDROzzoI8XAyoCjU8Qn
A8Ty12nsaAlMXw2h3SWQZbSLJ9Af++15F7RopDViBItt3gXBfJiHOTykrR+9N3XBQpC5N8ChjzKv
yr9UPdW0hwKVFw6DulihbpmSINOtzPtgG6/HVIwH1ne9353F5VVqgsV26Yy9CTWl8K6NGEqA2ZM5
mLrMShWmzSsi5zmH9nt6qLruE11aP34y6FVfhhXtCdjayTTnA2dvIFtfl+k7r3PDxQmVdloSDPvM
edxAm5bH35tq8Gt/uICdpart3AuYngfMPyET71KjXhtUfOFMckGypo2GehuTOY8iEOG04d0iB78D
yUUDxVmcGa2GOc8g7hmyYtdDgNrL2y4ayPAQnElJN+c1JEq38QcJC78c5uKBQpuBDzsEqWRE4gOY
A/bZ4nnPcvFA6VaTKgAXUz43PcSfIVc79n4FkUtptHZDg/Gkbcq7oSw/ZcbWD1tYkm9+3naihg9V
VkAYa8pLkLHQtth1UDf3Mx1fBmS2rFWvGpg2WbVAS1eJPRtH67kDyaX1QQ0BCGFhfYrETTOoI2DU
Xg9A0CK9NA0Ov7LkEFjGWUeWA9SSeuhsA3Lr5xanwB3P82bx1pd5BDQQSrm32ej3oEddVFBtOloX
oRWAqkRA1hZ9az50cuv8OImpCwxCOikKWcG+Xkx0mLbmiwpazw6iK5uWVFkMLvyAHrXkp2WNdwzM
gV4ud4mNqrrbZp3U7DgE6mCIhbxBC3IjP+NOhbuCjEQFY5IeExnvNiCP0sgvNl1Wo3Cpk2mqa32c
ap1cZ1W53Sxrpv2KRRcbBHDkzEpa6mMTpHcBJNm5Hv2a2C4waMhkRBc0sY+QfDS7cOb3pKj9Hgqp
q6jVGiMJoJ36WM/r+xlyJLsx4J51vyupxYMOXQl5dooqISHHshzs3p4rd8FBMWSvEmO5OvISzKwZ
Meke6/drIrj4oK6odNBaBuNF8Q4cNh8L41cTuppaczf2cu1jfYSg9z4S1YFp5heYLjgoqqY1qAxR
uBVWB00y4IO+ekWlCwxSc9TpJF31MaTicxt016aZPf3hHJk4JNe5Gow+0snejrq+5psfDSB1kUEj
nvFIVU36qEVXXPMyiHY6GYjfhdnVFIS+SCTwxKGPs2WHKRRPxTY9+bnbOTJ116CvMil9XJbonpQl
WHxJ5Pe8jlFP5zyeZt32SmMD0ukN52xAt3n2S1UuNIj1YT1MVaOPRm57/KCbmGm/feLiguQcNrRu
8DG3Lgx2jAxXAd08W6n/gAVpUYxT2OrjIPHMsTZbegVG+e9eX9MFBkHmQVOFeeTjYKebrUt3cJLf
qePCX8JsGdAnh2lGm30r6/1Y+kmYUJfYqJijdWINTFu7XXN9Jtngnp/SKWVnNYVgGEfkQNF12Q29
eMrCWfgVEJFTyU4Yi6Kz7fWxF+GexuqqTz1rKhfzImhY6gi/j9wUP/F4ta+m9IffHnGCsk642PoF
gRNvyfUQDnqXodvu5xKX06jvVjkLUeljN4h3pPk2BMwLlk9d0MvUD5zIAc6OQ4szgd6U0+JX2Lug
lxC8sIMwcHYtQXjTVjeY6/G77LiYlyEBG1iEp2Tosfe7FNIaKfg1vL6jC3mZI0RK0wl9LOvt0LB8
GQe/w91Fu7RED0QHgTraCtLiqtpBsdjvWcNFFobTvE5hj+xXnqVr6wzTzpunhgl1sYW8FGkTlVg3
5/O3dqPvdLsKT2875yRrwwA4ediu4jsVZftw2zwtO/HYRtWWhrgoHNW47tbix5h99NkgiQv/Wcoq
pYvFBgGe5gAk9860k9dhAE2iy4M9HNNqln2mjpOlKchAAMhbGhl4Wj83m5/NOlVZk5bqXG7LKFIH
gFM+Jrq1Xu5OXATQ+YLNzIyly3i9Ge16YwY/KrrEhQBFjBDLIIB2xAvvtBvO1DG89AvKxJUQkzUr
0NyI1XFOGr5X3Ta9tdzIV6qpv87af77wJi4MiC8brktDKI8hmqbhMVyrOXhTjVwVexrptnjXikhk
eIWcTXUDzoYZwjfU6Plm5nYQN23Y1ckuXLlt3lSbnUwNZcw28WstJi73DG1xXmnTyuMYFeCci6Kf
0CXzuqwnWXK523QT0KKDCuFxG7vPCS0FOsV+MlOJi+LQQ5xUjDTymMn6WLdZvYsmP1hY4sI4tq2b
mgw48KPVI9lNk153YLXM/MIkc/LdEJa13aL67PGm2UE55zwgu/mxfySZk/OUnga5TPC5QizuyqgY
9ktGf3rlPRfOoUShwVSNpRe0+hQuJo/n4JXnrvOe+EWUuOgNTeqt0kmBdZPykNj4yJnfxFfiojeW
bulMKrFVSDQke4j7RPsNaodeLuFOpVpomqIAsfIYtfEtFfYAZjivYiFxcXiZDrNZcAnT3JCdoUHe
gKrB8yRw9kndlVTXgZHHJlRXVuAHgLHZj2YucaF4aRmrqitmeSz7vjtQvXZXhs+xV72auGi8omBh
B8zc+RLJJlw9usSUmClfCq+bTeLi8YToqiYKe6weXzavxVTd8cWkfnebxCUSU9yUEN1FEE36CTxo
/4+zb1uOHEeS/ZW2eccMSII3s5154CUzlbqXVCp1vcBUpRJAAgRAgvevP67eOedsa2dt1mTWVtZV
kigmCQQiPDzcr9XUfgrMYB+lkOjidNxgiZz4aH+3q7jDO/g3oTz+H7bn+7//l8RhXpJQZJkGKpUz
cwl1IXOe8mijmCv16fdPbaWPdKIAg3B0pDFCukmzYjH+J5/d5yBp9t8IRQ2MX7ULsd7j9hj631eT
fW4nfVRFwulOMECKK9N8E2Ub0ZLC4uRzh8VHRpEYXeDMjovLtL/mvUbrpf9U15x9VEVKVmVtjKnp
U8IcqbpE3RLBPwc8sI+8og4j6wNdIn/S7xwCzH1/7xr1ySz2I7FojJZ9aBzzp61trtnQlcOoP7eF
PrKKeA9tmTQKsAZF0wAolbyElNvnTAjZR1qRHCK72wBPJXPjycioQk3/qQYd+0gqSixpOwJS0Slv
9JEnpsy65FN8JViO/3nvU7s2yQbZNjiEEcxRzIVsPtdbYB85RfHqMw1xDiyTNSjA2MiST2Hd7COh
KEyGXg0EF55hAXVNRN4Uvk0+J2/EPpKK2nzKaBRO/pTybhHV6HojCicd5u4+FQo/UotCqHtm0CV8
f5uudPH0NYo+N8PL/huvKHb91vRIWPTahVUo19My5fJz4eojzacfUgcPZqQsnWbHZcwLmdPPLfCP
JB8SaIw4aVw60ukZEEol3edo2+wjw4dDXGSfoxkLnOTyWvEOz1yjNfqpd/mR4fNO24a8JzUnFong
LMkkD102Zp/bnB8pPnvH8iHoe1y9kQ0trPa2K9dO9J/Tp2AfmT4x2Uwba2dO3HS66FFPuE187sT/
SPXpxnDouer9aRr2AtytS9XIr5976h+qLNn63PdB15/ggjkdFhnvJaFwDvjc1T9kzxvwwXHQ+Xpq
cgDgsb1L2vFzx/JHGtEekXhQbl9P80qaCspUQ71a+sm0/yOTCFxfL5NhW09WZ08CsG9h4vVzZ+dH
LhFXMDYIwn47wdHPQwRqDo8+V59TYGEf6URDyAZ0XPl66tJt7ApwOqKuzPtt+fWpV/qRUySNhSzj
ildKcMvT0tZJ/+84Iv+aysnYhwPUqmBq1hmvFI3X+S3H62W1MMvw0/ZMQ1kLguLtE9nTztef+yzR
n0/sfaVuS3O6npLxC/EEQk+ffQsfyt3ddIKByrmeYjUV46SLMf6cPwH7SDEiG4M6eYanJBd/26bB
MfikQQ77KDyUbjvpxiZYTygxIHhod100wydBkY8MI8E41N/9sJ44a9RXYEdkKrYhjP4dwhDQPyrb
fwGOfCQZtV2PwX6Vu5PBnC97hEexPM/JTOIrOWIu/wukzQL36IVqYMq77crblzVZog3So9zpuSsa
dL1MXwBJtPsZtjWQ1Fl3IYeHoEvi/jIY9NSch7nfxhu/iSavFcW478UIKa+hMjqMp4ttTJbsmsHQ
IagNj0RXzbGAykPB41w8MxKHWal3hIBK894OlY8T+GxGOdHLaWwARt2xcCLxQY2UiWOygjd1t7iM
lXu8rWuNTuV57kL2hCRq+sGoHa/jJ3dvavkFcJP0Ijt4sJ1/TvhtWxnDNSQ5QQMP6kZRRrM3gn4k
JHEQNgTm+5tUHKLNMvsQtOH8tq+QU4PUatdH8EeBfcSFXaO4ew3Mjq5XTHRnT7JN2/2pdVKvhzFL
yHZIMXY6XGCESWeXxOdzfx13sYm+QxZ9m04RrBaaMkvG9qsXWyxKHoOSWE6BdfqiE4sYbjoobG6P
CaxHm0pZDPiVSuQmKeFMEPPDGOzcn99tyWVFjdrYLTrMzVLkPCT5jw0PfbiIQz/BG1PnUfutaVdO
L8iC+cFqTeTYHbKkC0WZR+gP1Em6ktsl3iWrIUWwZSVjE09ut6YxX5awbW0t5GTYvYW6Au5mNOZd
jsxmtOyF11mxjq1RBwrFm+hWyXDQZQ9defSn9hmKptJ0GL9J1QLC/8ImQcrcpHas9hUs9JIuYwCl
9Z4nkGwKmLXHLAfBruhZvj8tHnStoo0yR8qFKsGKfZtSdYDgNM3rzk+iLbN1mL5NWgfQwJR0mY5R
nJD01w4Fq+gUcReIYxTAA72YXATjHwL5pqnkPVnOKeUpxLtBmRHl3rvwBb/GQ2A31fMZhb5LCmgl
Ov88tZlXBWDdND81saczhIhCIOkrwy4qRhMl092Us43Lwodi3ou2s9FWxSsn5jCpbGtKL6AjDBec
feelNRZz00uUZr4eXAjaLNOUN2WYSSUOmnu2VgHI9C9LK9a5INRa+HKYduJVRlU+P/YTS78BOOCy
ckucD0XHF74cPf5Zn6YsGvei0T3LbtE6SHwBWeTFHnmX4f97uaaxLEjSaxjYKwj8rNUwTXJ7DrZc
gscH7fvW/kqbfMgr2nRTdKUhG/kr3JuVHklG1p8DLFS+b0KFj0FmVALMoiHDFy7UTiEwkyz7ZSwX
aBSXLRtcUI88TNjd0m0xPUyi0+Zim3hoj3JJVV/4eJpv+3nS5oC9FU2ljQf3ujQMyB+HhPZ0gpEQ
aY9km8W3PMEIt5so6yH3OHTp1yW25Kxm/EvRQNUl/Ta6rNOuhq6ktqpe/Mz0fZNwbd7QzQuSGrIy
YTaBS8yj5LyOEVSVCzOLWJpSoS3koiKhUbOV+LDbcOMgODAfe8LC7Mot7n0NkFQgLAkn8LpQF/IH
jLE1wYOaSGPgXup50BeuF0DRkrZzX01AafOa9VEnXj1cKPqKDhwpdtPopLtsIN+9Xpgk2PXtPrTJ
k14ViUpF5yU+DFZO/gbRlKwlayabHNA5TcMC8ouq+4rxkSj/KmzAz5lDXx8j0dyLs0vW5E1PYQf2
LkvNcm2MQboQdrP/BonXCfZrcmrfRj2Pd1auPC06hx1FSr+Hqntop53wKtiRYxRQaFuiqkG+1B+p
w5qgJJHZzZpzQY+KTL2oW6RqpOyzVER1iikzUfmsIbaQqY9J3RKyvCQmM/2FVXsV7YgdxYJ+5/vj
/RLmM86aDAmk5KyQfIMU73C7C1+7xt8rMuR7jZCQ4g6F4ojOJuOMHkbNaXBBALvaoIow4fLUbzHw
siDx+csQROllFtnlOhlIa8952nTRMYbHRXhg2ATjNQ7Ac7e5socU5LQ21/mSNJgqadl+nSWmvwKs
hdM9Am8kLLfU8PZgVbrIYmNAjAts0Pw7FDu3m1wynZaQQf49bPv8Nc578SN01Jl7lzY7VkITyKBM
aJNVax8oHIgQy4T02sahWRjCDkvp5gebs8PM1HQ2hvY1AHRZQcfG1Hbkx2ZdT4y2toolWkc+jY5D
FNAiD7Zb3q1DEfG9K3KIwxUSEk9Yl+090oip0JjELaeVLMUOTQKVp3vF02QquE3tVRuG12ugqjgd
nvlC5kNI26aaYIhUwa78ak+HDVCeykg1wt6t4t2cl9KSOS8C6OgdVwH9K0RnnV7nmX6ctmFCPF9/
pJyPB+iVsyqZ1fKYzsJWfQt5aygLDH2ZwwRwwrLNBMJPvK5nKNqFBUyYHhVDBUEQ4XG0ma9bRhAP
RZ8XDC+3BIciKFiwXQcbPwbtep3PA60he7/CSLWT5Ziqptw8vdHJ9DseY1L3UG48Acj6IRnf6yha
KtBaedVt7Rv8SJqaTOgoZ3A8QwKw6oNc5XHreF+KnI4ldROOlSm4o112O23pOXLgCjYxKD4YFjZF
KqZjx/r8yjF9LeS6VEmy3WszOHVoVvI7g3VVoYS6HOf9OhDcFjzwX+2isrNPsqEWS/KmmvmGK7SL
S4NnGGs7YifYtexpdoWSc38/ASBhvs4WIciQMWiKkA/ItqI48gcZJarIVjmXoZakZK7/IlKensKR
Qz/c0nuGIRKoK+kykqEr1DQUraP4mdRgCmEG77fWMVMXACsSUQQLZkwUQOdiMDq+g3F9ipNGVPhA
3FQ7zD1l4dLd34U8SN6WRIyiyucmfGxsNG1VP2s0HYOwVe1VEAcxsIN5CrYbuA2l1UINl0eeaalK
fL4gLGPSieCQAplaz9RGwXVCibQF45hFLdbBZj/tFpvKtRHJLjItkm+u6+K1iLZxfYZhZEIP+dCL
b4vWi0fOh7nQcx6ybMXKHKBhzF2zf80ZOqF1BmHQsttM+A32MHYohrYZvqWu528DR+fnsusmPJ1J
YU9hO/UpnKebdscBAqDsJiGr3r4MJufmnHKahYch5BSM646MrHbB0LEq04aD7WQWceNj4aejjpj6
3u2jemesS2ZARJZYVqHz24L+0pZPFR817pVhXEbfR3kT/PQpXOa+Skv1VIQOYCsw0qV/prrrJyRV
WaNPjXDmyY4bc7/bMV3exgSspWJIIjD5B2TE6F0tJmAVBLTD7G6WnbV1OGno1CmzaXVK4dD0QAMm
VO2sxILspwzjnLwZ4aUqp3S4HZeF70hNhlHBh2qdzJ3rHW/LbjJRgMDS0rEAwhr7Q+7NHhSD4ltf
Yug5uO0hi68eeshN+NvBU9ofHJ28PLSBQG6YR5g6Lpc1xDQwPoUZD7OL2opZSk9ImsN8q1AKXkHm
zYP/HARnyHr49BJq5iHysXjfh1ojznyjYbSvr/EmQPe0c0/G4+CgYV1hLrjl9wo2pdFFH2VM4FG0
SVTMcyBlSdOwQ1xJ+FoseJ/6FEOTGlrFq8LwXczb1t0Ts5r2NggS01QxUt6gGC0UkO5Qt8AunPmd
ZTVy6ztoLTaYaqIZjtJ93ra9mlKZXLYri+U5C/gIfk2SThI0QJ+JYm73/mGdsuGF9RDFO2rw6EmZ
tPBPL5mSy5slmQwLidngr2YjkOE0faL5CXr3yEqSFUMU1Twidy+IzYbLsbWkVjjIX9gUxY++J+qc
pDkKitasZ4TCQN7E0cjmQql5Zedc8pahBJghn832/U3NsX9CVZelhXaDiMohpKdQcFkTtXRjNZOs
Z8eIkXUt7cyC9X4M2nErI6vnCrEue94nJaCqDXtigz3mzDOhabbWnUYucNUj8u63CulqMcF98SAS
Y+kPOvpoL1HstOY4kk3Zes8D/gX8jrypd0Lm4JyujOWX3E3bIywo5Rt4HjMvfW9Nc+yRbrXoJy19
UO1MX41zt4S3Wr0nRmYScNyBVqJ9zcOWJXcpZ3vtNuPTEt2/0wpJz7XwMN+0hSDsOh72HBUijGMM
rEzE5gG0sYhVU8I4LWWjFPKxNIrv+8aRL2qYJU6iUaX32ZLK6XaPvRvulmDrfpjFrCHmiq0kxSZD
HE/eRwMUd90e3sRGzneNVw5G8EvzLNtt7Z9FkNi5jATGzKI8I6TCBoBSANf+PcJv/ZAj2mfjUK77
MjTHRe3hec7GpoVQ287W0lvUwhTaTfoZSZ1OCsPCFq7quJGHPc/bX7GUyz3g8uhrk8aLreU+ygsP
J1wkSWOyaWzIhNBzA+ZP1a7BXIt0lCeJTl0h1z1sD9RMq7hUs1/5TTNQ/rWf41uYZrPChhjeDeUo
6xRm9FG5NKDw1Um0NurSu2iBSJiORkjK8Q1TLtzlsh5XxtubqY12cqSzoldhNizfxBKRa0NSNlZR
oi0gBIwkpad9QF1RB30UDdfCh/LH2hqpCopMdqmHOJiyyyTo0tOWKw02VTj34FwEiXS1i3vytKmA
FQAR0tJksT5OUde/02x+upnesMnB84JkyY6cQqekMmkQ8SMXvW+Lme/5fb7o/cXGlp+Dhc83SqIS
LPK1C9rrDGf49gM2tNtc7xvOwONoZndag118d2babN0vqcFpI1c3H4wIqLsFJoeifA6RHsKGlL+i
htYPyo9g2jZ7cuqzeX4YECwvwi0SySVdx0bdAcbvfvGsy/vSyW2swn7tzlEskN+oYbgZcw5dR4gB
I4y5nEXPPXhbrAghELjX/brbm9G1I69FvKS3AexVx5PgI8rSbqPxT+zsd7CGphv5MvSrnlDQ5u7K
6NWd4nBizx58zA75VT4vdRfYAasKh2JbKN/kFwlkVFmxtakl5Zr3c3jJVczzqk/N+5Ggm4egsTdq
ZlGl1H5u960v2tjRL7Bj3K8chXnndRhl6+OOs6KvNV8wYj5ACKHuA5smF25a1/Bs+JQ+Sg/bMjx0
2akSzjrBdzw1Fp2bSJmdgtrfh8Yj6vhtrcTSz3cJSxFHm4D4eykzAeth2eWXVi+/QPpM9heP+fZf
Jpyh5gsQTxVKblu5EgjBHhe+bbTYKKYPTTpe0n2tY6aDpu46uV6LsD2torvbOs8WgBNheoHDH5Qz
iOFRE5cE81CvG8+C07zt/qEJwkmVmDiC4UagA99fsC6Drnzm2f6F7GYKikmz8AXcefX7HE4RO9EO
Z1I5R/HaH9oNg1BKwx+Bb+Fy7ad5QPqlLDlOMfCOchmWXZ4ptKWny82jKVuyIQzdFVE0w8NfJH1U
gs7+Jo9Znh5CsED7B9CkrS+7Zeumx7GxzRuaDKOtcATPgGGscLjKjukdqB1OcXtFVjz/MFqTu9h2
Vh9sv8P4l03DFp9iMEjDgudQLS+WJmC3bRbauJwR2K+p5cuLbHSXHlPlQEBDFGqhsg1twqBqRWPd
AbpF/ncmV3R5YXqHaDNCZ0OVlgU4+eDvhr3sJhkmJ5eaWV00G/b4BWZR3EOq8iC+dEOjsaiZbarZ
MNMWHQ40WSCVd/l5i6bQFujzTEhwaTfJb9m7LW2FMwMWKPEG+7EDUx3z1TB0uT6kkfHNjRWWo+oJ
58TV0yjnHyPkuGgZzCH6jLPMpqwM+iZ7gBhay8ueJHFzRSMgGo8oAvLtIpqiLXgMBQyMX1MJlv7N
kqlxOscg44THfhZ6uMu6zkW/dmGUPELgj7/N4xQ0lwGq9R07Vw3xbdAAIKjk0DTkToQ7JEKKQKIR
gZ3uswGHaIDx3mraOpTTq4S9whPMjFIowYxhfBMB3Qy7giDqsLswNvRMTZvO1ZL2XVRMFA/jssVw
THRsw7xXB9bhCT4tnfJhvYp1Y9WcwpujVMvYmedp3BDd0OLq11u3AqQspjgyuuCZoqKEevrIKyie
zg9d1MDaznKTgLKzoJ4ucIrIb8nU+uEwcQLoYBonh2w38YG7UfB9Cyu+pGnzsBpKXIn5SrqUbtjX
8S6d2r7uzIS6ETVIpw48a4L8DTBSvNQm1XGPthUy7cIDkHJfQG+dHSQj8QMXOqNJqAphJzkfeAog
87kPhGRBAfwC0x3YZRG57S1BpO28zCCiQ0zebEXKOj9fKWRZci2SOQz5i4jyXBY5ZWooRhhHvUiF
/0eK1MZL0XU7Pgd09YcXoN4JTOvRDB1L0Q54Q51J9+G04Bfoyq4UU3stkunkhVoYwZy0i338JV+6
hdeJwCIvwi21d1TTUf3MBgLVJ6db0VbtRmUKSkGImQ9fdcys7LuPd5L/jGbrgDzM/dTWoP4S1E+d
GlmZWk/zYkUuvn2OBvdxOHiMpGobbt3Jw1DzZPIhuwVYxj7Zjvk4IDwELrC0G9wpG+laaaNssRv5
T2uMv/1J98r/4z/w95+Q+BoaIccPf/3Ho+3w33+8/8z/+54//8Q/jr/szUv3y3/8pj/9DK77z99b
vYwvf/pLbcZm3O6nX8P25Zef9PjH9aHM9f6d/9sv/vbrj6s8bu7X3//y005mfL8aQqL5yz+/dPH6
978EGMZD4+9v//U3/PPL7x/h73+59SPGon67GLFL3G9/+60e7WDH6bcLr1/M67+41K8XP+K6LPtr
lodpEDOM39PgnaWw/PrPryR/hboW6ERxHKYRQIK//GbsMEqojMV/haRIilYFjViQ5u88LG8RIfEl
9lcG3DbNoyiHgGmCgaL/e8v/lCv7z/f0r+XLkj9oy/+/N4XLxCgJ8bsoRd+KhR8ned3WmcESnXxF
+vdqZg1bIAqgZmilurZ7HtZh0r7J3vALlaU3e9DtBy67qxFgQtEE8zUCBntdWC9M0ey5LmG2er/w
sL/3cNK76bZsvUjXYfzC29AcWaTjW9p28S2sWwA37d2Vhz9wkerVV/u0iVrk+XY57fynptF9CoC1
6kz/3MlAHcJ0ZFVKxesWNALpBc+KPHMP3SYufJv9HszRvXOsOSEgunoxc1d2ENct4i66F7r9MVn9
nXcoTbesadH8yB4Hm/oiCIgpQKfvC653gCkUMCRknr7j9HgKe/E1lN13KyCDkboMGsDkRQZol0z6
DR5ySMAou2l2cQhJBE0VOwIfDP23bXAIQcDgn9G6+NEE2aPf2AknGiko1D/L1Sc3nJEznVJSw3ou
KpCGXwJ1fj9Pw6ziPUR8MFwQI+fazZGOsztMEnfXBpCYW1f6xAVuE06Ej1OCCiUgGEk3ER5Wb/Qb
1GJpNeb0CWFgO26zR6m/BSMQPPyxsPY1xXxrgfEdU2DKxt3yUCQl+jFZNcTmzqMLXWwj1YBerHwV
EaXF2pjpxGbPvy8u5s+iTeVhghTjnZ61vJs1YExhUWgFrivsqpcqn5D2+EGgMh53aOT0DI2YXrk6
gLd12Tb4/elO3Y8ktsHz5LAC0PrbkShpd+j3wVcAcF+JZvd5SlAt4EOnUD4oiZVvhsi3JhJvjVtC
5HXmym5rVimHRySASqNBPPELum7k1MxkrbFMmnLMBT2JxX1JFYbOvAvi04YeVTGBp41Vy+A8DGeU
CntBFhiruIa50obmmWEVxr76QoTb05xJZCxAEYo5mIcLFOvqnBkKv1XfRN/0BmgZR9d3Lrg/7nR5
ghfKVqZ+llUcpPeecYiD8jg6CprcED/HNyBC9j8NQcHgQBcHWMPu0elzNU2De2Xb16Vdn9oe963Q
Wb12wFO+dlPfFvDMIIUABFxCeeMxwcFaT5o0pzTBVeCnd2eG6B5SU6svVnQ2CxaNvsoxLlQYwR95
3/4AYefBTHj7tsUzUM7n5R/P3Dg/Fwhg9yQwc9FnY1uAQ325KHdHl/l6TvRV0AS22ncDKaUWOym1
aVwqg8XuR6zOeI2PLLSyaC2Wbvw+X49OhLjKu+wiNxSL25q7Pkqb+71NbkK8zWLY3DNZQ12QOQHo
aOOTHYGdAaI5odr63vv9SaSbfi8gnviIdbItZoLjXjZWzWiu9GDYoRFTc3SNwbJjKNTRLcKOaDL/
6KlK6wy9xkc3Ir607/kaJmlqTQZQW/HZBzpdi0xf7Q73m0J534fuzs5YTxTCS/2Oz0QhVldICWqZ
X+h+CsS4VGk4zmiXtW/ETdc9fOSrKBQdJM3DuWwpR2NyIEBCk55//yP+WY+5YwbkuUaPHkIJFKtI
8/2JJFtY0pHbGliSL5Neop0S4B33ILSUjGKrJOhW+JDdUwJMNswSewuBLFZme7qiSYj+Q5NFpKaE
emiKQdMAbbK4tEOwYkXNgOmKjOOR2ABfF3bUF/sIRL3LETzSfng2wfD8LhNRpBNC/pb3aJps5iEd
XF9EK/NfAGrEZRcnh5iuYU2aLqsQU58UUrzC+OwRFUBUUNwMoO7heZI4KRx/YYl86+IF8lUatX/q
5rH+49omClUFssjFjBqIq13Uw0QhGrerH9usaQUKnK+8wPwt5vLcQS5GFuMSHY3cngAVv4W+Scsd
bagzCujrPiC2XAS2rDZxU1qpr/pNXfUdfh7H3k3ul+uI87XeBxxLGWu/GzY8D1MXnsdMBgUl+5Pz
Cca2ZyzEMM4Avy1TL0uTJPkAH2XSomRMidlK3+7DdT4prDWKanbB1At6BdlN5KL7ecG+o8I95J35
3pP2a9ujfBMSa0H1aMzBdRIVIAeFAahHU8Y7ujVKJzcBlAVOGnPHD5FyaR2OrUNjE+8yxHGwTv4Z
bTN1hlvgq8OICiDkMSyXiWwlKP3RWWMK5CRCttaw6QkeMWiHOnGJ4nLc2f0SqRzNNwJvqiyvMQ3h
4YXh8G558ghpf7ilaYdn/K6B4Uf5BqrAw87sHdTQv6+4rXIT+GYIhP4QAPigfmCu2n57ImNyM9u+
R5kzp6cGHgpFxPBCRzE8d7uGx0mLJzFm5BcqEVVpkV6YXH/HOng2KxZ1ytLHvMt/ciJfaZaudRju
iN7NQtFs2PkXvpo7rbYn0P2fuUfB7NZ2uI5MD3zHQ+ImT8gvnDS+UCiyCTSvDn0Hk1Lddd8Dws+b
S3S5SPFKxPujtwkiEFTCi8aEpFhW/7wuri0agXsM8JjnjecXJN2eVrvws4KJTW3Xrr0nSuAohchY
AvOJRzR7VT2wAbcQq1doMr5tqwDKJ17VhCgDdH86EaftaXM8RvcHd5ctOOuWRqK9jS7JEeSosO6B
KGF/4sXiwJJYLQurOiAPlSbokDXYbQPBuwsWnIEw48MdTs2POSLnDtLmZd6RxylGKJ+mPCsAF+Bu
wF8pJgy8FHBDBiLSLYVYEA3MlmUFBYm6WIb3JyhRoc+jSLC+wWUYShbz7XqYA/YUSDwNMSLoxguQ
MHQImh9xhJN3JPrOGWC1lAblEOGj5y0w/IisALSnHlgbfr8zIcKR4o+S0fsRzIwi3wcHLVlsjB3a
tcdB76jloN9YDFrKW50DNn+PlOXk16cGHeWXYU7wYbR/fs/vfNP5slGLObY7mrYUuVWZGSQ1LkTI
CZs+P6SNpZX1iLOcclMQJIJ1qPWV74IXu6m4amf7vbPNdEDefByXMaxnI14b5bH8EK6UQvSnYBGg
W4nMMQJ7+BRvyQBkJY0OgIXDWqIoPBJQVYp2xh+hw9JM2aqLFj3nmszDfLP0bkRHj97TNj1EIgyu
mhS7BqhgkRi+gYDo7uYF97dRLUFdsgpI1ozDwCNGNhKPGyyHH0OHsKM7HLzrGKPBsuEnsxHhDNi1
L3QqH2YSTodtwEJVkGOFvwc+dxKJV+vUd7Hk2/9h70yS48a6Jb0ipKHHxTQCEYiWDPYUJzBSEtH3
PUa1jdperaQ+MJV/ilFk0vKN6lnVJE0pkdEAF6fx4+5n2c0ldpCk5rHR4JoTsmInoO9eekPaO4En
biEPUk4zGYAypmz9qqiWRudOL7g4dxB7RunFRwro6AUgbi3xoCcenIi3YBjiYLXyPXWXBsYrSGy/
inJ9XFL03HeF12wAt2rX9rR4FTJ3dmwjsdddwwlWGRvv/Yz8NgcWrO0ZPA8+HlWjdTvV1MvDFAAZ
h6buhOrAsLoiE7GWjssYm9pODoLmT13iv2pUj+H3Kq/z1+a8DX3XuX76U/83NqvWm+biy2Z132bP
dRBWtKt//TH8qGH98+X+aljNP3D4F3B6ZFOHOA4F+6+G1fgDhEbWVIOGlo4VQuxfDav+B3WsplkW
/46qe5bI/NWwan+YvIgiFMQOjJfw6vkXDSttMSTY3xtW1dbmrlfTSRKWSkf9niRb5sJUJSWq7owu
uo4bpk2lYkor04heaNcLnuKQprEti5cmaux1DOPNIXWzpUQtiudYrsdVU2bTmgxmXEBAmxj4U4Vn
YLJHnQYVWtp0r2vUOxggtuu2aojxQUXlk/qj2w1auJmAvFaG7On70e7zgzIOoQvSYrsTluCOX+tX
Yz2Z616JnzUrG8HFQt4FfHqddqT51CwCJ2dJlWNJUQIxmjZiqvva6Svyckw/BfCNY3lREBemPNhT
EwtHsaHyjXN36lNo1FQ59hSGFyI2KvJ88qKM2pXI0kNYRT/SKXwJLSrc+S9sT77XA6K2VEM+zKdv
dULAruPyprWTgyQLasdoCuF2Uu92Uv4UCBrxLkcxNBlFse5pwlaTbsa4elKEgFS+qsLbAZ55O6uR
Jph58UswtvayDvIb3+qOQzE3eCE9ddjROQMwzIE/erHmTBqwKc4VAZ+/qOTotqS82YZpGFyKZmoY
FufTuPeMZnQBzSmPKUzeOltGBRROgyXc1OYmwYVTDkNhXrRxSZNrDkzQn+SGd6uTDKoQLYrez8mw
5yrMf5WbyVM/VjfZ6O+9qSlWasYPG0bGEr8yInl30ve39kawSRF5ZHMMRmIbm7GtFeTpZCEC87bN
aEtNUnFdJU+waYq1lYzDrk4YJE7qIBt0ztB88nZoVl1FsVZ7JUEvlEkz3B7VplYa5IC8BplsWcXR
6wwDxOP8GdvkybYhldq+kjBEyk9v/UcYBe2a3UbFUxHZdEcKtWo5acpBy2C/9sLQL8b56AxafWQD
hbSwoYMcmMe2B8tkWxzyDKqZRW2l6nVCafWiKHJ5FU7tIwRGVw1b4Uy2tsnL8KVQyMjGkN8EZjNc
AE4/1V514+lRutSi7Kbm00Yl2VROT0rdMKLph2BdV1K8itT0xWrjH2PE1hFdTwIn1DV8otiQusvy
RF/rM8ZhBySxNJB2QUW1PHIU1JlE22TxD8Yc1LDKFeVJ5hrYhK4R2jIXi8l09RgzSJBpDXL2oi5B
r437NowoSj2rHRZeTN6MxuSkVsaGrda+o/nZTTXynMGrfDVG5aqbKSB9m3DswuzVKExpAY8nWQLr
cwhNOXNDSR/XXkrXVkdMbe20P0Zh8DSZICmST6WQRFzaobC6bAn0jcq96XMW+43+wZwMSBaeYa4a
fzr2BmdmMLifckhZkWBRwbVolEMxhMNlqLK1fKprGvLYSxCI1f4qtyt1Gfkkz56VYUs55gUMrewd
eAzTeppoP7OgfIRDUSzb0WSBsgzEUOZ+8KPJwa0xVtx5UvjqCd19K3gVC/qXTu3kd6VxsgiLmipr
W3Y06U5SAyexjxk9oEhqB22wsSxtcI65GeJKmivdlo8JqNYmZyDhdPoIEGKo00Kugx9d2B9BxV/F
kHT3SUTNo4LxL9lvJhZhyEer7SBd9lGTua2vgvslEQwqtXqMhf8CA+JZyF3iSFoZukw1KAg9mF8K
sNVCj4EemDypSzFSwwik524HXWWVh0JaRILSrxjZnt5i/LSJQcwuhdCmjRi88rGl81thx5wd0i6r
Xooc0l0X0m95DETfzo3R0FjzsDGPE4Q4u5pUhrDVuJEVDhn1SbiRBH2dHob0TXr7pyLo//ESBOb2
7MH1eQlyU1TPTTL+Kjfq3wHyX7/7q95QzD90C7a/DA/2F9b9q95QlD8YPKowfxXsXZRZWvKr3uBf
EIfK/JKsCPiXszrvV71h/qGpFmQckwrB1pl4a/+m3lBmSdjf5YakKjrFkdA13uB35XwVsNRn1FsL
r4xdbWTfIVM7qepBLFZcqcphAUJz7S9b33Z+u0q/IPrfN4pQKX34hmdqoxQnr0SteWwmWYPlZ7tq
K5eQVsP7cCy+sANQ3hdRf3+rM4WR7Ct9kEDI2cbtdT/pjp41To9hEc7Aq2548eAeQjXcV9pE31It
GxKy7n3l/aLMaqOPrumZCikxU2UM9Vhi1Xzv5in9ryeBVk0LpU4pLk6yDlDDmmGAvqU0pIfsqz2Y
by5xH73zWdGInAUiWsm+DIkwKXK3qcKt0aF+8Jk2yN2pL629FZtOJZV0UF9ZRnx6iM70hjFjkZLd
4Pl2BKi5bC+Sy+YBnhzsQkjgi38+N0yLPrqo5wMciel+U0+5t806zSl0m0Kxd8fqkpmF0+a2EwA4
/fM7fXZ6zo1Zw7GXbfZ1DdveFO40gp0LQCBPXRh+eEoMyk1vcgnD9CK3EGepmKsvlHGf3cBz51Zz
kgZ0BH2zhTzidvKp6S3XqHwM6sCdY+a7NVdU35cCM37zq5XMTNs+vLTzo/qbe4awBymXranZxqq8
mFf54rTnSp3u2jwy+gC7CRPMsP9qFd+nX/Is5oArjKJshNgWj8VN+BMJUT8sme94D9WRZdPTl+dy
PvYfPA7qWayJvSoSWqyVW1uyFrl2myogPKP9dnwmIhqMxVJq10qk3clfBjjlbQb90dueRR+jp2Lq
vSrfNmvTWob3ymN2zINjcBOWYh2csq2661trEU/Lzum+e+YObPciO6LwHvaht/juRXsF2ht8vUN8
YbTL+j46GdJzd5AWyJYWwteO5XN+kV8n7QqW1Kp0DeMorWhMEHVc5FdRtG2OolAekpJB5QMo4OK7
WJQqND04RJtG29X60lZB1b811911LY7KSlnmB9EsLbfeRqtxY2ylvTduh/Xg6EvNW49utctXjbyG
DrzNNlW29urvwbG6qDdhums21YV9bfKKKLEXw216La3by/JUWossvNK9l+hBO/iuQOuy8ff5BtdM
ZTUh7/iBegagsHK6F10nYFxIux7FqVu5mWtFe7zavlC5f3rmzmKy0qf4w0ujuqXyg2JiO+CXG1go
rG/oopM1N56e5rA7ZiH4M/j3F2HrzSb1o8NwFpIlrS/LeJDVbTs/vrK6sBSbCSQEKPUp8EJoxzBT
q6dQwf2dsNI1xSkNVXdkktZ8+YS/GbJ89CnOI7Q5EDzVztsKfS9rOUNPrORYBNHb0a6evAka9gKl
3UPSy3sPIeIqN/zdFEBNo4o3oF7O40R5NRO3hq5HmAbJmMI6nKemYw+zzO/sbRmW1+g9Kt+OF1TG
3a4XSrimSF+VYeWQE1unVJNLSYI710sA9CodQ9q3yFVgKht1Fy0qsYwS/8EaQw7beBf5ypZtj8Ea
5EVbdu34LcyCy3oIAOkSlIe+fhoU4zhmhsOCnnKtpdZClJMzgm1aVnoRdOjxotSh777JAyyTlNqA
BpVuZLRh6zHSWxoY4yLL1Us765dN8eKLJ6X5ggLzWSI5tyqGC2zDeCm8rRduovLRtv0XIcnOELYn
C+u2YFo1ZnE9iqOYkElwx4nDXySxT2L6uZVxyyKbzoihMyhe+RJoipMJxFYaJYBnOaFv7XOOYlNp
X/ijffpVZ3H5bzlErwQ2LHLqbcvM5asZHs0/h3zOmos8vw66cVGH17iHE979jWVZX3zPz2qPc+fj
CQQrHXzJ25ozhILsOysYO8JzD5ju2FGx16d9Z1xl+fV/rTo490PWNbRumlFFu2xb2PYuqas7CeLz
fFOj3F/F0rGrkpOhkKlNdT/5O/sLS9lPKqBzt+RRYjdHXZgRNG57X+oqk9FuX9sSlcC4L/j/uQz6
4kt+0ha83ebfbmcu94mAHqBu81E+BZ68E8btPHVu/foOIRuVUbgokIGqNKVfvOUciT8IUW/V9G9v
OUx1lUEGUrad1+ylcFp4/bVAyIHd2QoF7z4kGnqjdfmGAPBR4tH6Kkirb96JH735WZTW69GEekzJ
N3T7uLc3HgwNQXKI8iZdKGgSGdoDLyaEqDhuDrDJ92liX6YVvo7VRTYN+ynpt0npfSu0/KCpYISx
ixBnUWrRUmog66xFvY61XVmv83w/ToQiN67W8PYDZS013jJAjj6qm5GWRKUyEJDGB8QGBK2AO8uW
8nJomdkGc+JeBhOjr2tt2vfFi84giyIxcLsOT85tJjawKYaZBL+xWAU5rHKg14UE8ElBJ0Et8PZj
/KipF3269/RHQ79u1Vt7eCj010a/T7MbpXNjze2s167ZsMCuq7eysZYVN42hGbvKMH9olDjV4GJy
J3WbwN/6xtYIGBGugcgQJy8KD3BPKtRDJ0YakS4allYmbSIN+XbV3rL67aCxPqn1JgbE8d5mKQx+
bRtzLFcgKkst7NZxa2873wm68mIYEZVF2g1rrtx23MrydKGLB82863IwrXHcJD45lMe9KfR9lBjr
wA7dQAw/FDw9LTHe2AnjmFpDh58p12Mt7vTmAl76VkvMW1vLjpmWfm/sYG+hG1V01Fisnh5rcwVJ
0/FT1KPozBRbWilj/b2XxNqmyknryimi7HmSbURMYXAVCgDaaSTm6HdpErlTmTEr5mJINcTXSMgH
OYhvo9LajhFMrJ9BWCIEyhd1CQD5GvobjGAS20mwI1xUWn8MWrGKjMqVc0RnSYbSq4fu79PUwZoY
pswxkP71mrr1pWKVqtMJg+WlAGDqip7J/Oga5q4Mk70oxJUSVJusGVZlqzl2Ga6KYDnhCywF6gYZ
7k0yZJdR1zkRugdLkbeenfcLy/WGcr40l/SUt038oMUjaCjMP4b9jAnmsUTafy8y5nkZ8rmpYIkN
u2WL+miyImyMohCh5XAxhuKnrg43bXEsYb/PrM1FHlf90mKq140bVQ53va9fx4N+BPm76X3rBZ8N
FsmxgkhWN0GSrEfDODSL2BxPZYzwtzSuOrk/qCLGAcDc9nLrGuAVWoo808u3hg58b4mNGZwQLKyg
IO5FU+6jNl4F6jep8Hh+h6vAR9ZFue1FkIb0OHxmLLr2AxABZK6a/EhkXcQWGpDwpJjhV3nysyh3
Voghgq/A/1q2KY9s+Bw2ouwYj0PUCYRjzO3mawpFvPEoqUy8ML7qnt/8eT4IcNAp3+VnC9afbtVa
txX40kDfOvoND3jarfNIvtBag/MMUlw3mBigOsyRFd6g+Xd8Cj7ZvCmxUhSWWFp+6RSJiZgVG8Gm
ZY8dA4C0XObeJsJtxVegMGuTk4hoGVsxZKDbOvsmy1Q7P8JeXdmewbRIJ0ciGhWSOyvVO0o0eCCr
Vh3x373yO8by17HVQnpECnib9l/Zbb+tKPnoEsx59bcEMwUdG1A7P95qAVPvbO8lu0S9zeRvZJiF
QdcphpbZPnI0H4/j8VRDTLKpWZE5YXB81Q5bOVuyhXCRmQXJL3RsVTtQuV2kpbm6wlrhi+T75kj9
0Qc9r6UUPZh0I2bV4ahtA5KwJTUObAoX8lGjX8v2RTXFS4t5eKxeVQznGX+hyWwOrJJcp721rPAK
aItTqB47iG0cMnWfyOUOq4lVG1TLJF62LaKZ5FFrOG4vDBGXZeK5NVuhY3bBDzit1kiH/DhzTI9l
4jziM8VvmlW4JeJiaYVpCDpKmHNEjDK/Tf1VaE/LVKsZ/H9P0te5BTBM/BrQeNVDjFbKWigjWg09
XYhKZksxI4nmWeqfFL9f9uqhMBirS+NVg6+FGsvQSq/iZpsEWzW61CHOmVMMfMYpxK2A3dKH/GEo
mnWuirWAfYQL6hLJ/XKMcHbi5SvVWAxesvJTE3n4t6yRF6l1q5O9Zzk5QbedquU/1y1vDm8f3a0z
9ESyMl+La1Z4RgcRKW6OtshNVPM0Nrnrx/MEcms0N2107/dIZIdvZXBlpN1yJseMZruaEIewWvQW
35K1SPYR4wV051X01mTtemu8MTDMHyBs+RU8IS9etfE8c2qZ+3huFFeXdsyQiHUfhL5Faqrb1PDg
0HUO801HG4EPQDv7Jl5mMaSQbtroZbyMTANWSrpDwL+J1dKJUvKqka2mMl9Foc/6bt+Bnb1AH/tF
I/xmZfrRdTpDfTBPVgrBqG1rJN+8WoU2Zh5J3nsZPxPdbzZMry7K0L5CQfajkMLbVnYDSz6q3DiU
dhdaVW47s7xSqq3OMY9G6XIycyak8V0d6A9qWm/RkCO/USEX50uIIksjm5vozqcn+WbW1QFn272Q
8o2m4liePLd2trTJpZMfwweUXBHJq4DTOGbSpZSUl0VvbtGDOkFZLcu23Sjjkw4Jks1ki27IV0wP
j4WF81BYbHD3dbESX8FydEvZZChqunLQOtF9OVt1zR1zfuNFmF5UM4FtYbJnfJJjNzagq+Ec4zE/
++fj+Nb3fHSZ9fdRLvdVhgYMm3ZhaTrCrqjT66sWAFMg2x2by0HirxPhFr7hlLV9l3oazN8Bb/Xm
VI62+zWs+DZD+OijnOFg09h5DKcVaSvwiSZ4aXt5vKzHXAHOZN4X46SkQW1KrP6W8nurTTdsNI7F
HrY08ZcZb9lcVQsLq4xJ1eXlOD6Myd0EJSwwgRX69CVtpy2w/k61FwhfqUFFcz1hZrPTIOKp9qY3
tk188cWFnT/1R99mzui/pQ+r0A2r6RNzW0KIQJj6qIFoFabTKLgZOV1k7rPGv2cGuc+HvalJztTA
I/svvvlZfxJPJVTfqmNMAyA8KioMeLHPC/s51dt9UKpQ4rq9Bp9hvo12lOxxSlpI+i89zDs5zO9D
m8+6bPmsbEkyuCdqBdcxSq1LHBz2Wmk4zDVPXgTGn4NWzthVb5ymPLr/5+/8MYIBIef99a5iyZaV
YTS2Cm1txrBIiNPc18/ISUJpgk5xAbXln9/sE/wCxfT7d5NDGVst6DjbyCzvTGKz4aFwNn6ogb03
xG0aFk5uWI4eVCfJGPdWgAsRfdA/v/vHnb1mnyX8rswUyB6qscXDzOlT053ai9GE68fXrGPPVVHR
//M7fbLuAYrR+++pdtOIkJs+sRwvkV47kUjvZL7jfGUR27nVa12K5aBEpMpacyAnkgcoTSPtq6P8
MSgPS/H9J8CsoWo0bRLbmGyJ6BC1mrZUYrByricUUqdpFFdNxBJ+IYJ37Ytr/AkCrJ3v0UiSTql6
fRTb2kbbaT3Oz27p3deqRYEz7RUuvZlJzlDEpzL/8np/dmvPYiBWHHDPmOBuh7bNl+CAdXY/D/+R
1KgLCU8UU4F1QclpO1Hr7zKhXw3+I55UTywnOvng0VoF18r7arj12VN1FsWSUgtb7OnsbZGoz17n
r2rd2Iey4WK9QdEv76Hz7BXP+Oq8fQwkAd+8v9ulxoKNvCvsba9GL+x3wXmh2pX9W7wSWrBSQ8PJ
84eQZviLE/7Z+ToLVVim+IYkOOEGT06oy45qFI7WP3q+cAK1PvUjYHHxWFquLPn/tVh1vlEgDVpj
6NE9UbF3e38y9hHTspYneA6L+MXvZYaVCln3i+/4yVU93zHQGlCCq1iXtj7Q3xwwcp7TYdLI3uMe
a/OFp6MBqRXHMLw/3/Nf0Txuv5ZE/neimZpsILRmY8zPWR6/VJE3eHbkzXMG0fQ/f/w/hZH/eb2/
maa2CoFDUS18Q3WZmPsX0xQOqmDxuWxZCCjfSSO1P4SwIX8qioLr2hnTlJpHRvGgmxA2DJxs/wXT
9BzznKWRuq7zeiokWHqyc6WuqXpJ7mf4G0ml8qCP6q4KsquoUujjkhSBhLZXhL/mdfZQ4a1VneQ/
4UvdeCK/xzXmqMx8sqgG65OObEm59qZu7TfFss961BnhfZxP5rJE5bA2vWgDm3WAdDmzKHMf0G+8
GasYz4zsnpn21irHJ5Ebe5jztyPkN/oZCVr1pDksXYJ9n+c/O6y84FIXycJo7FstUm5SqVyFprTp
fCieeVnNXjvmK/H8sm20w4DZglCs29ySbmED427GiECEm7KdrQylTTWk31KaYNbM0d1rubcIWH27
TOP8Z4V2a1G0EK2ankmRniGqMEKrXMjMZnEgbJZdPj5hKsPvDPE3iWIWN6i0cKBavYCF3LDsBc2D
YnRLpB1O39F/+lp+L3oZ76tWXM4ZtjYU1HjqmxPuJlLqdZ9a97Uy+MsAPeEKiG6t697GLnipuqo1
HNH6G6xUZ0dqdWeP3qvaMwnGFglxGT5cts21HeadJqnaYkeWy3TIuODKFYVzHOP/UDZS57Ku9Aql
qYGxyZtdzD2/C9ItMEUxLV42h9UnoI0ZDX8tdOsCJmu68kL6JRGV5RJDip8RK8wWtsSQGXMopFY6
cqPBx5IpqbgTU13eR/700GveapSlS0DBfRLRo+JSeC318ncjh1onBr1cKKpiILSqrpXWvJXt9kJi
2tCPP8F0T6EffsuUeDbEyX76ZQkxWKzhiI54CaQ/p7TyHVno+dxSNcx9otm9rIB0WEf2ZojGBzvS
DmM0PBmtf8pD6wLPFnthaNJrG9QuXrs3vg7cVY91AW1QCld4PGx0KfMWRZlQ93gwoKPyGhXWRunk
hy4p72OFTsPK75HdX3lTexzV7FrJBXKYPL33pvFGtRMfSeB0gwkjRkG5ht1ZkyzZSefNJoT20gwA
WzvVeOwEFh+q521kYE0j0A+2CgDp1VmBwV31M1a4w5W6l4L4qrO9FWD60tKCDXyMXVtWPzsRb2Kh
rESUHpVwvgWeuBr0LluIrlpZtbeSRGcsInDzzipds1Rw5O070B/vUqMnW/KMfZOixuXjLQZjfFWV
2u1UaSPD15YxCoCd+s0r5KcewrkApWn75AoaOAqkHrGW1Nq3Za9/twsF+NzYFk369tEwgQVWk17j
QN9ZibUtJC6O3isH3Q5eRtm4VTRlP3ap70y9vkvkeGNrxXUdDzdyKW2MKN2MglMh6cFLIBXXsjo8
5b147ejL+xL5hKruo3F6inJzGxvjU5+lP4dC3fcGXd9vQf70Z1f3rt+Zy6G/m71fsRHdOpJxMoSl
WO/LF7h3oeH3w3SXzTxRryweIwXeusiwkCr87/0A9GKZ68nLDn5TP0Zp5wDTr7/4FO9bzj8/BSJ4
w0Z8AJBtnRVt2PhAIqgqmU+RFivNR3tZxMam7CTGJcnBTvKbqEifUvRcxejt8goOth8iaUn/HM79
q+T/aWb/byszsWQBi5Ks/Hn+Pz4nz+Mz6hLMYf7X//ifdTz/n1uNzz+eqQU2zy95+vyX5KT+nQP6
n9f+uxYgqRsqedvGjeC96kSYOvIGht/IQSz6or9UJ7O0RMY8AcMdhCCGyf3/W3WimTKvaAnVNoTN
Ert/UQu8bwosW7VNyhCqIVM1bTQnZ6UzdlhVomZydWd6cIpKeZ/qpoN41Mnl1uGX13FauFH+lUWI
ctZ1//nGtq2YPGdsIBTnjDvTVtSyabTmDo3eqsIysdH1u9COV9IsrZWVdCX1aC3GqTtCNezQW6CN
yGtWyKUwyqkN3D6LnVqvd/pgrmcvA3yjVgHIHHZN1xG+nknUOr5cbFG2nfr8RUkNvDmzpekbV2kS
3+bFS8CA1izTAx7kqzo1b6OxO9omIcVm/hYPOdRywJ5pcLXI/GY1iBKxR7plJZSF5lHGtKuPMAYt
XLlOLuxptnQNnzXfaLddJW7xJV6hTfsGPHSn68A4ZeMkYfgjINHEgX9lVsN1Z7bMs+iVllElLvrE
ug1x+JhfEsuObYd8AwFbv41xUuntzltkqhesMdEA+NWdoeFixfV6bjqGVtpFNNYNBhsrgPNDJnvf
xwI9PzZzm0yKfgSY9K6h4Ouu1ReP7J9fFdr0NIzUA3UgBUyNpbU6dSvVhBk3a2Z1pEMW6/SWjY4W
pQTCzKoYyhRiGXq+xYw1Wkm9K+ipMz09KAKlEsMdPRxXmPh90cK/QQS/R2WOGi4mEKkNKg8TpdT7
qFzWZdoOilTdIepx5MHYB7OFZDnCMzKuRg+rMc3sL9UovO1Mfx/YyUqvMGBOrIuQxAtN/gaf3nU5
DuTjsH70k+E+wXSjyQs3kIwNYxQnmrxVoHSOEeoYXapXSGncEC3tSEe7wNHqIjPLU+4N92lN9Rdw
2yPzAC3kUfHYXNp7MCWGfZllS6mHkD/fHTxFVmCTDpIYWHlKey0b8wHHUjXEjhOpRrdMEvrwAM4l
FgsWqH2cGIeyJmF3UvrUz04frUGRhvKhHYtvicES3S6+QBS9aTX/yjbTU6pahygZLn0N36WyvLHZ
1Z0k0h7z3LsgBPq21buu8tcK9cjopSeLx2QI9ItYrdZoQI+d/x2iuGOm6ckv+Kz4VidILkuFE6I0
ay1JtyJrdxzQQzB5XyyJUeTzRDffWEXDvdMAg9fQ072/sR3mdGnGNsS7SrZvC9O+jWRED4lYjy2a
dhm1U6+gLxmMVdFEx6ZnDlfl117n5nqGxf1wGWEmXZXRIUQRLuf+Gl9pBK7qscALq8+Kk+lJt/rY
OmFiHQqsE/Hpd+SE2ZKkDPuqLLfGbO6Atisd8BGncMcYdVUXzYNHJKy9dBloupvxvEXWuA9jtMcm
zudJtYNN7WhV9OKhz+87kwFDEAHS9veViJwCl/MQW8s8TFcmtsVx06wpsV0M+9YqlT62D+uu7ajM
Mf8Y5kuPvLbLNjivHgu7Ww7sEsKEAw/sfJs3GTy1+uhr3WWqMWJgkpZaA13/RLNQY5DaH1NbdbGr
mJaNgl8DtlA8EqAs9kVQ3mMpf+n1xSaPf9j4dk7IqaXBwhvxe6XyFVR0WlW1a2uMm1gcE80CNtqp
baER+T3p9FsS/aC+OqPIvgV+antkk6Qbyiv1DAykdkoxQyvqO671sW0IKT4LvkdjWevZpgSjtHtj
Izz/CokRNBd7JUUFrp+tg8Ec7IBkBf3gG9Ktla2HLAJAol6gSKTIXuNQuvFMHT+L+EKkrTPk7UMt
4N5q2l3phd/np0TluaVpXFdmt/TG2ZtQXFT2V6vcKSTe1ZDzodbo8NF+oNNAZPH+UOuJWlpmPDV3
LHEoUc8Xbq+2zlj1MTPK6IvY+EY/O4+NGkbEiFSxYkKr+v7dOqnSpKInlep5s0NjtrYWlqPRj1v+
vimNOxxwqL2NQ4W4Y2AvmNyiDlM6L6B5yP4sFz8dF7wtSPv9wwAtzF9YKOhbZOCNMwxfM5j7an3X
3/U0QlNUbiUb8H5OqmVmQg4yEX9SZeCSV1n6piuKTd8YCMaMNSs0HTluHTM3L6JGu2jQmROvd/gK
H3KEYkOWnaLM35dEVKz7trndHllffjJU+xQa1YM++XuEYbA31LtU6q7Nhq+Zje0DRpQXGir/KtEO
VWmu/cj/kaal2zEPE2N7lBPD0eLwZ03WVs3hso54E0qgVGQ3KBhxjPHHajFaZb1kb9a9ws+wdqr4
5uO/pPMDC/Z1rHJVuq1l8zBowb5IUKr/82Mzn5j3l9VU2SmMQlme0aFzziO7kBH/BlxWU9I2gNqu
lnj/v9LH/WweIn1e5Lvtc/MzpdL/vYCff+XP2l0S4g90UuBuFPXsD0d29ReQx7H9Q1UBz4Tgv0LD
7uw/1bti/SEUk2TOdilD5wcYDfyq3hXtD6IC7iRzIaMgQzf+TfUOLPjuXBi4SlENzfNdWgIdd9+z
aIrnMkbKUxa7ejmEq6xgV0RuEFTTrDmxKiCFR2mkLKLwX2EqZLeyVUnrppOu2NOwiaKxYt9eUa/1
OSxk8HG2Hs/vVmVBAazq2mK5RUCdXWr+YvT7dJkr2os6DZkz6gWG52P/lGMQidtGgBWf0R5EiJ24
MTv16Jp8hffIYwbQhn10/6zMnhN+3Pmv1iC6VTmyC0jty1eDTRUr3GNpADQTY+UidrsiucksNvPM
nQMOTC0aI+AlKBxBi+Cg1hrY60oSUOqzrWXd9PKtj+X3QkOY6iSBEA+NXcpU2z6Ld9wEt/aFZinx
97EpmsOImpzCUTaJHcN4VWDyOS20GvTDCxH2iJgGiDkUixNbNOhWoVwMXMuj6OtsTcLZdaUVupqY
pRVetTSlMvAXWl/U+9aQQsQPQckeEq0yntCAak5Fs3CMlOqiiJQ72VOwHo1jhn2Z5L+iaSa2QCjG
TDTw4eYXOn74kfpNYL/rKPksE07jYsHiEmnTxyUjLL9/9FM2jNbVNLtxGndjOt4ZZNpN2cv+MQva
dFtnQn3OceD3HbYnYUcxGAErgpoc6fekQiKNu3pnDMk3uTfHHwZR7RDqzLhrxRwf8//N3nntSI5l
6/lV9AIc0ZsbXdAzbNrKyrohstIEvfdPr481PXO652haMziAIAFCodGZkREMmr3XXnuZ76eT7Kdc
t2/itgLZRRcsGdgFtJQByd1ClSjKHtCsDGvebKCUhpMt9JvNmmBdqbgE5qPV7cGoiVbo0E+eBplA
caP3gk1BIfWacvF9U2McSgTIyJ/X3dHsZ/3j1oEqrzo9/4BxBq56QL1Fvk/0CtQzCPtsoP1ZRuhn
yGmdi+dByKjwS3JcYY3+9mmJJ5jXXVG4FugCpCrAa4YQzeLmBcGAPAvHPV6X3AgV2vIyUOw5GxuY
K2M4URKpnMZqfKBZE37vNNGRUhmT3W2J6Yid+aLPbO1osl4FZXXKpniR9/5o9D6+9TGgTaVbH4VW
VR/JWuZHo07QJpLavBTdsWdX4gDlpIahgYXYfp+Eoj5rsOXDoQMcpVVj/4KqRuqnUmq8mwsRbnDg
xBCRBo8PZcoDvJHseRHjufeXuRwg8kIGQ8QgfhLr0goyCpHgGS6aiStIRBNNock3YBxDt+qK69Kn
5Xcos8rPYqzFkyFSUOul45rVV5kGDsYDJFa/mk3hpS7BDIzwhBoKktuBuZ9NSJToaIAEE2JBIQ3d
9123fInxRFXGTLUGDTVkMs2xcDfyGYQ7lfGQmmK6I8WuRRx/z4F0CpMhhsIMRJUNzLIrReidTiC+
Kz/HhQ4wnVJcv51Ev8xUCxRqwUaqolIQrQAwYZW6PEnFCpc7c3oDjA2Af3/MbsJDnN4uctZ/xKIy
fA503ftjakkJRZ1qHgvTETBwIjznqGQk6QlSdFH0l4aCT21FNKPfstXrDVVLLV/XYtmq3X5uxm+i
qRy3WFfelS7PP4a40L9rdaXfxRQbHdqWHEM33G2boDnjbYDQuCOGBHMrcFrVEie0o2ZNUXTjPku1
92FYeztbLN2R4wbO12R5hSoR6L0l07c+iZVLJTzoLUXoTqwb0KWxj+exXWqYX1l2ssw8ec2sgaBt
SwQkTsvbeRxRXfJkpYr9pBP0Szn2AxovguJr9XaCM34aYrRqxg4uzlL9BA4eWSJUWjiye23g6Mjp
kkYx5IPlVki0tIv3GlXscVMhr0Flv6NolImBCaDcO2/zQ92+trTdpIo2AfErhmO1tuZdV8QpJYXN
dLWykk1UqWTf4HyMcGhRKCdP0pLokDLUFYaho4g8B0pdiwuQoJj2nECS6jr1EKl1t257RzzkHqQG
RGcRnzFqykam/iBRviZDIxA06gScp/V+t5mOoelnClqRR9skiuBHBT6wWEdplQK7aFv0aJakftJp
8jHoG7iahUDgYxGXDxllHH/ue/0OoTbpAC39sVfBLxjdWj8pKDk59TgPTiNqIi46m7+GshckAYQb
ZCTkHaSUuJlNQeFj0Qn1A3B76OYLwhoCxXtDmxnwJ28f2Cl/ARbstCIzrl5IHBmjVVL0lrRUOUnW
N+1WG35VJei4sb/epuLl1iCvVgMFdxUdjYRdIAqKM/SgflkGpwBO0HXxSUtv649hK1PXvN12vlMh
+vo2B6VRVCCDhyCW5sKDWz5f981fJ+fPdC3cgraa0PZo28U31RyxOtbKJ2O4Pccq1W191psuQkSP
07x936Y5f5z6rHVjdZ5OxaSVOxQzcRDwSOBhot6CD4LInXpz2PEGUlrVFzTjL70ll57UyuaRthuo
p+myRoNcrcfElClyGOfOidU9nBebezE7KiOVZWReukIqhtvqcIoikSTh3hTHDpOyVgA54mseS5fc
wP2ox562AJUkimlM3VFGf8MpFwxTt2GpBjBd47L5GQD6bYPlkU5C2z4k1BanLEC9rGXqQZkSFda3
kmgwU+RVahIvgcRufBOKW74zsSY0h3Pozm9931TX1QJEKMm+jIuRF9U3TLdm07APanMaJG9Jhcob
uiTz1VgOAUipL9IgE4vsaQeyrLNstPd1lc2AwNezUquwLG8JK6B+rnOsTYpICdmrjEa4REhBV0H+
BwSBNrZU+dlc2bf0hWX1jZpl0CMLIBwLGNvKsEBHwOlgee1kM3JrqCJucYNlTI46NPEqSdFk1e1+
6t7H5pac6c1bHoU5ucMVfUiRMPET9hQoidJtJve5ihPFaqe7BWx9mzGP5TLj/L2tE4lAWQ78ZffT
kgwlmTnWnneSGomxdoWGOlqPM+wy/mB9Iv9VnUepx8gs6vvSb6VfL0Z3j/jhxCISD821Qc1Ht0xK
x+1RnWYZDMxKDgq0J463R0pU01CdqZN0O3fdjV3yYC51fiFPSqI5H/uSRkQY95nBRhJxGaS+41WI
1DXJppfcQkbifV37VY7tX9uAfyvt8V+pefhDZuT/IVi0IVsWu8w/2zM9pWXdCafPfvj8/a7p75/8
Le0hG3+B8EzqymRmmfq+c/mtBEJW/yKqkqb/Il/AWGfP8lvaQzBBXBAVsjRZNrC3xg51/m3nJFg7
GENTMJ+6xFr8byY+AGf8YeukmxQ/qApHJPyocJL/qJmuyipxEKVpjiO58xezUqGrp9BbvgoWHtg0
sJ1ABapQMsHkWkDbQRcvAtiorCHfnuLW2k1m5l5sqF201V2Cp7YpxNfG3vIrRFMAM8YJBOmhf7Jy
GXw/0jV02+hJ5klNVVSITRQTEbsySe6GrIsPKRI1LWl7GcAoyn7naoRND9S0T+5qw6CMuzL0dz2L
y8sojLJT4u14ZDELX8Z6zkOCVpuqdveaUiyOuMCOm0e8dW2E91hZSv2mzZxFXCcA8+bGwgNslbqk
zx+yfAchHtfAo/9gu87rpn8A6Tc/f51LHxt5TIOSBjuPLsHGKRJxu1/R4HaWZUrva6MVntp+ESPi
3DlHNdGn8OIbmoF2V6LcplG7cDaQgUQPzsCqicjifIijxMXVE2icktbj70oDh0skHkf9Iy4nIm59
u+2VA+cMHUbEybJ89bOlddAlltmt0qr4sOWdfrr1Q/k0lHLzmiLB8iot0gJjEaDo4iDhUWnIjTVo
8anQMK0M4bBNvansw/C/PeAg8HduPERzTS1bb+rlkKUj7UpTVbUvklzHtEPL8dOwGCU8EWpGw5Wa
WOoXJtIpsdjmDxqLp2IDXFK/xVOZ3M25XEA06JSxoT5i6ZEdM7UfWSMaYY/M7V2yTP2TJMXCyxTn
9MVuvRWxLa682DKVSLRK2GP9IjsyhRHNoG8/NGpTP9I106D4s0W9ovnni0h0vIpAGy7LnGzEytX5
alSscBpyi7QgmuWdKgK5NvOValpxll9VUcrvFrTRXucxV1CGWiGe3cjg4HqKoA3jXw1Vk08HeHJZ
0sw8o6pVf19ug/i9TZL1OaWz4k6cEtDGJm9RczX/Nm3Uc4yxKAAj3osMqDjx6lkSCEvj+UBLNAO1
WLuozbbJWQU996ylm56J5F3TrOndlZC3l6J9+5bsXMoiiYkk0Gu7hX3PfKgsHc5pm6OlJ8Vl8wq9
Fl+Cnv6z1ki3uzIfbz822iaDeWeCygNzk+4FekdRmzyTH8nPCvyy+wJh28OaAvSVtiEN1IT2kUFT
yHHoo3a8gVsO+hIkQmEltP1klejOBcebEOZ51NEz8Fd5pCV2NLq7REaFkq2ZSM6r+27tSCfY8Cz1
8lp+7SzQC45ccsa/MD5ilvtAz4Fc9lkmhmme5udizYm0rIr6rVhT9Bo2Qcc3LQY0Z1H8QJoiuXVj
65ZihwDwrac9YmcBS/GEI57PdPDIxm2BQZkOxh1FCuwYoc6oH1YrM4TlhqFDN4BbLZLoanqN7Fu5
nvVtEL14nm8g3+C7VfRYPqCK4GVENEqDQhRIVxld2jeIZUUZWAu7BfbSU8NhoR8fTf3DkK75LdAS
xAWnMUx1WnHTY7a9CRQTEXfRIV9mD5kSUETY0/5Yx89wi3WFLATY4h433LDh8DlWTFoLjPdbtTy3
SuUtZSTX12z5uRZJiE5Tlh6nhsCLJbnTfD/JRyu9oCO3YJYaOBOnKks9uoGQkva7W06VWOfTgxUO
6XVs6Kj1bytA0macLnVTQ4fx0tgB9hvlpY+4RiUfDaN/uP1sjFAaw6F+QM2xqmcnJ8VHqZd4l1ca
+oTok/qx9W7KYYZxHpEipn9KpaM/5cpuI8jpt7hN/c5YKdcyEPM7mslL3NHX8ENSliCGB9dM0U0i
0RgDLNARFUUiNhjV8WPJ+qeBKn2WP7+cFjubNeJJyhFqMqqmEl3AD6n2tbAJTMl3yFLaO+2DmR/U
pB5/dIal0vEuDDKtizJ6mvMsho2ZDLTFxo2Hc+jATnYbSzkopnQSphI92bpzKrVRHCUXnhKRRtGb
otoL9Wqw0ewKfg46Yh4pYjuuuid0Wby+1e81GaF5aejfZeC+66ZetnR9mYfhXHT6N2TlqDWtlu+W
Np3GYnN7ljw5m1uX4N/ZKBokURRi4qmsfKEX+l2s5Hcloa9Te6h08zXXrNoRlKeGpi8lNb+16Ru7
Hrtvz1gQhyxa61bjeF3jHuzseb+LxjxQkkY/Dl1tBAyP7Yboz9CTwyqRnmWPBNP9kBfXSUBlkLY+
My7DfpPYW2SuRkDDYNVKCGdSqivR87qERfvZdAIUtp+IA/tLAqdE0A7NDKHJ2uxikVjRD5oUMUi2
Mcin8pJKP5s0dYshhvGcn5qKFpuh/kgIJ6yF7m3zT6DswBDPhlyFS/mIbMJWHVX1J+Kfnq49gIWE
hOs05uuqpYFE4GMEPQIMwqKGYOnWk7bNFRgUmSsz5LXz2OxpzCJyxFpLT7dZptxzojcVaM1La5X3
HbK7sbleBor2Ujk7Z5v1U9YrmpZeSzFtCSYSMpTQ6YKJIXu3yngsRjrMwbKUBzQZ89pN+8pZzZ+K
8QSLRabIw1RO9exP2XvXNae0vE7KU4V+WYK6zvcSmab45qEqbvfl7dqOBzM+MQpDy4jKn6hhOp1J
ZwzaZl/sM+xaaNxuPujdw7g3Hlp+oWQRSSNqIc0PbdB8sAaon0YSoQPt+w3uuEYTO61sVnk04sdU
OQ0CKjyKLxlQ00mtdFQ2O4JWiz+sTFxfSz2+jiBNtOoEtNcuCKZtL2lny7U7SK2TrHcdxFLTM3SY
UcstMG6ap5IhF1ms9o5EYlF5Cgv7uxB7y6cQf411tMVf7fCiN5Es/mzH49g+peo38JN0zyWEF5OE
hkjS87AaByrdvivPq3QH/c8e+4jcERbzyWxcJNfEPqSyEQhFKT6sxdMgzj9yBCR4bGqksrjpQzBv
n1Z+FHZStrv1KKh+xtmhGyuoA1IoZw+oZtqsT7TbHmWhPWUKxJoWNy15lfNdbEFAnNtbMm/SXFY3
lS5aTRxBvNN2ufdAvSoztA0PZzPS+8uwHCZM1Ua6eTvoEFxmqKta7A3IYjbFpS7PGyaX5L44fs3j
t4kZJPRBWR+66bVsQ6kI55nKTnat9Qy1iSZuuHSOUIAoLNnM7pBXIxCES47sdcp+0WwPov6ZkCMQ
qbc3OdmaSFhye9K6u/xmOmCgqBNeSRDc7DKrLohHeUV3SufFHSay9C0YgWb2jOlpq5HxQFijSO43
SgGNPaBC/DIsG4QruAhi51k0ShlAe7LcPsOsonm6z1F2pGQWftU8Vy8iBRGU/w4pFau4hcTZa402
3skDreE03BhkTR2kpJfxWhDOioV7Pf9RbfdkN70+9UFi2ur8VTTPrRrKmw5/JtxTB8lbm/3YciJh
+l+zcP80gSopf0z1/dqXsAezJFE3DVJP/5ggpzi4uSlSXRyXOmbEZt1cuHuSqXBTq2VsIf+zsvWX
h+raqWsJv8sQpx/wdiwHMQP9BBi78SddgalaSdP3RrbMwFiH8buWpTNA0GFikSrkFxhuF5IyACQF
XX7kyLcUay+YlO1K9XUY044AR68eklmcXWXk/vddBhVqynimVjEdG0iTLg1UP8zhsavlQ1MyB7fd
WUP0spsHf7D0iyGVH2m/PJop8QqcaHutWjfJgoKcjoKaMfe+NohAjgYqizdp2UEbonOb4jDGMbGX
Hl3ccvUtNMQI7tBm+2X02xCUenUDszpu8yVphNoXt8hAePi2z/KzUI5nnXbN9ccqPsvNh5wru6rv
eSgfbmt5XDto9oXMk8ypFdGa0cMeahZzJ3kqYnz/5loU1ZkoIBI2ExYvuPUzmmTkgK0qiyzWEN2i
EGuqngeeBDE1qD4rJpGSof5jSy+KKtyt6luZDBFT7b5I8WnDsYqEZH2R5tnvyzzYB9M46cGUV2GD
kvTYDsfNNB4l6r2LDZ5+wgqYPdVtbk9b/COpm6MCqqL90jcQ96Zr1M+x6YsGDijRlb9GP/75IPxj
WtEkIEPZqWgokmHRvfCfygI3UeuKTmunY2bML9a0iY7WFBQQjD/wN7czQd2WJBYZx7m/NfhOFBDh
a4j+jSi7+/8jMf+KbJdlkO3dW6n/efb68bPK3/K/CXX1/91NEQQYB8pS78fq463+fXjm74f7W3gG
rjmVVxQUGH/rQ/lbeEb5y68qEl2VNQIwvwvPyNpfKBgVDUtEVsvUiZv8PTrDn6CYMdJkAjNocen/
VlUqidw/BGf+ivE0qbXeK2t+13KLI6Qa6ZQp5yxKj+2hv9CYHeJRA16xzbN82H9VL+ZF9wxaq/3e
oXvhID2CJZau8X16QcnPq860DYcskX7pZVdM3kF2Orc/ZKf8rYiQDVAQ91vtJqJh65h5N3fxdUfy
Yyd3ZVf39MMU5d4Uqs7Iz4srB+TlHuIDahfBckyc1WnD9th7qgNm7wh1KhJCFliXHuewi2Cw+2JA
wijIg8xdPcGvQ/3QPN4Oiiu5+aUPyFeMZ8ltosZvfMpeLjfUR2zJV9whVF3hvDMDUts85WcjbC/y
wbjqQXtZz4mrR6q7HYpLGk1h4+PmBoVPv0iIO3ao7+M74YJO7IF88rkM2wOIPi918KMiQAKecNYC
tIIjAvGGYZdnpCtoQqcvnSzzc3xHAMFefsL1i2B1eIS3PcXv7c/I693Yf0pty5EC3U092Yu/dIf7
6jeh/us0VE8KOYLbBjQ9hCj9Rr3viXfxaTng9gbUOzpob4RjULmJP/tttHmoaBxHVwq6UH/tjvTX
+4qju8ohPxne7BtBHknBfEcOl0/ND+V94m+BdT+SNIigKd6jU+TkAY4sCeqARhunClZ3clCIsLND
csgOpq98SYf8Dvz2u/VjCGvOA/lOe3xybs7sktF2Jk879KfZ1691pPpo2Xt50IQkIt0kBDB+H1/X
E5L0ruiLLirRduvq1+xBPJUf2zd8MZyP2y5eYbeT011Et/OQ07xY5z7KH5vnymsjcqX+4GiR4ZYc
JL1LjlPAljLQgC0OnuTlfnZWz5pbBDHEj9FtkIt/NO6MiB0bd5saAwd2fn5XHZATd7MgdcUXlNYO
ND280HTowszgZE1veE/5mXU4VB/KoxKNIQvZKjnmRX2Q7hiJQeylfuG1zBO0jB8+xmPxLN2lP5k/
vDO7B04UpKw1BzUQ/PSaP7KbOMmH4kTO4mg+ZGeDGdCdsig5VAf12B9/Z7H+V/WAxh/jsP8x1f+h
dGWu0V3V61Y6o/zjwRpZ/MFtXLBO4WgbdsM5dO7XF50qvsGsLKIm2lzVAzPkDK7wBDzA7r3yjYCb
UziizYbYnz2w+k5uf0vd1Edp1iGKhoyQnYaS20XMMD8PpdAY7Ow99UjbObmDsJwjuYpv+ARQeN4K
o3w4qrdDGSCUyb/BhtrtlsES1vfaEdqQB1M4uAVpkH6iL1KwVUQQ7nP7WT5P4XAE8PBsgt4O02C9
NiHViyj2ONPxQXAMR/imuh2vDWH8mvh6VBzVKHdit342X29nOZIut/RkMpbO+pUBGVGJ87Q9aA90
4PnTwTijX32LpsPtVBy3S+xTt3PVAqW+Q2fTi+2bg7zOeQmQ22F4L/t88CfHtCVe/yI07Ly9FvY7
JE8P+L/NpsHtPfGAjLb98ZXx+dllTvLe2IHI6Kx26XIkr4+0w3zKwinIMKzmpQ0HCKGaP4F9siV3
9thjOpQRIPAcWoxH4Xh7YcS5jfOm22KUOpsD5pWT+8CGn9SAh3IWjtVp8yd39IBDeePRuiscjd/y
y+YPvumZDyry8gHUVoaeHGguQRkXprJXeJVD21gkXNfD/r3Fef15u+o3m1Y4+PFO5tV+4jEFojas
PTXAxfMWN7cRoHLRwHbYwzu617mzozrSETkeB6lHP/dne7Y7iKcjS03vsb+yR/vrxoowuVh9e3Gr
SHOBx9L7FmW8qw3FhzbMgBUZr4TVGH7p946jU0cYCaxAAsM449LAJ7nxgxFBl7LlQAgbDpIcmueb
Ozp/Po3wyv64b/iPebS//rslEwXdnApXUzy3HhlyljJ2qgHpd7cNS6IkPJPO3fzONR2ugFs5OsYp
4UlQ7czNQZzaFdxHUDv+6Gn8mHI3vqGG5K9eaX9UTuUQ87ITJw4m7qThNkFxWEN2yExD9AH8fcqy
wXIX94cZ4M/6LM1AazP/5vWsir3X+cVs78NmXyT5g8uO3kE2w5v4tB5IfheZhxhD1fkmpjz2Cqaw
+GM8FNF+wD7UGWOiU14Wv+WnBKNJ2QP/Rq+D7hJAxLVNZ3+JEfS2j+c+pMOc36ECRfkD/WZRCxLP
YkjIfE0Wzc7Cxe4Hbz0pyhgsg/vXC8lwFOgAwBgkrulS28KozCI+dQZO4Bh2+23k6mSGD7VqXHJ+
4aaxiCs+1osrZ2749Vv2xPG5r4hTO7Gne2Iw+ATpPcktvZR/uoNXceB43G7GlHBXPNPp57Wc0vrF
Y3Ealwn4E9Lq7TG+2clzf2wZO2qwuWCaHJQGHD2iGs8Bt4btXPyKx4mWr2v58Fsl+L3IDQTkK/BV
GOiu6E0u2Xt7dXac8P63/Z7B2+Jh3ny6KUNK8FgYEWlgIkBqZTYy6SIaKPx9KNeexeckt+ZLKq6h
BN16kuzCjV3ColzO7ioNPtriIZaAp7cyWrhBvEOw96GHngc3r4q27+Z5Pqzcjp6zNnn2+BNBHDSn
JOoP7T5QXT0QrvuTNtw1RNKBAYtik98Fhdc5jwBkuQbUqOzK+SJSYVucboJVyJmz+70g9MJJ0634
6yYPnHzOfyLrgIhHA0dkY8ByOqF8HAI91MOBVTl1Y88KhSM26CjczWEfItLg79+l4uXtc4ScvZf8
GpgSS8XMiWZOE3S6I0SEDfk22TOYefuQqE7YprDYRzLWRWSIJRiP2OsCAh8ufodDAs3pPcouvifR
vkt1EyDJddjfsEEGS73B+FaDgQYRRp7Iqtz+BG0QdT4l/rxCRWYoMIv3kYpKTgA02qep2Q9jZz5a
UR8mwT4dBt4CNtJWsMCTB1TTTXB1MdGOECbR8K5ihq3TbquKYOSWygzp/VJHO3Ur7igxFL7CYFTJ
3MvV444GTKl783m+Vy/YNJ516Urn0t3vd8PJqE4e4v66HM3OXXSvsXqxg4/kEz+zq6DY74eT8h60
T5iQmPpg5rnMF+L92BKTQQlIMhqZCTG2SOGsJhYK5gVutBiYZ+1dZ/qK92tgssSQs3SbNyGoMWs1
nxm9+hsjAK9f5kp6FpeMZyMyCfdvtmzDR2gQRwL/1cFtC2O3chvf4jrhcGEITM9yaxdnzim4yYPP
jXXFg/LLtom/RvjiS1isfeXZZ+vqSLsZEnnUzFRHwf+kKoVL6E491DvWkYR72jqTHbsE9z3JB402
87Ffqx6nMp0SfIvJJjhh5w/JR33Zb3V70DjRgtuA9eTvjWfhkptB9hTjYjfXMmhxVBKXWlec7u24
6efqWt6vn0u4OwoDnk2Ku9KFWA6mehxIvM26WKU9HdmVeOiMB/n5diABnflU6bj1gUTQIT/cDnVQ
rCfg7MmVTqZzf+4/yQnZRF8CMj4OThBQtWcSVkEaci4+cSCHthefAWYn7hy0zmKnYMknG0k/vKQ6
aHw0pfCgcG7xczK2FKlNiRJe0e52CexPCNfu//zBFj8E58aewXIab/dbGo8H5K/n8bKcdCfzTXeA
IG4FA47aQubD7jm87ME49uJIiR3r0oRKsHktLnvuiFFz1C7xEyHrgR/ER+O51Z+JresnHDEvod3A
LgPiKI4W6IrDLsBOuS0AhD39acKYRMMxjupn7i8DhfDGdWQXUh3lu1mwTapyn9VIxoNTfqgf5pN6
lwbcHt6bPd44Hf01/YTZd9TvCB55hU9oca+TJuHs3O5Jj3pdWAYskbiZux9KYaDm3QLBa7nOEk+R
mDVXz0k6hU1e1QURP4Q5npQW8ILdOr19h2/6hkhabQ+rl5/S061mX4NIYDD7jYebFyLvrbYhJUZp
ZP3QNDvhY9/lx5jcIOOEHyh/C2Z8vv3xwtj0EanQwNsykoksuXW078OsX8/N4oA0Gr2py1H4gXvK
ABT6UxxSMG3fngjlylFKEUSQ+JSVutmrxHh4X3iI8fvszv7ivdHLgVHobNM2mYmco+EYnmrrts7o
6t2GsTvw2+rubihNWLb6y2ukU4qvoK+phPzJnovtpeiiIOID/+TVVSAH9EWU3htaZ63tOeV05Pcy
SqPOSy6b5i9fq995MV+3e7fQ1xe2Xy3fUHB8mWlr8k2chW3RFxQK97Kv+3DCOQ0kpWm1sm8fxUNx
WW+B6tcsbrtbhxOEWYsZ003IRvRseIx2zPrNz7zSpRmJ7xJ9ifc02AbWHB4cY9d5GxyFhZaTd/ZJ
0/DtDW737nSn/u5s74N7O2zO81cW7P7sfrv2Lchgs4XmS1aW6MYRXwRslG5PByCJdseSvZ/U6PB/
DJDMjc4wSHjnbARkXpNYdzgy66KB/Yf5gye9e3XCMXNY1NiMVhg7F8oly6i5Xwc3nW1oQKkbJzu6
GyeCMDJGfncHAdbi6mae6bdPNcbfiooAfv8vvj80Kd7J8ussV40LUEPrwDh6aiPuF4sSOYpvmw8r
HqNMHTR7iikwQwStbBbSYI+/DEGym2Fvv8tsATDKuAUnKhnrrx6PUfApyPQyb2ZtwXGx+QAnjCPl
J5F4SC9ZtPvYdLmlvmyzA1HdhYsBvO41n2y1WWH27aKAV/Hn/jdtXf8kYrW//jv3m3x0Wq51I51x
UvE0S/TwCCyxrnsf+Cke+OaVNaSiXJWV3OCLNRbZiVgQkSNsWo4FRJqBpQ5MPY7K5t7C4m73t5ZI
2teFAM0xVgWJWBKeqb1d4+f4HJ+7k3XtIqRAIzBDRDgsPNbeIcaEUz0fNGJG/bfiiXrncIhi/L3Z
0bHYdEXvgZqwPPTnwp+OMIL5j07efdE4D0c92i3i6JuP075t4wynl+Vlse8MFqEy6J+pyLn25+yx
/9yXAelpX98Q8ESSQgslu2YJ6O+N42K/T0xuMCO/TJVla/wTdzvPaqcynKkmDGmY3vgzrd2YYITh
nMxN6HPEz9zXFTTbjwLWUHLNA2gXHF/iR24zYLTJ+HDzCCwRpNuXlI2N5YyLyvc7RE6c1S/4iszt
d6fV3xclyqH82cVM8J7dR4vvF3/3bjQCDXjNtvxtc3ffYA/fyV7j9xiy/UawlgZCoPvk6X5dDuI9
OIUtZoonQkbSU1mdyR0eKuW+15nudk0oa8Ki062AJ40lX5wM0TACRLSaP3LpmAEqA7zpm3C/MdEU
b/GUA6WgkcaqPYUszMGKvVQ8Jgf7rNSn9p3Ff8H/6fzdj4SMh4e4+9jsFrgG0gWONlytu+YsvmT3
JWhKEVcvO89M792IAB27OU6JE9Y4UGJThmDn7mNy5ueOrdaR8h//mTJLZ4w6myQnNqK4X3QnOXS7
AQn3rS2ba+bszHPEMbeZgNfdRRzxf3YXT/FahEKo/D4UHow+Z3cMF27cGLG0YksarMbu0jW4ZURy
cOoa5bRvSgzmY/bLcmHHTvF7cbndze6CTdpDDrCIsFQF/uyfz1b6Tf/JbN0TH7+brfTTUA2emMY5
/pSu6sGqbcIQu7/3LD7QeZHbAHT9zd0dWRPTuLuWkl/dgSEhyjy8alH6qN3VR6Jq95Svn3j9i3Zs
XwlZ4z3zAGTTT64x8ePde4jvwLs9kig7SoFy2L5q4ptgc53Nk4lyrn4a6TiGw4kNNG4MW+NowiVm
E+d34Xot8DX0u+5oPG8H4ntuH7FoetTlM0TSU3nq2WKeX1kcMf2ueMkxeJvnkTON5Dv5dTiUJ1Yh
HFqZtSz2R4KcLaEJPewj6968ufM7Ag1t1PpoCx2taxFh37HihM+JvClX+dIfjYitt7dv8LPACn89
gv9jBbb7F73XzdpRqjT0/+OXAO7ts3bfhrc//MLalQ7r/fgJOOETqcnhb7CM/Z3/6h//2+e/lrGh
nU/7035DSuo/avAhT2/5J/K15R/7Do3fPv9bikaR/mKSgrMs6l5Ni0LZv1fQ7n8BHCKLtITuhbCE
fH6roFWMv9BGb9B6CMLGUH7xxX4roN3/pPAVJvk86mg54L/Teij9MUVokJyhtZEaWlM0QJsgWPfH
mSSL1lYLWlHf38ov+PeL2AHm7V1QJ85SVF7dkWpHndAoMCkEOSoSq/+bSfzHOfyfz2DHAf5uLlMs
mCtWxxmgt0LOdKG2jY0gzffzeY00YBVme5+OP0p9cHZdHUv4+PeH8L+GxvmvVJL/XzjQ/3yMO2vT
jf3vc4/7+/8ne2fSHDeOruu/cuOsLztIAgTJxdlkMlOzLUuyZXvDsMs253kAiV9/H7p6kNNq6Vav
zuJEdHREV7UEEQQBfMP7vH+uaUHVEZEq3Q2sGeHRBP6PNS2Q0/4k0AQOsP5QbYDDf6xp728qhOjC
ut1Wtq/4oX+s6Z9VTGkDzfMD39n0uf/4vv9ee2Br+Ldlb3dbMU9U1q5Hz0UgbYE012UBn6Irm1DO
zhBjaVzNpu93Zahpb7Tzgk7KOSin+x6F4DsMNp3rsMXjSqdVTwuzdPqvANRpdfH7wYUdItv3ubPo
bj9a6EoaT7Uf6aGmDaWbHJ/oIx9b1C5zltbHGucPeXz5w/gVPOrzFMACYeowX17g+j8l+k++i771
dWP3lrP3nJVgO+uJ7gaEkrmRHc0W5GUrbgb59OmvDyvwuvT5LyFBO/z6OYZL69WiDJ39ii+6ljGy
GrNz7eqtWcxlO883ulfDK3vAViP69YUBVHoy5rZJPXnUBQSnaMdtTJvrctx6lDQRjHSd+/nlh3NP
trufk8psStdFz8C6Pdnu7J52XavNAaQ5COJoWafjO8IkHpuRvJ6th3EN5VWVbg41zdTRCGXZI6bw
ExmHJUvUlWU1YC08W9OEWbiw9NtUcPvQ2USU3bjOF9uraKddhJmQspVhc9uKAUVh68xF+Uqw8vMz
O503R1EUEICptpPipMzuTLV06yY3m9lXUkbIayAa2rRJRiHkjuUgvZR+1C5YW+IxU1qSbsvOfMTx
A/Wz1h4FKD07N3FcG33snWmpdiOUpu+pXPliilXRzWv5KHCjcpLNhFq7xd0GKTqP6G5PS/NgAam7
BQ5oppLpCOi9J1G2zZLe5itMtCFuZxJlDcCW3vBtaodtlrNtvjusSSi//XwN2tJkTO0gJkyQQWLv
RCuwagZRKL8jdy0QArB1NJeeCJp5E7UtdKtOjRU5xiw/5NImGspLNjk0ikqUzWYMxY+izYyFyNkZ
A9pMLbJis4t0bt+KOV4Qs2qZXw9pv/DLIceMe9xhljICQ64orUlBNpe+INc50H6R8l5XVOtR4eJP
c7+G02WXAMVEkb9ZptXYfzjKgLipAd21u6qrlsca3mCG24NbAY5Jpruyn8xdDpH8Ic2blG4AB+X2
LR6G2onQqlZ3VTk2F4gL1vnomUGbb56pKnOgSTwjl+aHC1qBouoSnNesjJTqPKx3DabpUCfVGm7g
vzFOzhTNcx4ykrwv9qjHN3O10fOt/TT1zhwFGMZdACSi2lclGU4Hhe2a44Dszz0O9egCNFR63WUD
lEz6BH2v2GvL0w9uvPaXuL5U1Rk/xQqhzco1G/zGaHrOvOFeKStZMBVP3B9pvIR6x1YsvjeZ55G9
zF3RYZ06T1+4jugPrdNoKg4ZL7pMOqRoQ94gPF4AquG8BGwoWua5668q3hrOQlVVroc4bXV8VnQ2
wWbQK/xLpqb7OGz7M5bKqErUtmurbf/WP7fyetvVm8Flgw+2vT7edv1h2/994Y33/7daUcuOkHb2
JrTCQ5u06rAkdubsFDICjJ8BaoGXHjYFrlBF+ED7uJGvbH/Ob/uf8jeRlK+4Dkq+6BNYoeaGplM/
2XD5/luMe74FMMwAl4whu1B2vUw9h5Lr/mgnSjXhOEQGwYz0aBWMk/kO76Lzjrvay1vlr607HD/8
TVsfENfSQHGenuyU/5qYbPB5YvfnwwcFuBnaE5kT7+f8lKMFO7Tbpm3dJvDn3/CXoov/v6vZ2/Z7
fT/237+PN1/an1HEP6OKP+OIf/7P/xlBBnf3J69jC2L+Hpy8+VJ9/+//Ovtivvwfnidrn17Afv7Q
v25gitdih3YAeu5ne9efjV/czVwnCLlISbUBRZ7ewJy/wTcJA6DJCnNs8QRoQijCVcmhLcwRtgKT
8JdMqcXpMQv3j450lrLDXwihcVtcTw70ehiVH7cJFiZeSXV5AnHwZia/HAL9iYW/XFqxqMt9Al58
gAWSaP6Rr7z+vG+meYmcFFbJfqAgfjPMbnHldaG1HrECnfGuEWbYTcuSvx3E2hwBnSW0QiwcOVFb
mCpqpsWy3g427i1xaeFgs9aZl5/VAzS3uFUOmTQX5T+SmIYNbDVD8+e97X8X7X85DheMf9/HeIHi
55fluv3f/1yuSvxNwDzyNkkoW0mwhRJ/LleJilT4qMR5cbavfiJS/xEwhH8Djim90PVCe/txIse/
Bwz0KcLlASAoueb//LG/EjD82rrERg90wHbpkQQ1gF/DqbVCbWDC5Z3rHpCiIb6aBze7SvPBic9h
3AiKLk2D2sitEdFZr2z9Jzv/z6GJidDR2sT7dIuffCidybJCxvZBQkyJrDpfHzSa/f0023hdPXkb
f4+TnjJxTx9ThSQbyD9wjwxDV3nbR/vko5yrwfGAFFKoRpwOSEBg7dUvR1Mm6tHpxvZNmuT6+j8Y
02EsJLqw1OTJDdWzCnRQlU/1R4IN8MXSfcdzM3m02gKxQdfeqT6Qr4y5/c4n0YTYnpN2WAfprxQb
wuzX5/Sm0bc3NEQk0dAjBhhzzAtX4ZJBrZfyHvB08+7lp3xuRKJdJM/seT4JnV9H1Otg+jJtqOvo
rrgSdpdfKR+tht0J/cG2hunsL48XkhOCocnuCuzvZLyhBPtgnI7yjoCSORf7AEHnm14l2YWwXb1/
ebRn1g38YrrHoWCRGbO3QPXJuumHcMiyxSV5WeAh1iz4j1jlTVZN0Blq71wE6f3LA5L3On2BGJSH
G3GfXmR5GoKu65IESCzXKHPVe8yFw0vPrNUrc/jcIIqkFzh+IIZheDKHrrWQsBuQPph488waND3Z
O9Ngbv7yw/w+ez5rAhk8iQ+k8vZJPN0VbWcr4cBc0D2KB9VXc/ZWqMYFgmOhoT9AukwJxPKhWrxX
IsTTsdlWubwBv2b39AR5xF/fnFvl4JvS3kTzvFr7OWnH904KpyceAIwlWU2RsmaiX9lnTmd2GxXk
NXszxz+v72S9mMLEPrlCA7OqjqtIqljRORI4iTm+PLW/DcROxt7tu8CP6X5XJ1M7WqpvUt8z0ejn
iJpS3A/cyu5eMYF+bpTQg4YogOay+k+2MB9lcml5qc193Fk/F9DXufwmqaP+4mfmb3YRxPBcwsgX
//aZzZ1qk7yJTeRNILQke+rB9pzqra2q6armJNnnQTImr7ysE2Mon1VBpmOD8m5JBFup7YR68nUH
E/LWIS/mSNEhT+UEFT3C9TPImOcDSF2dh4e4nc5s8doy+W1xSgWuAYAeBAm1fSO/DiyndbAAH9Oe
7YvkGvU9cu6goaE/gMdySGST0U204or18qI5PXERY8GmQK/FrQJ6+Gms5dch+BJ2uygO+lXBFxYm
nnZ5vHbLvqwbK7t5ebzflg/jwfN0JXoLvv7T0wgIh7a7GPPwpO+cCF+B5jwOi/yVT+G3p/Kk75I6
JRWEgMPGWeSXt6hrXHOnpAqi1UONvJTF9KHCrehW91589/IDPTcU1BaXjcXmvnRqYWNhgwpXH+2S
SEP63/pwSVDnakRj2chJ8cr6/G36eDBuhTZMYe5o4Bh/fbBJLtWYAfiPIA0VF/0YUHZNl/6V9vXn
nklRh+EDpBITnuZa2yxPPQvdVkTU4v9R203zh0RYv+nLXvUKe34sCjd8brBl3ZNXBYOCFGup/Gi2
Mbrs9JDdIPHJwOBhXfryq3p28rb6ETG8wz2aC/TTbzvxC5Mrw+S5CVLWoJC08vrV8Fc3yO0V8T2h
FuJCTjz66yju4IV6ygva6/25eZjrNr+skrx+5RWd3rGA4v4yysmzqEp0w8YuwYfKpTs9Z7JWMeFt
miZ0EVhp+f7luTtF228UXgYk6nS3GMMLTt5Tb8kYITuT16tRv2/bPMPhuEHmn63F0ckhRfNv3WNQ
DPYl6F6oxvOEdsad6DcqYHskc/EKZnsb8enF9udfxBWM0uC2dJyT8y4tWt9fK1aOP8zV0XKc/rpq
HP848Pnve3v6Zuve/fDyNJxUIf6cBY9sG8EWNRV3W81Pjoepqk2zVI4fLcKl71N7aHhKqzor/cn6
gCfOHcgRfTOW+Ja/PPCznwm1Se7lpLY4K34dOO2xjLcqzycXO4tzpy0NqmFQDmVm+68EDFtA8Nu8
PhnqJGAIalNm2vCMU6qX6zR17tyJPr+09mhjEdV5MNjmvsss99iIpnnlpT77jVKS2BTDYGj9k8Gb
cBCUP3ipOMeSlMcy6Wwdwjr6T2bzn6OcZvNAH6tUz74fGTEvVzCSaBMLgxY9qHzNT/fZB9q2bHYE
ck2bPdfTFVMabXVcmnhxbjif1b7ffPYBIL0SIzy7LpW3yVqhzgN+/XUUi7yxB2+Wdemp+jIUxr+c
Y508LqEvvzSOV18SyntnQSfdV6by+ZEDj2NJ8UUGJxtRGtS2rmD5RqUunJV2TGxRlZ1ZR29q0sul
k32kVGaOup+LP15+i89NLbdd7od8EriGnByGJrOpv0AzjEogufemls1lBob+lZ3vuS/v6SgnU7v6
g7bFYOjGgwB5JLEm950z9EcspKZXXDtfe6CTo2MEFYFdAl9e7c/4MHc5cqhxei2//tzRQTlzY7iH
5Ey3wvPTFenX9tC0Lg+0djUoCVfC8kGDHzkUb/OdCSCEvfyenp3BJwOeHB226G1vzFwUAKos/6gx
/YuKGEe1QcO7fHmo52aQzNWGtgY0AHbt12frgkROS8ixOPe9+MPv5/Wi18v4yhH/3AORSKFsb3PK
S3/7909OgW6QaYc5Iw1rMlz2RLrxlduGYAJ5e4eXH+jZoVz6ZSQxOVC3kyXRp3aStk2Oiq/e+rMr
q/nmU6s6n+J0fPfyUM/OHVkbnDy3YsfpuqA8ZnriAT8aQeDt7bZrD1Q2/658/7ftCM+PQpsEaG+g
d1vi/+ncQQkFodTjYQnfxzs6Imiv10ZPF//Js/xrlJNdaS0GQhiLN7T2Obt8gsNUBhbuPxoF2iSZ
REk0fLoOYtDAy8ze13TGp4y7uDunAOf0158FcbryArKG1DZOTpBijo00Fc9CkCx3oZtU7O3itcTM
MwuNfCunbkhimlrKyShwRacp160DrDsP212Ps8tyiFeP/kxcvcNXvtPfR+Or4NLPEviZsDjZgwzU
5KmItzIo/RXuPu2plEdVpUR5bTfeUL9ypfl90XkSbj2oe2ynPF7Vr4vOcbNgte0US/W+QhO/+sim
k+A1K+BnHgp2/XYdpUdly53/OsoQTDSwkHGEptNBeO78VvQ7r0+wS+yCoij+8rpQZMlJUZBHw3rk
NE8/Vx1XCorvUZPZ3jdyW7jqrfWiX8vE/Py7f70Qqs3LhvYmfK1IYZ3cPVtsDdcW/0/wvmuhv8Z1
pzr/4PiWvV4U4TquHVh9KQpMN32JHe0sdL+fK7evdrkbE0sQC/Bv7sh3u9mxwQenO4ZOYVPOjYMQ
USDpkBo+me2nKOeG2YC1mZ1enL38Hf3+eujiobGPiwIH32+xc9LT8jT2gngBRIl/9H1vTvZAHeGe
LUXd3L082ukpGzjES+RT6YQABEGt59fFwBszxD0eah+q/RUtF1bxaerSpowcy0h0f7GQ7e7lMU+f
kDFDF9cGCeKEQU+TV9OQZE1ZyzAKBxMGV60Wgj6KQFh5VEw1utmXhzv9qijRb8VMocCXEk+fRrpe
CDA6LPD2Tnrow0BylPzUq9l9ZZf9fSa3pq+tR4l5pFJ7cmJYAX6lzZjGkVX6XR6psvW/r1WOzMWL
289eMTl/0ZcEkhwOdNt/OOPJSZxatpME1qSJXTTso+7P2wE+TquH4JXp2wpqLIKnXxbhHL8eoCzW
GaRT7dMdo8eAgQJQc9BuCRWltLFegIzG5eUuc+l3OSadvdBNBHX/Y5qXOsIrAhRUXwVvk1ks9GOl
RmQ7H4QPotsmHe+7vIi/0CODRUFvjUhaPdl8NEVC65HzUCeNPHdc3DV34KcFzfJVGL9xKm7mSlX6
lotu6e9GMi8fUtONB5qF8nvQeMOd5YZdvTNO2idXuW3gy2qv6CNw92N6jnsCNbrCcdY3td97dE2p
rHrwxkmfiTiTF3bJ9nfI/Nx7xB8c0SvM5TeWC7EOJ4V2F0wGOWOcOt+qjdionSH/7KzhcNUOfokw
zeFYtSDRPogJiqEvapRj/CXgvejEkt76tcDoA1iZXMf7BQ9J9OzzWrv0f9WQ9ubOAtNOb00OUiIJ
EsTBhVbJwTZVAOsWtwVrVwYtsoFRmnOlq+AKY1nEwKXwy31qSaSe3mjeVEOTH3wPJq01D0hu176z
kWjXNpzMeWqOK9xa2t6LuMJ5Q1Z2fpADMJLMioebFVOdfB8Wtf3Jh3r5IZdkROiC8vaFN6BObvNw
OlppKr5Ld3bxybJAje7SCZB6v1Ef58Qdz/OU++6HsfURPliOt81UnSQY2uZap3v6n4CFVwmZyGOs
Kmzvgyz1/EchSg11L+zsD7qR/kedapyyGssJq6gNnOZLmddYABV0Gf8oR6e+ovsrmR4sp2xot+np
e20ocjVUF6E+BgMdx3M6tfp7ZfzUuR0SfjASvave+qsTxpf82oHkpIGjipewctsjpSsqY7keS+em
E5OLarfs2/M4KWV/6MqxpZOoobfSrWJHXSV2lc+XTpOCq+rYdMC7VF5mf5unKmthonX+YyFS67J3
RwNeKkiqR3fJ75x0baIVsPpHd3X9avMX9Cfs7fIWadrIdouTcBP+YZyxuF3bCUzDVKboyBxoqtpy
42Xn573cS7uk677H8Qjgsd0qHZH0pLmsq7OERq5aVw3CtWxdE4h2Snu0w+UKd5D5mPnOT6irXAHw
tCatjnUWIvtoTGHvimYBtaW7oX0zwt1d9rhIgULsmiAro1y5Y7FvOHfXm7zNClHdNYQx5FqWJC6W
9wKHQL4j3TYATUuY1Htcntb0jgMSWK/rauMdfED1+Z2iN44vW9PqmWRRAi6/eRt2uQWLZ8QReNoz
He64X7xkQP02BvSVhoUPvHmq++FDp4MOssMQWslnPNpqce4ndYH+G2sK67IJxuGtRUvd1l446AEs
frLaKdXOtor3mZ1RLplhmM1R2PhNsLP8ceYX0yKHSBH/Zf+ggmS1IvqraIPLii5EIUW/1VHyrU6R
tuscHeIatLfBzJd0TJfS3CahCeooVnNNiWlZCbVEl6hvVdwPwPrgIKYRXYbCOcIko7Ml6HQMPg/T
6vog7Em3UWBbLpzMoTAfLHCY4JdFuIqDn+WJs9Plkr7N2rw2u6CvW5o3bfett8Q6iyb8e9eocQaJ
EpHOouvUwQokCrQuLiYMOJarFkrux6Tn9IvorjNBZPBmRs7Hsg5pnc01Ev8+Nl91Xthi39bB/Gk2
OBCdyRxjRbazIfmiBhozwSUmNpXWlBYHeLMgirFrLNJH1VsdLZ+d1taB6r6VHeHrLmeatsV0D7FZ
oLoCjo8s29jdiB13t16to5nrfZ9QoNqFvijmQ2sPAm+yRFQYwdRA6PMoUxt23teOVjec7eRoWQOV
c5k7xRBAeZwHHGdwpoOBEvqLjqRc3Mc06cLsbBTZYg4L9ucKZ6R5/WHTIpFezEFbLMc5TdR1WGSc
VrPX2kiYg8W5dbt2BdfUGzCT2Zj6PyanCN9waxLyPM0m75NSo0GOPvaGUteSh/m5bGm03E9NzRbS
5NL53upsRqlWediO+tw9YW+C2wPX2mbBcfGd8dGEI1TRIDNFez5yaryjzdXlbGjMFO57UwoUXrEP
qHfs4uA6pmTzDdMAX+0qR2u5y7txQHiJm1575jSrAEYx+TDJw3RM6A7F++LgGIcnaMU693tDvwFE
qFGW+RkUTfEubfLcO6adVWH+oJvlG/aYbD+BWoc0mkq/H49S1mke1cmi/X1b+RL37yHDrsN2B+zz
gIhyFR1YCJ8Fv9GlqyAuYVL6ixgPaT9Yn+xeis+6zEgAz1UlPuaygpqZjUNRnDmUlTE59HtwYd2y
LaZK++HOhpF47Xg5ndBZ28ffO0suoE483YCN7aWHgbpChHQsyHG4GNRn09vAwdNu5zcWaQySdgO0
mVWWwT4mKQvFJE0WfN5BcL4fMwMtuq9EgfxW6G46elIvX03MPv1Guen0PoYjOR3DItWfpY91azGW
NozfbOuNHuuk+m5NbIv7dhzT8F2jtIE+gA1FsnPWAaDzVOFItBfDkgYYraQcbbhg8AJDDEEEhO3C
h5CA8ecMzDDvQGU1JmuOE5ONlrhYeUTtJK2NWU1pAwKlcv6HFyxCXHV+A/OxrWvQVLUITHiZ2msK
5EGXQbPn68qyfblYU7AzBVvsvpxFOrAJJCKn9d9p3qQAzl2awS3s11uTJSGBROit5/iu2Membypc
hELdTx/dmE3+Ym4LB2LaoD33S4xNkXMwEq+KN01tKNPvGixX1wO93xohaFKK7p3pPFOgnBuaNP/q
u1nWfBsXS8VkHv1sKs84AwMQk7B5RW0+15mtkb7PK2YT9TsapIHhH2fIwjHA36XXGJqhmejJtgBw
90ASg4Gvz73EkTmOJyXOPj8aZSm++dFAvf+WlalbfPRp4S7t3TJV7JM+dxLYavGiIUD5fVMf20qt
yFHrrI8jbNkG4BpJhStG7Jb5paArBiuZAjo6BvCy/M52PSYHv+sx6wEVb2gbr8hC7eawa2DJZDr9
jjdhjA+yu3T3Nvx/cZSe8c5qCg3lMaW+CZh44p9g1uG7NxVVHc7UmZe6E+x7yb5uuQfd9NLNw+Na
Jf0nye+2DgEMzTPRjbM+g6o8NlHQcyfd4T1bBJj1LPpdmY9SXS26sD7ODofkUSa+g5DcIAA4YELX
O+Gxy70FErCdjPeNqPKJbvoqxzXLCqb5WJo8ubSTzqkvpqbFXr3vQVxGHBlt8Fg2Vo/UofGzLzNd
gGbvFCOHn4E8GR4LXoTY64nk6F6bNbhfyrHu9syg1+7TaSniY7KkU7oXbhxAWspqB3G6O4d3SbcC
0GtV7l1ZGbZQ9MuoZUfJMf20FkJ8yvO6SR/yti46qPAmf5uCG+UJumy87Fet4ZDB5IewF5Y5N0ay
NJ/8cnGrvUu6AiYNZkaYlU2BrI+27IPbeh3KH05RrT5qgGGyd7NPbzt7oavdSOb+clf6bf2VXdF9
qGpnhQ/nxn1yZkSe49kpHEW91SiNB9mY/tj6K+RZVbjTt9UaGhBnaUB2M27X9nxFQgRSJpDlj7Dh
2MedsocV2xfjfLvg9lPuvMaJv+euGgldWsXNvVtN8X0JOM0OuGn21/aMxdt+slwO5mYsB0K42Okv
MSjiVgiD32+PJacCXlCkiyLh5AJSYCha+IBEPJiomTXmJum3ud7FApg/VwMIDPFQ/+HgsLDPk/WH
L5ricgRl9da02ryb3Om26m1IXvbU3gSUzrjaDH2QFBw6zXCb8p0/tHrJfsSZ504XqZpqtPxTd1RV
ih6Ly4GDgfdohrOVtP+RWop1zIvE5WLcmerrVM7dY27J+4X4J8UvjkvRzpsycADd4ogzVAHAKezB
RMh5OpSzCtg26S1lR1zDCWHmDEFumsd3lQ5shDx551yDML4weQDfZF2cB2knyzW2E7AZxjUAj+13
R9xBwg8hdcer0MYZbfDrZd1NtrYe2qy2PlWyqO8xrIKu5/byoXf1/G4OKhfSWph9rtGQEXsaJCy7
JSdo3V5XH7UmMJcp13osqPEdT1g9j/jW6vsKb/J9jFP3G+lVUIY6WOSNhfxBedUD1oyw7duKFpXR
XLuzmve63zjpqVmBtNjo2LjxbGK2XD5mXQkYr6nyj4bT42CNBZ5ruoOwFi/BDXqMDKAI35S3s2Ie
qynW+8HnLEy7SV7qNRsvUhLXGF3b16Mpr/waZhFudzu6UkfknhISSEqGL1TltCuAke9oWHAfbSLr
c79ZirOmWdxPhl50En9l/qGusUrYqcT235rUzMd+Ca6WNa7f4xtR87cXIOBW1V/FMry0KML8WOeh
u9Bz9jGsZPpG2Fa1b6U97NsM3thSetZjaovueu29+iHw5HgHLGRVx1nGJYGqdiEmlut4sNf8RphZ
HEXhf5qJMndmtS+oLjWP/UQ212DIdnBR8u3WuRuuiD2zlWqrHX7K8P5Kj3KJs306hLAmqj44N0me
RDjkwVyhx/6qHCrzIwgscV50JTfpws2ikOjZaPuzapV1h9d2fO4mIzCOLM3Os5YsxGYOle8hl982
ozfcytLJHrJMDcASpuImXRbrgnTEcs7Hxx42r98nGjSOnDvOzsvV9JE0VHVop2JjxA/FH9iMGNzc
Gue69JovNfcuAgqBJUMrZTTMa3alqzr7YiVV80Cjr3tZW/1w6GISDbtVKeY4sEFQt918zDk9Szy9
rFJAX+/zY04sj4F8Dli0nt8BtA+v5Eyj614qwDMG+5WzrC60e0jVrKKWeuylXdfWJf30l3Op4wup
muJqKrwPMhbWrQmcZQd0GnaPndqsR7M0jypt/Te+cu+SWvnfN6vAY6EScYsrzY9RDo+YhK1fiDow
O6gQJH9eMPLACjDI1cEr8uHeNdV4WRp41sLWt2U9Cb4bNtPd2mHGjBpC3NKFwZVLjvpTNmdIiQyB
L14pGSomQQDCeSScFP9Hep93xPdNzCqv4o+OWAtAcXjEokDEQHtDgo4KSBpWf+dl23FUZ0sxcjvP
+qU/6+1hhssIevwurRsMhuPAuZsT7PEO/Plevw9rkgnRFE+YW8iutECdkXK4W7THjTXoS/dKNeRr
AaRL8bHF6tnAdlDuV3qw8biQ4RDjltYg1zKTyt8sSVhDwSRBgX9al2AAglNlAbiMLQJ4Q4n8ig++
Df5w2GILPj3lnaFNc8uzEk9NerOKgrtWPBSI8NKpVrAS5ebFqFOSPGloVRvxvZXdrrC0LTEkTckP
ez3h0a7CdRXaRCsm56KoAz3tjcfk7TDlsTiBcXtJ0I6lcxOptvRvrThTMMsMzrG7IhDrJyt38YfN
UWJhHm0l4rGxEqfBTchRuNvk7jjuAtvTN43sYLjnThV+6xusS9U4jrflXOkBKaFMEnxE1uWP2sqC
IuJMq8Rx7MOOhUl3Heif3HeHQ6Ya+b5uLbY2uigzyGVWgDFrxr2yvZnInqz7YtQFTHXCoTAa1rLL
MU9Rwz0GORngINowwIjIYkwjWfjuZ3JaExFH1fuww/S4QL/MRo88mK4L0k9OEnjvxlXGN+PgoC2p
qTXFuEfk+k2Ir43Fnp5M5JlU1773x5V0cW2G+FF6xQL7p1+zJJJcwX5MfYHeranm9ktTzF11saDT
obNbx65/Y4ktVl79MYBH08QN/cOy4KDBnI+r5MS1H5pQ3HWf2jngGaqVZGk4kzDasdMye26C9esu
QF4JGW5pW5BjThHczHUZ3JluxnmlymO86XLVr0vkL4TgkS8zy77oZpMY+gx6jVtTQYFi7cccjss0
s0VmNY38ET0ei38W1oFCFVj2dnXW2AMQ5dj7JLzKTQ9emeTFQZN9Bcw4l1ib4IGHEwO37BG7APbt
D6oT8fck5+TZr6qr74IsG9Jrl8scQqGtQEOqpwy+tVQk50PijzgkmCSN75p4DgCAua4x5Ppo0jlY
mYjNXhJqvS/nmAQ2CzAn5AsSlR5o8GranUV+GOdc7IuXnRxlz9fprqI4BnE432D9RTAWzgN5ozao
MIfK7NpaODOCNtgPrY3dfFH5k/vQBNaU/MjzogDmVFbucOGQa7up16Sd7m3TyPbMavikiEQ6+l8P
tWQyjgGBS0tipJmrzeCWA8QWs+dFmWnVZugeZsFexNrC3oaSd07dBtiiwfJ25/SbmdFKV8ibrqjz
L84S5niEZOn61l1WNsBJ2XhwxQazq0MsvfHNlPp1FqWitFiRaeU8zJOf+GfjtM4yopMPC4+ypSd3
L5M4XXdzTzh22dUOLz7qUt2OaodT+cTpM7aLfD9S+Cne9d1Q4+JFP4+S+9QtS8P1rdy8fITGdWPF
/uhgwqrJdpg82WqXVO1UbnnsaX0fjKUFrYq9jjSt8nHaIIrKb5uptLkQd+WC53CILUw0JpMEAoRf
b3zTrR4uJGRDPbpsYhUOZ3VbDLSr0zzv0pDVDnrCskjjBrVb8wmttT+yj+7k7JlgXxkoMbdr4fTO
jb3WGCyE89gQjVT9ZJMSF7j5KNqtCUN1xzzFIqn8i2UOayCIZFutx5WsIFgZze0Qb1aaz/DXQSZk
f1hyK8XpflmoA1yFq58vl+Qv5/EW78lsPbDlu/O9NwTEU4fJFRZvsqqyXJ01Wdx3Dzl+qRUrx9L6
XbwKO/nRN3ZlXab0grWXweLR0sfG0vX3OpxdGtLaPA2/NqlooVDVqFmmCjdTaXlnHgWh+mLglhvi
dOeott7x5WXdm4xUX1PtwjadnWZv497tOrulnXRj70fTtJClK+GpH+Mgl68qHimmhGQ4vDUKSSjY
/XHCqRz/DdF4boqbSGJrtrLKMhYotDBWHe5vSWeRIi8HZ1Dvw6UQy1szWH54l5UumR8nQ1Ufn08y
xXFvU1ITCHCTcsJLqXNLvSVvXiIuT+VgVbvOyQMu27llvOKNtXKP6g+CAMG602vpDNeNS6pon1id
Rezo6TnEcitcl//H3nksx42ka/tWTsweCtgEsC2UoxUpGkncZMjCJDyQcFd/HkDdPRLPTHf08v+j
N7PoEVkkq5D5fa8VDHolLBOJIV03dVj6vKw51Unlz4e1It2/HKU0KA9yZqeW4Z4ZMC6ei2Ya9clv
poFx2+Au51XsNKGvGAuPMT0hOM4SIsOzoi8M2jrDajx10qvCuyLr5/lKVmEaXwm2e1Lq9EBTAuWk
OoXYH9os53ILR3U28rav38FKSfvolcobbnNhVxDwoW7q4FJJhLRUZHVlUL6t+8pvPpUWJNfDnJtN
4XHfrRWFP+jgf4yJ/6Ke8ici9/+4aS+69tO3/FdrIl/wm5PWe0NnEX2ZSEz5H5wkv1sTVycthyBt
CFiyPVAfeNjfrYnOG6yyLsIR5KlY6QT/1+/WRAousbwGAQkL8OE0LPwda+IPUcNPjClqPwszjVi/
FT8KKotXtHpSdKnv9y0QKd3i+8XLlw+tLNr7YLKXD7LSkp1HDt232XfqZ8q/5/wYj/bo3/tJ0jaR
UwkrOcyqAMpcAD2PTWJ0ZFDKwru1+pBrSIXF45ChLdzFnbfUhwmG7NlU7cmHNizp83EQNHiYFMms
dPoOxUJlNNURQIgINdefETz3TjWZ13HmjATfsVhmazWTYR3TgHJl16q6i9zPbLoI6Uc6e3CFxn50
iyyJBnwXICBG1XxzO6ejI6yY6vKqd13M9wgq3PBkgGTZzC2FWz3YjrTji5FEovyASra/4eKT1YVE
MGvB8/a6PTqOpoQ5TkO9kCduBaQGlTCI60rKKV8pQSGYY1TkdUw0rSMnH7Pm8yR0TujpVHrY26vc
AqeNYTr3A0L9SyWGnj1w7lQTpa4pTaIEgIojWQRckVbhrQdlnQ/3TdtIShom+nkykWMHXEoZ6mjS
NBkzBZs5KatjCSsIuvJMTTFF2vUczi+sUv4YATmz0qcL54IdFN61009jSWPO6FQ3VJx9gg7tx7Mp
s4RLvfBaOCc38JO9yNKwjjqzRFiStY7KdqPv5Ol9D6T5NTT85V3hANvtYH7kOY4bm3BlOtuuKzTV
cLYVo1Skp76mUGOWwdXQ9iU5l0UMslHLNGyZCLKODSUVM40JNOHo3USdGlF7I5+7yPZbfi+LiZYJ
vuVXBd8hlCNa2jT8hp+uIhaSRmDCeLK4+joMlUfbwayMF9ZLxA25X80nv+0RJOd+oG6KkNM0ckrL
+BL2SUf8JwgcafugA+6pW7zgQz249eVImyhptfMYO7vMz8ryTsd1dttl5sgnU6c9qc0GRC+d1Zbx
fZ7d6lr3kzWf3CaZJ7aTkj53l5EWYC3tGsilDPWuSU5nafVfSgFcc4MifrxK3T6OizX3ai4/KLPR
wR5PcCMvEYIs9C14ZWie6sWX4sSCrCfozQQgzLYW0F/YaXq7oHPXWsWp0tkOIsfgyekT0qXNkr5E
2+a2Ip60dsvsbBkK2rwdg5hoEgXKvhYfhu/QPZXFeSzteYEnWuy6vHYUIR5f0aWT8tyn3jlt7JJi
2KYiTRNEiwKUurGWSGUW6Z58Em7pV0+vG0LWkl3ij+0Jp3N4XBBUReEQFn9PLsqZheWJu5zD07Sw
1bw6s4qK+BkDuUbERENE+JjQ+RHOy44n0PphC/nnUvsXIrM/vdTaT80vV9r6z39caW7wRhDMtarv
fTwFZEj9caUFb3ys3xTyBMLkX3joc36/0ih6RifG/4Gk3sE0ijTn31camjWP+xEDsFgFQn/nShPm
K9WWjeUPxyGWoYAfEQvzK32TD7eRy8EsOVkMUrrathPnuPQqMs5L4EiZ5mdZcabvY7+BkK6hdZKz
BySXPME0sbyZE/W2977VFOoRJRXrZYVmCi6TPwt1uGz85JR2HZb2ojfD7Oizm8UnZtgpPoYsTuIS
b0fhX4qlcxIysbvWaV50U7jzO4pieXA9Iwvzy6xUhvvsznnXMV5jvoSCFoUVnBK0FB/NqZDoGJQ2
qbtoDTYeua0telth2m2didt1tWEPYs2BR8/ugrajRwzYuuQs2JaiuF4XpGRbluS00CdGeTBLVLst
VOG6W2VCOLRCOEJXp8Gce/avYcBXfONp31X3wEYsaaQacRvNTdOzvSG3AE3eY1cfSZHdlrxiW/gy
mxl5p7dFcNyWwnCercd0WxWHbW20ldK3xo9lUisWS2dbMtt13+zy+SlXHh317bqJBvU0vLVW7JK6
T+WUO7WtrcG6wbrrLpt3bkYNybbiWtu6K7fVt9nWYDbBAQTeSym277ZVOcaJx95sbUt0nLiLcQCy
aZ5c+gS5Ftc1e9g2brVt3/W2iefbVt5vG7qzbeuzzuV0oD6ZLZ7RiI1+aHy2e39d9LkyXHX0tv1/
2rCAONbgAoxBvLRbxg5pyl1rkjgbd3QTeiuk0MaTQdTzhjTEzoo61D8QCKOT77iYwSUwvYBRBCtc
IRXRbgdnQzG6yumT64ZF/l2y4Rz+CnlMwTw/FzNM4aHRRk/geBiCj7TFZOGYVsglCO9aMRQunI+x
adKetSEsckNbuNVBXkD62JjtDZGZhwlPaakCgJRiBW1QPeDALv0pJhF/w3Uc+rOnvbaWnI/Yhv2M
Kww0j8K/cTZsKNxwImfDjGBuK+oZxg4VgF0k+VuSu1YVxAo2aTYVYrg3DApd86p69YqmP00bThW7
K2bVbfjVvGFZiF7b4qJeIS6EEKBdzgp8BakGY/c2PKxYoTGxoWSQ1vUT9dVgZ3LD0fKhH2+zrA3J
5bdyRTfkCrqBnYG/QciCxRnJisvVhCZJwOBV5uxu2J071M5LaMW4BOWG7lFTDkqGnqV7MNnQiL/d
sMD8By64YYTZhheOeuwGZEwrjlj8wBRXeDHckEYngO2Lug2B1BsaiWABZFKvIKW00Yjsk9YDfWsm
t78rU91/Viu0CcYKymmaw3jDSAX2WY4KHLTeMFEPtcx7tSGlsVpR086v548ibcBSY2avIJoTIe7y
DW0dhfRRYi0hOi5zQ2RVnoHOov4CqS031FZsCK63oblADSC72Ybyhm4N4jut4G+qR2bGdMOE2QnA
h50wpvKTnZ+BeXbJKjij1pnQfnCWf3HzFWpuNtg5lUOOwG+Do6u6K/jDbzA1aT3qNt/A6xzXgzym
BhLGGIruc7MB3c2Kefsb/B0s2r6aN1B8WfFxV/pA5cMGm3vZTK2qgz+oitDWkM1Srih7bkPtpXnQ
v+s2ED52iDA5AVACzhOkunLqK2avZYYeZEaGOUT4cIH1PeLpkn2+ov3eBvyXGwlApSSEgLuRA3nv
8plz4MYv7GBxANiW4WBnyduSmyq1i52wJIOMkyZPSHycC0qSIeTs7BYv1nDN20Wzbm/eKy8e3yY+
/TiqhgzPY/VuEu5VnjUNTbPlu9zt0rdzgeUpMK6qNnmQiEe5EWgymes7OTYULXQGzTTBcOfMa5hc
cykUonqAy9osIs7/6lwABoEiC5qb6qa5B524dFvzIomZB8OuSOOd0z1zx9GZlNNcVAbZk5rH55rd
5GDyQwiTInKG9a+xOZ2swn4mvuJCpgmeDhJTxlgC0EiC1kLvMwqLR3A1EWEt4h2Rdn0exFLDo6ub
ZTVsqc44IZv9XAn11BGPGRm6v2zszv1WW9NxBoC+6fEDXk6sdxTxoHf84Ma054lkoANs6OILMSaP
Dd/BwiARw9sF9LvKDGkuvAmf953UujknrUPLLDBWi8CrMIk77qmlAApEHxTbb+15oC8upVMYQY2K
D4CA8V7aU3AflsI+L4sS3CuJgRrQ/OQj0EGEX7ErdVVzjNP8So7VZY/SKHIIqXc7cpvT4j7vFQ3c
c0+AYOupr7r1bpRRZFdLXEz3fsmNIppJUeKpUO1Ot5lO9WMxQAlZBc3N7pw9jW1a3vC2D7sA3PRa
qg7vB2fRKUDKCvIJ/KNM9z4B/j0Nnpi9U8jibZeGfzZc9dQUVLiTpjG/RacCc5rpK9uVkM9FeG5c
dSND6T50EOKw4IV1b2mbFhvPuZ/aJtwVwVi+eDYkSFA0wZ00uE4WYc5giFzVLNe3fUDwLs3pkCR7
D7XCwzDW5XfPn6trN6gsWrOT+ThrqnJ7Y6remm331c5i56Ixyn01A7rtZkMhXvLsLowSsn26ynrb
2ZlN3jdH8Nmc4+pB0Mm9UxPoQdGV5Q5qKr3L4mmIeahySt6bhCKGpFDcrn0dI2ob71QdgqolyWM7
Je/NujfuLUbVCI8yXYhp/V7qgXKSMf6S5/0L7DAjzeoaeTBis3oUhuccZaMc+u7lU2YWy1OOF2FH
agnzC4XCiN0Hkk3Tgd0doSnSmahJcnWOuS2wNdvIgNyv2gAj8VEoMsge0jA2HnzEqHRa5GLvzQhU
rExe1zaZBFNPf03iM7Om1bVqRu8WOQ3iEme66dABUvjshdnJR6ly0bvhhaGITwXoua/KcrmYDdTO
eYcwCkH8MbD8/E6L2P7qOfk7OS4fZjv5nmqDuFpjnB9tiNCXuG9QVF4kXgY/m3okSPHLl7V9aiq3
Ky8IUcSIeuBAtQl56ZKS0ENzrs0727IHdWPD4ARwZr2avO8Ncl0yP22Vus5+lE3Pe6TdrnvX9kRl
Xc5BRTZzhMHWRsvhpYoI2mUcxErKVPZS7xd36gF7eSv8AXGhUghcvgwB0Gd68LJkQCodNsKc1C3K
CO1AtzaER16CP2tCI3K7QNW9CwKER/dZ4vTNA3pLY/roFUXsr3okJijnUswLNs1TUiSIsh/bwrBs
RLOi4NtSlgJJU94FNhab7m5Qoa2yT7Jp46bYd3KQ38lt9NNih0SXH6lD4PziEh2wa0AWFhgxYUFj
Da6YTtqpxbssJPayMFuVH0WN+JX9fsBcc9sameE8ZRgSPziOXZuH0k4s832dJq7xW+7iPwstCy3b
5n+Pj7us2q+vAuTWL/gNpQ0BXHkqYDKI4SFji+30R4AcKC1chMCTSvaJuTbd/nulJXUOXS1yROBb
vH5rHt2/V1qyUjC62Dz2GFJoFniVMP2nidNbdtrPKC3zPAFBvD7rC9jH61CPYUpDkFHdRyGMy9mz
C32dLRXnIDRO6J/ZD3N6w6iuv3A7hFdHwy/2aFvmljnS7a/ixR8vOst5xlmOGiYNpnu76T/qKt07
WL5vyyGdn4zCdx5tow3LiJDD8VQ7GXV14IXXE5lvQCx1f0c8DI1PXiG6S2e0QkqLJs7jg22Ioj2G
NdT5JUWD/Rpb4RQoQomLo1NdcLLfcMzrXkeBKAkRphtYqm+5t0pNUJ+4ZB45ZKrRIBsngQE1Cq1z
mCdpd/WuzwpS3PaVG08TXDUuEPTxJawLJcBXYzOI5qr2k+Cw1HNG8xSQ1M6RHsSm2RYFerU45shs
x/EiqEqb/iY01TurX0oixphAuVecVB9KlVr9Kp8dF3EL+prQEcotR5eaZrx6J422RqmSmQFJ9nJO
L7p+ov5zXFLLbBCbM+LjKPbT+KJ16vDR6bQ0Rxgt0bloKOB7rjxFuqRhGcVHcnsn/zpv6vK2aSa8
fDEy/7cTuuUom4kCCczCovU1zCZ9m4c13xd1gA/zVobeJ0fHLb8DRrH80RTwjoAM29HXZ3ZSk2ER
az3lEbAnM+qxM6QU+7Y00/faahJxJbRVmBTFmlydl6kWlrHPUqvp9oTReu9TR0zUpBBKQFw1OjIv
MpYmdq5yAWwRVV6I7NFRXbccDG0q1Az5zP2+2K0N5NmR88RaNii1r5WpumjKKsf4qMaQo9DpzYA0
8VROVTR2Al0pTKxH/ZyuGya1uoijZZyRB48p6c/RqAr8HHXq5dSrGsuX3s5IUpumxaLGV7rmR7Qu
aXwoYHrNB7vN6V2CaZHPfTDEn3IXGRsyLCRwOy6VkPUiS9SDjkcP/D+YgZOJE4GpNFG0VFFiZgEC
8brSV4GYuLoNrf23nlvnFOcS8PS2i30sDfChkKAW4i5KrZIivZBj4H73XacQO3sFtjHBVmDcG97t
VrViRjFc/xp+EEScPSs85xtOnqgRyHzB7InK143pgpvc8Ebx96EJEQrxQrVOilxwyVyy5atlfmy9
llKudFT6c5DWPaN/6/pfE7/TIaD2ZH4g+G1+curKppyD0NISrznIlS4tjAxVOiPrdJuqUNd2ibjv
Rs9kip8InYQCwQVYlldxq6BGmpUl0RthMmzkSU8OMg4T1BSQKq5n3bhDTIrCyrlYMLHW0ahXKqay
3YG6HDUPUDSB2dMj0uIq4K8i6uq4IMm0D+5G73Qb1VMKREH7LgBPU3bxbLQrKbT4w1IjEYcrMlfW
SKCXvRVmCZXEOpAe07JEp56lbBaUJa3Ek+uZ2r8nanzKMS3ATflt3H3TYRk6RFsb04e0LdQ7oqtT
lIOTY52JPESzmlTDhAmBb+QfG9+ngAr5w3lASEZgw2yB69gaQ0Z78qQbuMdFTp06OvY1lzk7oF7V
Rb0Ijmh4i505+G78w4T8z/38rzXb579fz7uqQz34P5/Kr/9z/tYu3+JqSMtPPyPQ69f/uK2t8A3o
P1EGRA+S0QKa/PttbVEwT04ZgV0YnwTGcb7mNwDa9d7Yvgcw7JCVtubRgWf/dlu7Ni33OEdXvNgm
VobMsb9xWyNo+dWFamPjBYN2mChM7mpyBn7lVCe9KlEGN4vcoYXaSieX1gdZ5MGNZS4cP2hAuo89
gWpqt3gxCEzQIsWLiF2fMHNM/YhikhILiqw7PX6K+9F66hJ/QLI0I5VEzNWCLU3LSElDP6AUO0xB
P6FhtvGFXtQiH/XeHqYQkqejomKHwahrbz2TuES299n8blr5mPOlgk+7HvI82Qll5M8GOQFyBxkd
owbzMp9uPajoS9/uTWqnQhv5suGm71tST6/bUIcUj+WB94BbUvDrYV+l5YJ5n1xklCAH6fkj/yG2
YU7Twc4I3AjNy2AOxvamD4tgOSFtaq+CYXRAZYJcoL/SLYRYHmJaCK2bdJY5UTcW39bB73U7Arvc
pjOKxEhnQ13syBrCVir00px6vGYHfnr1QcZxe5UXFVBPI+BUo1SNHq0Fy4xQmR5xBgfDyZp3rTFS
CZiUhbzKmSyqfaOMkNLAIuX0cca8DQ7N0IXOeXE7U16rVqVDNHumPFiNmZOMLtoExLdGnD26ps/G
1/vhWydRXhI1/eiFu2TI4xsDCeCLAaA57rRfDl8qZfpfDByNlJZiKLjqvZA+AElvxDmWGaWHTgCk
Fg25hIwwUHvCtpbTGuYG8FUERX/b2Z1Jv1gwcM37ieRTlgQ911ZmWfa1oCvhxW45xRHRpfazDXFw
ocC8PWCLnDpJZADoX4HG+mhRpUaIVbjpE2Bb3ux4Lqgk8Yv4c5lANey0JH9l19AP8L4IWismzb8u
jIM/u9tLm0w+uSoVdWmm6d2xRRVEJ9RIcPel4F46xm5ryysh0IqSfFq1/iGQwrrKZvyeu7pN1ys+
y8h3T/FNPQyLy4/WrAuyM4fZRY4BCJv43OjP+CpGpL2L+pxOZn87CVGxSQ6xdb2MObm72hPyoQ9b
xFkDqAGWWtfX4y5vEe5d2ljvKEztRY40t8mKG9RI5lPX+9AtFYaDly62gXyWaV3Z3LJAu7QEXfJg
kHeHhCadgy9pNhjvA+Z1iHidMTvjgbjTk+n2kZvZlNLDieXjUfDFJ4wRqiaqLhuwQyBlcg5Q6s5y
OcXCevYaX/RYbbr+MYBQoV7WJY12D/frWxHK2KRF++oTYu4x4LYREqi4ugvHaXKimUSbr2ZOT0UU
hsZyp1RYvk+n3P4Sotb4xu3Y0IZWF/zhZnXfleP4ofCs8QMuMfXOGRNnPg2Q+LQnTEk9nqpBBfQi
WjJ4JwcsKzvp487cWd4EGw2RLYqjkwc0AKAN7AFDLFnej2J28YnEixn5kECto+v3BqDbl6TzmQa1
ma51EJZZ+7uqRvJV0INwSuRQUXKBB+Cy7+rcpm6pdL+OtXI/9mFcJweGJ0vzeR5xmrlOSy1DXki6
DhNmGjDmmZK6gJVmDz81u8dgRpWMZ84qP+dzYX1GaIdiLzEnczhMrsbf08NhdIe6HcvgypOh9dzq
ZhmRiwsk22g+k+eCMRdQA8E7TeZJSdUr+w4Pmt0YzL2LGr9wTwBBeVVTU7ho2vWVQY0VXZSt5aeR
LbI8ORho0N93lV1SQrEy8Lt+1gitV19Kdb12b3hRODkTIzRyPrJVF7MvbvFSlV/ISSBrYTUO3U9h
U1DfsXTine035rcOnZuJnH3B4sY+yG2w9Ivd7HS44NZKu7BVl6gYkinya5kZUZIi29uV5mLZiEYy
6jTCOvQ402NhnMm06YaomZjCdgVn1DMxxbl/Ssjmcs+lEwcPRq5acDzE1d7RCEzzlg9WEUYC3UJ9
36RSZHu/61JKO+MYJ0U52HnUxIWXPSz1kueX7bwYxhPjHP884cIKI99oespMbJiaqzj04hoA2QoN
ZIqB/xIiHOl21pji5VRojvyjgbHo1hRqeVdVvKf70Ei0j+RDTJ91WebvxVoLc2ak9jF0WDmURtrp
L32Sjm8Ho2fx80pM1Tjf3iamLgeEPglbVtqpmD5vnSR/Ue/zKpqNe52RL1jjOUIPD8Lr4CC3hEwo
gpT+yD7r7gojTi64twky89Gm2lnp7XP0nVdzhr9vm4X+mQr/xfT2Z2PhFQNO2v88Bm5f8IcQwXXQ
GQS49H0r8Bn2foA2rlgHOgRyiOt4q7ZZ73cdgvnG4ksEkf9bsP/POoTgzZZ9GaArcQJS3v/WGGht
8dc/gTYOEeOe5wvTJHXRJ6lwjXv5KdVsVr7G7INv2kIZQAsF9DLUf6omMhGpEQoruvAqo8ao5ZEy
FLVajNPOqM2GB162phWxqaRFVMaKBzvoK0kkaJrIS5so8TQqB9nQqRpOrdwVaVKTm6YTlGWcmbG8
0UooyFuUq+UZz8v0pY2zGZO/NNcgEyJe6AUnl+Ry9QID4A+BdU+yf4xAnugOlKxYaiOoPKbHQOsA
UBsnc72raw4aw6yUwksN+7mz/Ka8gGCa6FCtW/PGkIEIzmWXJ9dtWrgoml0bvtKd3PSusP2lvBgJ
ykugX7p22I9lFRDdX8r+oPI5fWsu/e3Sq+B2qkzjxg6xmvALtm52T/hY+hGO3IN5acHXzwaes2nn
8W2TKZTPrAomljQYy+eyR6MOIb+qLdjeBBrtxnAepJCx/hrqzPAOeVzmPhoNWocuiewY42MuaB07
gATLfTOzMnM+SReyIJnb+jY25opq2iGwIVdMeqlu9ZAgARdYodhOrfCMvdVa0DwlTnJfJqGGNo2d
/ly7CMXu+rZx9GF0sBc5sR+U58yp6qup4R783GkYjWKUuPVKCGfW+TC7g9kUEGD8lQkXSMWDtKz8
umuzgTt3Wmb+69DSP1UHTombd6q/JKpH/FTavvvBi+3xTG/Stn/Xt54zf8JjRWJbwZ9x5/Qenmz3
UuZt/t5XqGQiELgFFyZkGLQ6c77ObJyaTOHMNqaVHqx5etvnIaSCBhqj3Klr10QGTCboyDAOTQrf
/SmrpvYvAnm3gO5fHx/cCyxjPEegqNAHvz4+bpWEfEwWva/jND2uJPXJNsnK2oHXFtTmIocg+QJY
cIe+bkB/TovSrixLcfZGp74iAMO/r/3KJYGxTm5kaWESXP96sN/T/qcz6e7HD/Vz9YXLSfNL7hD5
VzzqpH2jPELP+7qhwe1naSpSsfcxSRfpLsscqe5k2gUB73ampl2G5wBbNzQV+Ud294ISx5yunNpW
4cFpumGvWoKmCDFwl3aHom38zsQafw8nj7QLIyzPRqjcBztRwA5Z0YKU+VlWXSV2KfZlUn4XWXDj
jH51W/EwHrGLcumPnVb7mNLQb+HsZfd1vfQvBf6aBqVLOcNaSMvxoy6x5HPhGca3OZa0ZLpBflsI
Ukd2snFqjdCJbxHlbDv8YCTXnXShiNZIQJyLvwixs15dsLzTaJ1N3yeXT3ih8zqUlzpEfxgTW5Nw
nHrv2HOHD7oRTypJ7fMc5/2FZ8YqKttkPjQIEHAd9z4hT7q7843RuhBD2j9JWNi9yof5KgDUPPpN
r46zYQ9/8Zb/hx8VXTfFSJzuxJU76yfip8M9HMoEYybRSUtr6/cQ8qg9sno5Vtq0MS2J5kjGF0FJ
PE7VX/2ZgDdef9rQ0VmB4NYT5JK9whfCsE2CYiZ0Jp48cVEqDKUWAhYiB+b6MTAG65Z8EnqR0q44
0kCEjaiqBhrIkK5Wy3JAkf1NFrFx7c52AV8f2JcT+UJ/EUy/RYP++vwG3LL8cXA20q9jvlJpBlk5
FZVI9D4PMq6UNu/2Ou7kA9Zi7o9l7uisxpZBv/esbZLrpT7IwaHvzVcfwrgbz0Mq3A+kGlMg19jG
bSuN7mAFQ3EWpA+eJz/Xp7i0oaUTySr+9weu/+dKv9Ys5P+OsF1/+/yprH6tUFq/4jcGTCDq/GOA
crxtSvJgvdboytDm8P19gHLpWbVNZLfIHV/1rDrUJiEJ5blgLhOEeP4dHI1WsF8/51Bev01OTNzO
Wvnx6zPW9gNhWYWyokmkWHayQcVf803AjfFa3ZgGLK+f9epjsaq8DZ9s0r3etN+U91HMvSrCNfzG
GA11nj+l/Sg/w+H67p4QIutOSsKaSFEwKMUoSPN7iVeNElZD9i5TGeqa8GlVHuO2WNAzdBaKfxTR
WNQxLIYD3zOTdIwJi2AkM5Tj97wJvacyD7PHDGznUZYD4pISu+pD5Y9r+A7K8uui0ONjMffprTHo
ud9nQxpf69bqxZFLWSZ7ZJhybxmT2e4Gb24/9A5SmQh0g9Bu4en4NiE7mcZkgS9KD7YZ7FujLKcT
gnBS5Cw8uYfQneYSM25eEYXj6Zq5YR7Vxzitv+Zjq4DiZpJoiCAjMAzpFr6LwoS0d5uQ09WOMZ1D
oTg3rGHVeyexbnMP48LBIGqpjJRU8zFwtI8EQPfx0U6qfk9BYmPTR2pz05k2+Yw7YuQGAdZgmpdY
F0o8JKj8XrzcjFnFOZxD5koL4QtxYMB/ThLkDltmmfV7/ituJRcLSBRDMtAvD1r5MGQB8vvOM986
Jmw5v9yMPCSvwkxhyqQAfJ+APMgT4dLeu7Qr55cgkEV4skzbnXaS2A4IjrAcD0VeYV9FkhnfuWC3
KgJjpgs2VfWIOdF3ko+TriQiFgGRuiOkJZwjumFwHFR+0Zw1GpgvOejJyWTYbI4zuZvfCzsQX9ME
DdblggDXilRpiG92W1dPpSOJHMrjoYkJLJ+McleHuvjczl2NUL+b5vbcEatxU2cxecdt6uJtywQx
P1TvqvY+7chJ2vUS3zdwRK++26rBaep5wqDydEA4FSlPdY8AisVDjl0y32OKLqiXdOrmsl39DBMS
OPdERBk2h79/Rv5/Wp8Y/qnh654+xfaXnXT99z/OUc9+w8FIhjq7X0BsrfsHN+GZb6DvOSBpQnQ9
UB72wd/OVFu8sVAWrHIBjjkXfOQPbsJ236x0hUu1+0p0/E1uYl05f76T2WzXV17FDJzS/CS/nqi+
WzAn1bLbd23t3lh+kV2mpn3/07Xyn6bh1y/iIefjyXRNuAKLgOVfX0RXHMG0e7f7tdjo0mst79w0
s7z481cBJvj1V+FVxDqcILBgDHvdn5EFnVHxdLd7MsjMK26IxwQV4zEdjPzI+mj9+LD/15jt1/Me
bx0OBZOM8rX7O1jfoZ/nvc5NJS4mzpm46tGINuEITDxbxO14I9ECc3pJcGqAltApT3/+i/7nV3bX
UNMVTnhdiFP1q77KMdu9zIf8Oia97+TAs+9IKMr3zTKMmOfc+SLzuvkvBs3XW836O/u8LI01kGl0
1/z6Ow8ziski55XDhiCQccRaPpCAtxIO8V/UVPzfl7KIeubAXT/j6+fn15dKqfnIBwKfsffNVVSZ
cX1swq6NPCyxfzG5W9sa8ctTgFzHI/eWDyGCcMwqv75YUZUSWJMoxBxnwxg1lS4oOvDjB5wCojwY
smxfAm6qDt7esdIIzkpf5J4uXvJGEhDkJUR3ZSRL4SEf5DNzTFIB4qv0OzoxB49X6X+YGlWRhjLR
hsb6lNkB/r/WASeuK6J6oqXuug8z3Yjv3UEOL4aVpI9SMExHnlq0FUnZ9+bexuAg6TtObO+QuBPe
syCGpSgs17xOAi+VkVhkfw2AIMqdqxsUAxYu52fPtq0vcmm1e8DMnAO6ZjbimSGxw+9TlYZGJJpu
Zg5oOqpKgcDllZ9ZfiQqc/4ITiJfxiHv3/eEa373q3jII53X5ddR4/q6GLOOnPG+z4sn7rwl3xO3
tEqM9fKUcuE8zt7sPiVtBaRQSjG5Ue/b2E6ISDM+ZoE1f0FLa6WwA2NmndcIsNtUjAbCuMwnE2Tu
E7qGwa9jvffoHfT4Jt6EdHxCnkPERdfvvR5jx87FXcN2isv6Ew3CmsItkcBIeaMwrnQYFO2+rPv5
Sy3K+JsJLn0zqKzRJ7Ntkg9UQKeP5kj18M5pPfG49A6cqc78/Cv6UOYDl83mBiM5wWDZvBx634QW
wfRZRsuSJG/bHiqzqG1XowsxDFzZbQDCBx1NWeKIIkdAMvbjkShORsSZvhBylVCwaM8xzohuxa3l
dN20K8Is/IpTvbtPTZOwRBO1IxrzvG1uCCJGDR6j9dQRwp7sWTLHoSmpexmyabIDU2gNo17DpJDM
0UzelXKIqTtaRCqa5JbX01u7I0L0MFjEAZgpHslzItxqH8sGyBoMUZ17mra+Ev2Mfnial55eUCtn
IcOzMX1HZ1k952M2f+rYw98bZrtUwCsLVghOZVKG/pe9M9uNG8u27a8UzjsLJDc3G+CehxuMVhFS
qJetF0K2JfZ9z68/g5FZdaxQllWutwvcRCbgRKbEIGNzN2vNOeagFeYXW5b6THjIO+wBVqc/QfpK
XIGTIl2HzJTw+ip74wdh9621G3FbqTDAwnzq3pqmRsnS03XCp5WpN3qrfYqp1+cZ6v2b7sx1YVuT
bDo5h56dICDTYo8xxno5llS5oKyWo73pnYfM17HKk62OsL+GAanQCW2zu6L83os90g63dK6kcxjS
I/bdJXth27tvxhVxXeuhTv6Y4P9/cf+/9Nmb969PpHcv7Y/wb/+3evkWvld6zD/253YK+zx/IbG0
8dahzeAb/Kcwk80MOUAUiv4h2fzHEVX/O4dJYfGFk+4khfO/Ug/NRLMJG9whcpGiovNbukw8je/H
l64xtKhASGFDiEc7woV+3hX4o+VDqDAgXpdarmwQH6SvIURee5lVFkF5kolOr6j1ubqiq/1CE834
OE10Lncds4uDxyJN3qpUG+98DgBirRtNtKXgHm30YKpjiu3YsUOrB7SESrykpOxTNonGMl+gifN/
yMwvd2yFHrLJlm5lq9kec0CjQqTyqqcw4lXXs1D54bGpubWKTFv3ckCYomtfsf5FLtArnIJ22yfb
oMxEvSuq2H8Z9MT8OvpxtQhCK7ll0sZP6DVxvIt9A48Rrwaf20Fortk0Myokbm+oxBDIJRX7kbLN
jGsJNRuTdG24hSf6Gypo+PHj1qeDKry829RG1wpad4FBIFXTcF4dGiCDKDPpYRdlOhl7r0bYdRHH
CSQNO6iiu9AP9G4j+mEs6Ex6cXMZxEO4yUWtX0Zk/qK1ySz5RW2scHjQZVtlu8mLoM6Fdf3qBWYC
wDHBbhPYZPwhEC+TB0AmIdOD5gTiDgs5jqMtnBsv/s5BK2aZgeUOhOeRc+rodEuv91Kz3Nj2hE2i
YwNIC1kWrIoBjpCuLbu3PhioZUcLDuZFjY9Lpi0W8Ve6PUoLvVeinXX4wnzdWSGEbfOKPjmrR6Fe
Yrq349T1pyj0r0KF03vgMryVHOGbr5sUzQwA2xnKGCR4lMGnrq3AK7SG57t6RjxbzyrKB2YEXbI3
qatdX8JZcTsZ5fbBnmodWq3Zdd4KArz55EG1Vha1aZcdu0i8iGzwbOelBQyqLXIZO3ur6mRzKDAu
TRjXK+AKa0JyUnXdIV0KGfI6C0Yr9OQSdK/R3ZpG2jG0aK8bX6WkRisnL4WP2Fad8+Q4sX1vsym6
MuHNtGs1aOIbKgx2d8uWJZO73iuq+hGqlvnoTU70I1AzYRzLvCuehzHOwg2SSahvQ5j4NLUd9t8k
P8trm1UxdttCSRENYtgNHureihE7sNykLuKZ/ruJucZ3YzpfMKihAHyvy8Af0e7oTbDHwzP1Ls0r
luhGKrVzQe7WRNVFsrsLtNrfT3qP04r6O6ITawj1cFVlCm0J4Lr9kXSpbth2RTHSZjCksxZUoW6K
tNUfpBx1ZemF5fg1axFYL8FuBzmx82287iDzgZ2zG+2CiuZIlWiwoS7KTtyX6J5ql4ac8xDN/q8V
251wF2qyUmGOFb7n4gArYcH5oIleVORU/YqQUT/CeA8i6iKI4rLeYtJCJdAk846TYPHiiOBaLZfD
pMTTPaXrANbCyFgE61tqxhFHcNss1FFYP6ohS0xXoUbjg2CoivuWOlqzK5BM4qVu04CAb5TOKWnm
Jpx2jcgBtG0AFFYNcbk9JkozeCni1NjmWh8cR0lgybrLGgtbjYhgEWSOodRur+l8KR6t0T2GUF7/
yAqN18ksxHWhD/qFQxPHRz5WRm+WPajtuk9yPLqNo4+ta02BCoBKScL8At5mQRCBWpnI3SwchVBD
Z3a9nz3asH6+YHlm7wbkM3/SLV1+HbS2AdZUmRDS8Jj25aKQXt0yVCykTAWAsGbBT/vBSgymgIgU
YucdS6P12WAVHtlHfnmcWtN5UphYi0Xv8A6tg8ZId/ksB1vbpQYeIqU9i0ipdxzCaqJySnLgbx2p
LCWBo4hjwyzJ3NGDWre2GkzMRCIEItxjD/WtnV46OcZY5dSGqxXdzpoFUEEwa3eIFLovIcmF3rrp
qmCipZuqHZL5WT4N2dE2p6p3FWyg5qHIzQiJv6/jlE8X6Mz7ZzSGzirUS2GGbqurGEu7ZRrlRYRI
mRQ/xSuurV4XsdEtMFSWHRa/vuSJ1rwiPRjOK9TXSQZ+Uc1UxkZZ6bjhIYUogYIJS2vtVYhECvfB
cBLqZyfRfilkWcWcUJUywhVDGPgB0+Ogq0QuavzeVeB3M1hjxGC0YNLBUKvjnx9x/sRY4TYAbCHx
o+dvPatb+kQHtO0KCJno96kM8OMsQhGbQ3ytGJNHF7UwnLQEvgfkQwYibRdV7w/lwYj4OqmVas8w
u8f4brSUDGOa3Y6gAODS3nGqt3KXlgVl4D6Vo+mqXtpUNxFl6PbgYQXpt5F0pnErh7p+oyxa35Pz
3Qyrhs6gzwcs0leMRIm/JnuhblzM0OXo5sT0PBcJqOZ7mFxpRs3YivtFB1RXblJOeNZRj0VY7H0q
spgABhU5OdIoh+b7zHXlK0gs03RtpdabTTlHiUcL3sDaXNap3ckvHSh3xNxjZU7NseH4OPO+feq6
BcK5em2xGQ9hI5fZBJU9YjIWesDWXEzIvA4oZ/zdiM+1P/RpSweYczOEs42ahYlxRRzDoF9PapYK
d6AJGK/LITPNmwjjt1jqCDuf/ZkCjEBgKhxXVHZUX/UUMLd2P9rHhjtyHn27zW2mFEyTVwlNZ+Mi
UTvWJ0SVSoe609DU7NjEGu4ou1flUc0sWDhoFGHSRvN+/3uteX7u2tTOvyaI4pAw4vC6kp0y3snC
IxIhMJg0oR4G8AgNHbYW4lS91Z+1sAqKecox8mdohuGXRGtCH04eVnaobsNk7tDxlOENLLPsThup
Xj8q0WCNKrEkcaJfMG84xiopTQI3XF9zqjcj56YeczvNnFUepcj/asrfaEwZ/bW3rxLLUDcRrsRp
DVcVHUXjUa5J3ZA3IiQEujRKceEbavSdyrhZrPAs4PcPGIvjdZcOgf/cwit8jsy590vALh80IoeV
7zQhMXSVs+ENd6PoannvZ4pECJtK2aRrdoawc9KhHdZFQ1P30CI/nG41eyKpJhzxOaymMncsTDZO
qT/jMaNvmo4yuwbwYD1HiaGWK9Tuuti08OjRleGEq1ayRwaymOULWCgROtAcEVoads9tBL6K2aFG
PTbaTtttA2xIwp1Z8mAQVX+0F0kkki8eY1u9TIO0kpshlkmwi3Rfono2CxYCc7Ki1Fpgw+cWRTmf
xCRCN0D0viSUJlRQ/bHrCi61odefsmSIjjo2mnsb7QjqPHrYctWUvRjd2uzYgzcaC7Casxuug5Fi
FUZnzM1lYggOcrFTPan4QAvXCNoWuGUvLWWV4N6Nj7EsmvioaRKaaBtnznYKIWpfjGC9XeIeBlKt
aDVfeLVqv3hkGHUuMFD7uZwTapcpg8a8I8kmjZeqBzZjMcZji32K7b2J73TrtQqllgj74xsOyuGh
aDtt080RXVuMisXtxKs6rsVYM0RDC4+TyS3sfL1LVp0XqjceEvFjaDfG21RFPSK3VObH0iyCci4+
FDh1FFUy9AWiVKIeGDQKifWEAcGtZp6g6OMAyemRSdO1nnxr0U2eb66peBr7idqSSsgLaP4faZyW
co3xxgPvaQSSxTZNawdgpzC/5Eoc7XOIXRCFMDg1SBdzG3p0rA4vsipHYyGskrJFw5YxWGh1YqZs
rb3KOtBBCS4VzQMXmNcVDSJMZCqA3by1rtmoOy9pGuegQJtRLhpCjrD+Qp7gABFR9lqy0e3uAwTv
7XaCbXRtdrOAaYR3vUXe0PIGzADHldVUw7dYjZx8l+LoSBYkwAui0QgxpqMn+xYP9oADatVjGMvh
JzC7L346wP5F7XsuA/9UcKB3yBMmmIrEWNyExixu+/lAGBuEK0mNeIXYcHhhYnYTb4Oce2ycC/jM
8GKsgeo7ySKflInnUsa7K6NCkNRpYcypKmffs6NoTixHXmYgewfi2ZHH4Cy4izKPImcC5zhITZwD
HdvkaxHi8IeliM7n1/d+1lzQqU7ihUT8QmyuSWzf/N9/kkSwVpeEVDBPF6nqXdVKaqy9eqzffn0V
bb6R8xsVqKpO2gf1Q/V2SuaTUA/HWw5UUZdWWaeF25qhg0enz5WFA30NU/808BTYyDGraKWJriCw
TOOeVl5QfFIm/3jfhjWf/m0J3sgi5/39fTeRknuJgSyUpqmx1kxO8Jk3+je/vu+/uoqgfzQPKpWY
z7OrxOQhdSD30G8RfbDjbGSwz/E+i0E/q8PzHUoDaw1QIyhbGNDPSuNysDk5RjYWMpOjO7O4rpP9
mpXjQwTjKP9kzH68JwuHHD0yMtLoFelnVxM2RYLG6zN2ZQ6vyCiNAbl80dWfjMyzXhF3ZUNTBCNr
z24hcd5CoWnRsubxbng05aN1TnRRsfDGivqxKLJVLJrws/bUWddmviSdBVQQNE9wCZpnL4ODNpX1
FeADhtf6rQrBh8sg6PZq0Jr36tSn31lzBldVGKefjMcP3yG3SivR4mYlYqrZlvzze5ibauGglaeU
ECf0MBAJKVSLarB1C1Sg+ieiaG0eeO/eRzpDJk04+mKEWtLcfH85vQiLNNRsNjgd+S+c0AYWhigZ
xwfZgQoBWCgtECKBfCQQy8s2srK8q7CIwy+/fkE+fMl8DiY/DbeC7uACO3viY61GulBk6kYNjR/C
3CbOERqIB99VyxiMK7DFT0fWX8z3VAURm2rzhERv8P3Nh55Ip9jumYwaKR/T3NJ8zQ0jR+K/ztTO
3zi+PYHvRmjvp5+kW3/4niUaZnqC+NbZ5HyYd5B8zcfgICVTx/L2qpzoQoWKXb9BtuIc81tPV8yq
jblXhst+ttw5Z4NqrM1WHQxoNglH1H3bdlZMCKv5NanRk5AcyGL36wuezQ3zBVlCmPCo+XKH5xcs
nKhBCZiHbk7ex7aNZLdMPp9VzwYNlWPdslit54owMvEP8x2JcUGB7cBt4rRYVU6kQZ3AbOfmvR5t
YUt8tnydDZg/LjhfbtZO2eb5lGemyMA7r0CE7Qv9OeHU+gSRdEXRRCKPoxQEtoYX9dfP8mykcFEB
qxO9rkErGOLr2ZdHh6OikVP41GP7Hx5VGNfJ2x+Jbg6ffGl/cSE4SOje+ZuZ3TibC4Ix1Aq9inx3
5LVYJIk/ujBUYlSQ8e82p+dW8Rw6Sw/XAqx7Tvnr1X5UQ04CiFILnJHzTSVsT5fO/KdfP76TYuGn
KW5+fqgmWNxpnEJ8OFc0JJ4pI4LfAuzV3JFGxp1NzbNvusuIdKnowpss/wbKk3c1we+bsFFNDRCU
IZ28TWckZnIJqwge9a8/1seHPSuUYEtoIDBpkpw97Ax5XBHVIVXiibOdB1cEJk8brZz5T79/KcHI
4ZzMUv3hYcPuDgbiygJXK7sHvHUPXdo+QHl7+P3LsIVk7dK0Wd96dkek9RlFRl6m22gRjV8tSVYA
/pBFN1XyHzw81IWzOYSRyiA6m7hbWB944HxwBIQXBOHkXdlsP9xw/tOv7+rjK2+glJwFjLZDee78
UlRZ8FlhriCTyIu2FJx5v4eunXakNkXoWIV/KRW8ob++6tl5gDHLJpzFAcEIA8Q6X5lQICoYD0kl
YYZzgLRz4LzqZdsenbphnAZB/0TYCboGm45OY5fpJ/vVvxidFuMT5qeNHZsd6/sHzImZAEwCJlj/
u0K/ttREf86TeW+Qmikf6Nd3+/Fq3CoKHbw9DlTS87NHmuI5dqwS0281QjJRqH2bzcO/MRd8vBDd
PoudFUxvVsGTZvWnQ44WQc8FW0W1cxpObwK9s//oTUA+iwh+3hQT23n+9MAlD+Gs9nRLkwzQkO/o
sRzajs4Vf/rdR4euCRU5XTtW9g9bmL5pbF9oBY+uji7mdztVw4v/5N1mIMzSNtRxzNjW2QuXSMlZ
uKRVahtBvqfo+iMVRraPgubHr+/nw8bBpOHPPpC9N6clTkPvB54E+lpFDeWOyNBIv4Tnv/z8bv7i
IpjLEOGz17Y/XqSxUvzkEYksiciyO0MG9RtvlLH+7VshgnxWYKMY5PB3trtM+xzdXD0AtuqEf8P6
koGlaz87WX4c0tb8vHRx8sTRpXr/wNjfhuhOG2+h5wBulwb31m0ge7B9dnD3+L/9qnI51JHIENmK
yFl0/vPxxBvx6Vu0hbhcD+4VCcquHCkYJKY1rH79/P7qzmasMNst6nYfXlbi3kbMAcwKoEC8YZk4
Yb5XY47PeRnaf3o0/6VC8MOQoAiApQOLqFD1jye+OI0chDMO2cweNEyFStBKDRh8v76lD1dh1wgk
GRbdbD0BxfP+6SmkynUGl4H7xnCrKbsui9H+7QfHVXhos96R5Zg16/1V2gLHu1nFZBJxdO63rWpr
RHKI1LplL2mUn1i9PmzCuRo6Diah07g43zUOrahtk7hYmhpx+EiWFvIFsHu3o9bRco9M/xNryl89
Q0e3kZSwUrCvO5sh1CiyS7rqzuJUV1ZMzEEDpuztb39T3BfwL0aDKj7smTyONkQDEgIWkJMz7tV0
4Dhoe0MJ/eB3r4Q5m/oT+zOqN/I89Z6YYtS8Yc8blZYtCv5Bb/JFZKdO9cmF5IetzCmtAkUodSLm
i/NxUft9TyYa724yz92dEw+Xoefp31IECYeiFmTB9SRrHwti4+kKGiJZav4YIfEgeJII2AAE7YIu
CeaGDCH/Xh0hmSFxILRda1LchsQ9XLVATZ6BQAvE7UFSX1laOj0GDil/G8qP44NpNBgoSwzehOWW
SLjo3Rohxku2OIuGzoJYBORi+bu4hsCwpYn5VHq9iC5S+J9fa9kMwVqfT1kPQ195VxTWyWujg4NH
Cu5C/dBPhe1f1Q0YAnwGqrguccBNyxpNw8EhPHzOFwbWQbaBMKkr2zpBBN1gpgvmciI8/cocCPgb
c/uqCWvtObIUtju21VL+/e3vnbIDR3IqaCys5+9NDZRwiFpQtK3PHraOlYzu06fj+OPbaZ/WUlqM
BvL188MjmMgCjBvLA8xOykkiGbyrzGnZQ/aKd6WNxbT7vdsSgLcwfurIrOezwHkNPa+gr1ieVFCO
xPXb4KTGJsm6zxTH55MAV2EipcpJhYya9bkIOLJhw0sUHwvgUGzFQ7ZZk1TSu1/fy/kKxFUcZGZU
AJkIKMmdTddeEuptHageYJI230d1AfCrTjxOACnS3U8OGn9xS5zQVDZYpCPMtaH3szaclzbM81ZZ
tL0C3CRlWfDpXv4xCfyWXPE+T/n7/8w/8x2cZoXwqjkhk/733/49Z8jmNb96SV/r81/17jfDSvzz
083ZO+/+hZD1sBlv2tdqvH2t2+SPT+G/5vP/+e/+x7+9nn7L/Vi8/vd/fc/brJl/G8ml78xyUKB/
+u4/pADd8RRefjaFnP7/P0EFOqrDufJicd5kria05x8qRoBVMD0p07LJn7XvHOP+oWIkMYFqpk2J
HC8Wrxhj609gleD3sdXAEUdZR6j84t8y2vEDjIyfChzYJ9hTsFNiKmGridj//cipWxBpUaMAfBUK
LL5Br1FSl6AVV3kRJM5aCWZy3wSeJaKYKurJTSJDKl8Tkq7pu5+of2ps+EwPqoIxvyHqN4EdUybW
rFNriJuvEBO5QSDovVa+Eoi9IvRG0g4HdI79So4TxUsghFk/VvAIT2xCocWqP3dga6CFaYEFfA/K
JnqK8YKacBEDOFaLUi3IEUSOJkAeY781BxLwgNiW4WrUmjL7bqYZayfhlo2MtUddCxog2Bqh8e1d
aDUDvvgsHy1yh0CMV2TTBIEM3+j7z3BahxwWIPmiGbYp8N76dvgDYxsFUixL0HbwbWn0AbsVWjuT
bwkJGuLLFiyDem3T8PwWsfPReJojjcNh0Q543B7LJG2znZkNACbHxgJRB+4X3G4CYdEuIVzb6FgW
qTKC4/WH8T6JzPpYtgYaf09z9X7wt1amBd9rxXzMPXHV+N2io85+0JNmMxIGEQ3ilXDjmxJ0bujW
WeIvshbNaFZqKhJ7h7ZElF8qetrDwq8rKrl1dWAjKFYyR2+SOsoB48BBtXQIWxIvtRyLb8Q0HvDp
bWj6LsrJegxyNqDZaLhVZSgHtAJLf3LCO7Phc7Rzck+9hm5NAr3j0pJb0FJXXKPNnrrU/lqhPnUL
WIz9gTJZveLNccfSWYe9kgBEyq37ITfXpVDjI+IEOL9mu2sADdTWiGCL4YojcqAcBZKp1/pvnDSy
VThUqzY1UNbM5mGt3emZcWHzC0EuRU2OeZx8tNzWN9JpnpAKpoT4oExnbs5DnZ0DDeZFwAKPOE2U
eyiVK6mMD2NfESzMQL5w8GHaeWAYbl4hF0hM7YYw61pu/a7X16RdgHP2sYoGHsr6ljjivhv15UR/
Gtx+mQVrsna/oFlGyONNz5EDrI340W3dQ/4UiSl3qoG2P590Z9OVyktU4ruIFPs6j0ieLtV7Epdv
RuJFyDgEeoMJZZ9N4AC0prozyme/arbkBHnrKUHaFdVLj8faFzAwVaudVrkQxn3uO4q/KjDRV0BJ
OpS/jCLw3cU2lNVtOLMHLMvL1l01XIUWwZ0OQwckUn7VCZWgpcZZBpHD7Qf5Fpr4bVeS0lyEzbKf
mmxDa/oBr+ZaRa+wiOUUX4qGXOi8FXvysIGrKs19jWJ6XZboRAnsgas902xnlKg0bwjkrV5Qfpq3
wyQkWzQMnMoO0OShybt9F5aXrSL6aAkWOfs+EoPnthlBlYnw0YXqocfLV+nxOqNs/CR7v7vBep9c
W6JttkoS3DtdV0rw4N48nRk5WmV7DmrVosJ4Gr0iD9e0AQJtbfSjW8ABkVW86sxuUWWvYbwyCZPK
UfjkqdhGvdm8xiOVKCy9DA7AKjtrVK8AVBEcEQSOfoH3Uxk3hbWPw+SC8KtLKotjR6sG50S0IggT
0VtmeFqxKkQBrRcMzC6hfJ0xmqP+AOrXJoeS9j2oygGtajYTAY2eiOGQjMcraUO5gGVoEihgglm6
GXMe7dDZyyAY7mOLOXZ2KwdNQ2mKKGZb84uDKr0LyKFfRitLlG+pKAlEN+1FZee7SEObHgKeZRvu
ZeI70WdsbCFoXQ3wgC91W7sCtEGye+gktNZz5dowg4sqLK5CYpj3Po+mLRLjmHQR/xOpKUx3PGC1
g7GmqNGA4q0lUVhob1A5nKWZcHeiK1+rPvXeqsB6TmBEQUrvFo6IAfupBYTNwXvyuvGSJUABgg5m
Xc9QMKueU+6iTlxhqhGxyxxErk8N7/Ql95Ts6GcEGGuEVC4rI9sSInMtlO5qjP0KwSt623VnkRun
4D0m2QRRWgM8YQbN+gvdYTgWklD1uN9r0XSJQF2seF/4T+agPmllGbqGUwfQ4v1S7qkEJFAPfe48
yu+sxlvaEyk8Rb2NCR1xHQVDkR301JfVjTAKeRWzwu4Kr6mXphnY/bYoo2qB8wl9CMC/sZPLqWY1
8fOaVupo3Xl4kaXXf7Fkbh1G57HJym1ul+uhK+c9ZH2YmI/GaNoh8m6/ELSrLiyn3WXVQU67wckX
XVIe43JEpdNj1xESvmpePvqVChCa8HYX45yzCqCbIfoa3Db8Pox+u4gCX14Ojm7cChDHP0T3mpCG
BwGDJ6jUdXwd8vKPcXLjNP1CasOm8eIDx5NgqRblMaR7tkhSU32WNQd4Jzskgbg17Zeikd0BQDUi
3WpbTd4R79klUfP1VhmZiM28TNa0F/Nvjt8eC7wTfaBdIuO7GKPkJtZ3mP3RXxHr7F2Q7uIOsG+G
Kl8Gan+phO3BH7XWJdXtYRwlCnPlWDa8bX5W7VLdfy2IZvZ3hKhlri6DI+WuZM1W5mArb4V2087C
7jpZs3N46pyJAo4ZgZdmLnaK2JmLEhsjDZNw2Zfx94J5MC/udfHNxgTYBcaiin6gOKbNnh+hFaxV
UE5qdYll2x1wZhWZf091jddMw3GEAkwh26XWCJUJt2YD+v0uVaqnst2F9AJoADLleqyjr7ZJOGiB
DMxSlu1Qrglg2aZZe2VOV4b9PJH41wYhFAAWftNyLfuK8+Elr+w1m1A3SZHEQgUpJ4R4kBCdbFyU
YbSM62Ljh91FrQ/bRiuBJn9PKnm0Q3EdpPkqLsm11Qk6dQo2H1+lckiFMdHzgUVlR6BOOucybbuV
ww4ssZZkVVFSW+nGj0pl/dT18BowEs/LvxhQFLvVZK4qD0cj3A5bKQ8OdsuF5/ddt8gbJ7+ZCDk0
AuOCo+A60NmcDM6xsPE7xum2Na9LAuMJp8kxBQaEOyIVQ6LcO4wVVS9uIjzy5OCx1XZ7ieIZAE61
xMkqiDBMd5PYSBAIQycI06qXWsFoQUZa4GW86NuETA2PYBJbHnuSakjZ0EBQOUWRX5j+VN9MpaLv
pNFnFyhFwq0/psPKRoFe1vVlHjW8+1nzhZggsUOdip7SBGzFdO2F1Y3eh7dpdbSCKN92Kfh/4INH
3a73WtXt9WZVCYhXOvRp4n9Siykyj28lqPTHQTjdliKY7eI6QUkbETGQA5ge42vHGXY+P0KohLPs
0/QOQbcBi1S2Wzg+oQv5YE0W8L5yVPT8xXiw1eCuFImKMRhhbiBYWjY5wb4gnfpixT+YTLMv4OyC
C0IIGN1YSNCGmJ0O4RzDpq0HL4Fu7iwresp92CrQJe88SIwBOzBREods1TtDJvc6V86qEGqlieRV
tx+NsF06WDgXk35lNDclyHrSIJNl0QoQzpbbghpPIZAhYT5ooYrYz+fBkIQU7QJLiVgx3LSwt2GY
j+vJb1ZdBO4pgwbZM1jDYZuY6hIHT7OYFeBIqZeBl64LRf0iCO5Bfw4ht7gjyfMqAnuwUCzxUKvV
0/xTZpU8EulwF0bKsyPjS6trbhVNfWuU7qF3yoh1niwyByJWU8YEsbFTOk49lsDRW5dJtE6H8lJN
tAsFpKgVasQlqQi+B/1OM+qHAU+RyL/VCa+XhQlXidK9mpiMAPNZq4evDrplu7Iu/VZdmVNGJuTA
JkT3N1lYPAy5d2W0ctvm6DGj1kkXRZXJld+o4gEo5uSapuKtpC1HfrZkzlWhxGF7dSU0qJ0eGisL
G4CqtEhB/cIcl6mPRzPCs0Om3ZoTQ4hfZtggGXpuurCCGTWU28oirrHH0TiGq7YBxC4SwPYXTia+
UqLcx4yTZoCwjmkKPrvKB0U4mlTOGi/RhZ+lCyUtSvLMh61sOWdFwdfJNseFZD+8zQr1RVfFctDD
BSBMdjD5MfJw7MKin/skjXFBYMYS+9uLVSv3jmfd+0lHWra2yNIElSL4RxnvCZRxFkaB0ZUjG5Ar
52hG3bAks4lu/7SPHHXhT1JeKD2iVHMocUDLYotZkBlIYKPa4jCCnSnwg/XqxinGla6na6svQL/l
/dqyxtvQCncYUOmGZgeg5bj3I5cZZlXW+XMSmyvMtsue3jpHmaXVda4tk0PhyYtgOubk2cJbozO/
Es2bn8O4nLKbcOzcEGgWtNsLy2+WA8/IyI4qHoQ0a/IlR6mF17Oj8tWbSYdUJrutwcoW+8Stxs1S
TSOapNWlYiqPdXME/XtXyuCy9lHT+i8An/XlMDpr3zQv46BbRk3/mHeidLEcdNDTlfieZgBrw2Aj
Q9KLY1ejfvJC5c0Uw0opQkLuTP/Kq/1xb2qDTJbEro3qohvL5HvsOwYuB0uyxVPjPPA2XlWTyeoL
O3qy2pjujG0MBlrLKfe+kxeE7xll/zDdKkOnNm6h+aa3kQIFOWcPrX+LUPdlC6s1gUwUGE0Wnhaa
L0FRpc+OWqcGh54mfQuIJg2WOZpf2DjCGe8IRLQEAL1xLC8DEsR24sR3UfwxAwbvyBJh8okBY4MG
OnLOw8Y2Sq023cgUFepTr6le1BNLRj9xZSzPp+0Ye15NSfHEntHQMvYsWCBpEpst/bo2KvVCnJg1
akvpYeGcWDaYGRQVavAMuuEgYa3U3BvWllkBG4xPUByCWq7MEydnJua0eqA+ixNGp01npE6in3hB
yjiC2hmyVVCxQyZ6yCBT3kbBbS7CE6VnUBT840VaeaQGkLazx1qUsLXqsBEuwUCbD4REQP1hzsf2
EHawC9oTF6ifEUGk0c3AwBM+SBdtba7jmSo02f3QLL0yCq/4YP29r7TFodcVgR6H8/tdalmMmnBm
FcHzi+/jmV8E1aZ/UyAHE7+jVk7iagHZGGQlzMw9vK4cK/pBZW0luyPK1qUBrdfVc2Ni205VfIIp
gATc9TuMj0uLGcNyjY6z5KJsKvMWNLi8J+mgY2oZO7zuWiF75RDVmOBdUi6kua7NrAcdok5pvBJT
RkCGNEPZL6w5i8E4xTIQ2GUd7TIZwCvNuQ1sK4lwmLQ5ziE+RTsYp5iHxu9lg21fi+40QNsG+4E5
FKLAfw7KCd/FS0jo/KN2CpBITmES/R/BEnPGBI1J4iaIN8G43xNCkZ/iKLpTNMXsWFHccfZc/dEd
/a3q6r9XOv1/DU+m61QV/7UZ/CELm9cfJzf431ZpWL00r/X7cio//qcpHBM3SDmahrrQaBnOKP8/
TOFS+zt9cpS+aCYQaiHU+Gc5FcYOYlzwjMA/qPg7Gr/uz3Kqrv8dWiyCI9ZAC2yP/K1y6lwr/amW
yjVPclCUaeinKa6cVeHxWU5s1kId/M1kum3MOUI38+z6p4dz/cfv+xk5eS7vma+CwM4xTlkH1Inf
V2xt0YeiqADnIcevqK/14pngkpxFTw0PmmUh5+jMaoldQswUh/yTy5/3Nbg82B3+goJso8A7u3wy
hWnuITJe9tjsV0qqMu9qgViKqrA/aTqeC4znB8q1UAxwHVqp+tm1BAYGXVcGYwlgbW2k072DYRgH
54Ccu9vgXsQLbdUhhjp4pI0efv31k/6L75MHPbfYoDnxzM964VVXKZKEN241iEDteo6yxnL2mX3j
rAJ/uknQTNwovSjwxGc3ievKnGxPyqXKyfAwDkn2rHDdhRamxgH4f/v913d1bqOYLzgrB5HWmpCg
ELG8H0BOUeZa21uCWnk3uBoOsp0SESbhTp6eQ1Wiad26JoeUdavr5ls/pc+hmmdrGALFwyefZX6E
Z68MnwW1mEZYBsrRs5uvKXdYWuAby7TrCrYo/8PcmWy3jaRb91X+B7jIBQT6KQn2VGdZluwJlpy2
0XeBHk//b7iq1hUplrjSo1uDmmSmgggEovninH1sbxyiO6z2wEo6qrQQE5YkNt+Y/OYdcjew/IX1
LYip9ShqWy0//jkXxvbJr+Ha561AxclqNcKjrHsmBXIuBetX1Q/UvcotdXhlbF8YWyZ6UheXFQIB
/dy00xhzYWKQ82eExwpm0GNa1uKKvOLi89ArsybKRL49X+q/kaylNrWRPEfZ4/LJ7tEqUJmw43Cb
TITU/0HXvWnqbFAZfuMMVkzaH742NgF2SPmkLW+aoE5WH7d0sedgas+6NZwqxjw/vnkoXQ2oNDE1
eSUFJUyRanXo9db5x0MBwBhfBxMcWF8URKetJDEVzNJ22Lj7urrLs2nc4Qol4qQly/XjB3r/ljBQ
MPhJoLMNblrmB37zQCGvyc8Nm+yIPmu+gKJQtpNDdCrIVPkP9S8zw4ztjjGLp9E0n881TYsuhWIB
tvneLjdhwQmcs901DdG5VoQ/zN8HHfp7jWCROH2gETS5qheY81nGtZ9WrcfHerLcpWpREe1BunyP
Redv/2kvnjY6zzRverEd7CqzfTavlq85AABI6LVi1W6IqnGtK4P9/RCcXxVKUIYhwvB5e/O2rYL0
NsOEG84bg/LUEOawr4zGP378RO8XBnSmqBgZfS7Lwu/V8c0T6ZrDDrsza4/qprbV69LewjnCadln
dKOmmFdEBBdemwmK0EIcNdsUzgeHSTZaqEuNal9dzUW5qeiXvj1QJaaKuK9iq125mLGvTITvRz/f
sDF3Is5F/Z0TzC7CQHczYMEJYYtLK5fZPi1k4zmxJq884IUOnZG2DEwYGioC5dPXFoYVXH3015xv
2u6uMGX7qE4RAYMlZVYjdJ3hyrNdWGpZZU22nOxfSCQ/z4Oqg6QeRBVJD2+qjhOryfFjWRXhpGkP
WA9EiCBhtpDma4lzOFvKpm0eXK2vHiIuCbsrE808B58utuxy6WOmNEDbhn02c0ZNnthZ2kjPTHVu
mYcm1fCfNE2C9wSa0KeabGybVDpLA5kVa/G/9SP/VSd5YYAxLzOYLWoxEDfO5gUSegRgENpv3cZf
67lSetjUGmJqtdc2dsNd1SIS//gjeje8qAmzhUBLzaSErPrsmXsHPn/TQMwGoBOvaqLHqDk6nOCK
/OfHLb1/2TTFTI4ImWdjIj9rqmxIVrEw25FuwMGSJCDhbxxurXbSanQQLlWPGo50xhUEbIOwEz+0
d05vtHs77avI+/jXXHhuZEDkoTkzXxT92elY7/N0alqh1F6D+X5hK3b1yUw14rDNIr6yqLz7rNAJ
z+YGTlDzMP+NYnszT025A83EzBqvVItwJaPY5sI3GJ58pCPrYGydl48f7d3sS3toOJFfo4620NWc
PpqldLEtfWYMGbru3wmH9TU2EWX3cSu/e+jka6EZnfUSWRVHkN/8sbeTfNz5PjqxnscqE/+g1S7p
oQUoIK9RcB/tR0PKVTK09Sy5COHEBPHKhkm170unISIGTzS16sCgGNNEq49/26UeMA22jhbiv1lq
etYDxFtTK4KzOvsE952uD+upSMMru8d5vJ51ABPzvAWiCWRl8xB7816jFkZNak4wspKoDJdhNyXH
aEoC3yurVmx07ndvaqZUj1QsZWvCGVCuDGJtfpB3PwFvOe9hnrbPrV5BpSVa4Xe1R/KcQCNqkdLh
5ySJFsI8tCkpl1FNkthCpVz9whh17+u+zVYO8A1PTFLblgAfryzLF7sFozu9Mu/dz2eUQBTCJkCN
L8svIi5VSpWzwtirDZdxSGi2aqT6CEDUdE/I/LTtB7Mwrkxq7yZSXLeIPzHX4Pt3MCKcvhmknqYy
2PPQJPP2rqQ3yPEbk12LrPvXpDgDY3TSrnzm72I5qLOZAFodDhM6V+znIFwLGyipZCkpn7b+bMjb
vGigIyoeaaeLWbKLn2GnW2jIwvEQT5Cfkh1Uqa52vZo8QJO72yyY7j7+Et73hM5dNcUWh5qQTUHo
tCdCVxtCVXL1YUq9PXLdLW7rUqvuJ4MthBJPXMiNdvn940bfT3gMSQzH7CXQx2I4Pm10rPK+BWuh
ejn56ofxV1KvjKHMVixt2ZUdxIXnY8nEdsu6ibbztyz7zTdIeleOJCyZPLil8gFkarvCdpI/Jtze
btGYOsdJN8QVJO+FlYx1Aw8+1Zd5ATnX4WoG4bBYfEfsR3QjUSPxntvRetvg2SBdOfHDLQIfuS7D
DK+nkD4yjna8bcRVRfD7ZYwfYLB1Yomh2H1eq+BWy0TmHU2eCgJqGXJmPvh2UX/tZSquTPjvJ1UM
ZOxNcIzMff27U950dRmX885sIm04Nf0fWe5HX/JW//rx0HnfCErqWXMM7pt8DHd+328b8UeHqGd1
9MZJ034qhLj9HeXcc3/cyvsBSiscBVTM+SBBzkWd/RjKQQvj0dName6s2ijBVWsRE3cNpieMRtf5
xyvSvEyqKJDnBQPH8elz9c40IsBsRs93NHWry4oUp74zr8x7l3qP2Wc+c4FGZ2d91ooayFYvU752
JRkQcCGfgZ6TrD/uvYutsElGX09dihyi01YmkH1k+dWjR/bhAKo/tg5tHAxXhtuFdwQJAsA76nAq
M/b8z9+MhKRVuVCw4V73uDZ2RVHNPCq/+mSgI/M0iDFX+u79l2RoDrACyoyAN5DYn7Y3JG1MtDbt
kWOn7PVYUdyFNNLcBhw1XFsjLz0czjJ7fkvsuc8R7XXaUIOuEUIpfhN6MdfIsRr8UtX4ntGTXxnt
F94XhyuOE/NsNS9Qp0+mQXCzqtFpUOVWLgenBvB0WLXbj0fFhf6bvyUNOfZsVjoPtYEsQ51SMUko
MoKfGTlZ7Hj0rw2z0eZPGuKkxiGVKu35IFdaKTFl6q0HVTT/VPU5TmVqXkd/aq9MRpceCfOfjq9V
oAGfL1PeDkHFybrI8dXWU12tvNcLU18ptlI+DuWgX3lHv1kgpzu5ucD9v22J07YmIxSBY3P2rko7
OHYInEiUR/+M7zrX/Ac9MVHd9jk0J68jNz5nL1UOMO9ym90fcKyCiEmQG0Ri4NaZuIATTYPsq+Ny
ecghV37ulbz8Kc1OkLCZZKPtZRMYV+/jd/P+RoJoafzVfD5QKlRbPe8yGcZhpxSdZwKeXCFqr28I
B2heRpwFK9OF7YkQFzlLZkwIo+vI3462Uf7BUJw7cyavUEI792K1I6faURCjVxhIuQIS+zh6We1m
tkJeaerChzxv9tjuQKxgf3U2a4zYkXEq42Ws0iq5yZESozwMlPIoUZAvylCvrCvz1MUWuVeA2k2I
Aw6J04FCrqdldEnTeQa1k12kW+0WggqKS+D02o2elOH9x+/0wvRhINbgkoedEvSB8+ljwoJoiLH3
MMsXCMlGFH0kvV4ZORceC1cT10iYQFj/z6EmTWr4Y9cbIJLjUvXiPm33VRLL7UR27p1SQ5X9+Kku
jVQmfAAx1FgJpzvfzmSxiC1RNIMXjH23CMaqRVclUHiTHvcZ1YfymqGpVjwgAv1DJF33u9Oy/7ny
3f/2iJ1992zfqGCyElB7Mufef7PMqdBiaimHwRvRI5kLHfrecTDS8G5O9j6MIhTLwkIN0QC/XHLZ
biywkZATPqcABJoN4toIspsgH0wKu0245sDeXjlDXJgG5/snHG5smrAln49xziuoXpTeK50R/Xpu
KcPWzXrtPidL+e+PX8ulwcbg5ut1MYjhEDztDrcPALRm2eCpIYqPsCgrYHRmsP6DVvhuuVaAwkDk
zGkrveI6kyjzgcpx6W/TOi72pQuu8uNW5r/y7tXiQGK7x9257Z71W4TApS91t/fqcczvU9xB9pI7
eo7jsd0PG0t22Sf0Z36/5DbFvVKceH8wojbBLp39BeA98/yIMkQmWeQFHUmVYtqNZZQd00DGqL98
f0M2OKmVWml8//iJL44Um5tTiAkAkWaNwdvBXIH2Icq1QIrWJM8SWPtSVdHlBe6UrT5u6eI4edPS
PJ28+WxqSpSxWtBS3uXkWSCFvgmntL9Syrj8PJjMuHfWcUOfrWaZMHKKvZLnMaMSRFgLCzICUIgX
JFVf/uCJHIfvjPHIlefZaIkTvyVyjPko6RNtPc4qOlmr5ZUnutRvc92TWsVcbj/feFb2wFxv1oNn
9H27IkMc91E5XMMCXZrM37Zy9n0lmlpXml7SbxzBHtsCQtXg60i+R9felYGG6O/jzrtwIscyPddZ
GXgQls6vLnrNGFVg3D1DAeZoYDhYeODG9vsuyJznXrraftAd+TKUavoEXVg5+k0bHYxsdKwrn/3l
34LnmH397Bi0zsZmhxzLVYy690ahpczZQ7TK1PB50Gy5IUXnV6dHXt6iBY+aelqQuB5AiY2ubBMu
vmgqPnB82Cjb9tlBOm59ot8nCKGYCMut2WnNooAHeeWQ9o7/xGZjvpzSwGgBDUCDcvod2iXWZ0Li
meNkYB+mLEgeEvaet6yVteMJ32r2UR3YqxhQ/XfC8DLA5rbzIqjLvWLs0K7toy99sW9/z9kXa5SJ
3cNF7T3HhzbVSjqASwnYwATaXRlzl3rYcJnaqbMLlApnPZwkbCu4zyCYYdShYvsG+uIyCa5MdJcW
ERaFubDIaZFEj9MOlm0Pc5rUWy9mz01OLuI/4JPzBdKDoSbovDvMA0cVxp+OMSMu/ilsbn7BXNYI
SrlsAN9h4Lh4DewpMHuP0OFsjz1NLkHYy08ff7+XXhtTrDqX8UAVnafRyMQpc9MPBs9tc21H6QZg
e6Anzv04DVl3pUsvNoYMjuM+5Jh3N6pdF8N75+bCmyjcrbGzqssitMUudER/5Su8+H1YiMHY4/E/
3Mqnr09UYdI2DsUYqY/hayrMIPLsqVU+jwguD20vzO89lTVwzQmuTZLQEe3spkZTnntRG9WibgPc
ph939qWtAQNk1jjYlOn1s9m5Sirk/p3aU1lR9S049BFHW2PfT45DgmxhFgvDyMzPHzd6aUmYN7nG
XJ7CPyJOO4JYyUgkGRP0WKTRKgrr+1Yp4mVrmV/JtfzycWOXPk2b7uZihC0+DvHTxkTR4ksb+fa5
whZ7vXJIcIjN9ko/XnokOpDZT/D/HHxPWxnzsCfwmiNLXoTNcyZMkk0L6HZWEFb7QVO7P3kqcIU6
1xrYxvR5XL/Z83RaYtpZxHsjfgETRJ7dT00nHz/uuourF6je+foQxQE2+tNWIkTmHDW4IgmcJHh0
iV/FeAK5OtYyZSVI9QClN9X7XJHNN0y67ir2deJu1F77k+5F1wFsl9xy+vf0h3Bl2cUFqikPG2tA
UVaG+6okDm6VWSB/F5maJU8fP/vFYWNbVJ8p7CNfOVs8qgJzNn7pwet71/UwURqe0kXx+uNWLk0/
PBHaQiInQIeeLZlRKIXTR9rg+XgBbvV6cPdcTjU7FbP8lenn0uIBWsxgsqNeBor1tAtTaVgI1hOM
JoHe3xLwazz5dpNvBzgDq4xRsCM8vn/Jha//QVdSf1bnGjF7kN9YhTdjtVTtmiq1wg5QH6IvUVHq
yyzLjSsn00svjAIPxTnOiiBEzr7ACfd/1KU6s2sN4RXjc4bpXRTunyyCEFfmO81ZhemeDcWSHU1u
leOAZX3QVi7JtxtrLCvv44Fx+Wn+t5Wz7xuItIVlm1ZUq9FWeI7TlTa58g8OhlwWcwBAOcWrOZsb
q4BxLw0KDqbh9zdt5Kfhqm81it0q0S+ENWZE86hpf0VbdLHeMoNkaXqOnTsfi2Xe4NvSOBP0rYGn
2swr+95vxvqJJcDa+t3Q7Wqkt5upiLu73g05MU/VNSLzPODPj+REo7HR4GQ8s0VOPwiDzOBCG/j2
0t4X61Rzu01nqeVrXPvRZpxy44cqJv1rLtyaUI8aL0oQN+Z9kMbTH+we3/6Ss2k2JiqkTMKJg5hV
ttgmQ7GOXXmNH3ZhSCHaZwWkdsNtyjn3htwGI4jMghPR1BHa3AX6REh3WmpX3u6FdjhmcOBhT8WR
5/zCvcw0UWZ1o3ng/rLjEJNiJrlQu9Jn7vu3x+U6dK1ZVjhz9E/fXiwIYgvCVPP6KhQP+K7CNVjR
YZngf1+2UMv3UzxURNOE43JKylK90v6FjdNJ+2cfKMk8lTSJ/fYMR5EsDdb4N+EM+Uaiy9qmJJ5h
yEPnsvl4WriwXiBPotCLq2CWap21KkOyZcIg0DxXa9X7jLPrys7l+GhjkP+DlqhDssvn0o0Bc9q/
QHCmIMWr7/W1Mx4IdqpWU1Ipj6pOwujHTV0YMCiUwETOd+gOatHTpqI+Lns/cjTKnmANBtvqsUqF
vvdxK/Ncdva5Oxy2EbYgzUBwe/aROdL0pQQMR3aujYLMterw2cUePG46E6jCMcjzJL/yZBd0UWzR
3jQ6j+I3S5+V1KHVuLhcfFnJXxgc27vOwOA8RbOHtsgMUorbPlsZig1LaHIGbUMcjfFFRMoBWviq
iADdBBCD/v64My52uavOAkf29RxYT39Xn3dTXFAM9waddtMkDVbkpeRXuhz4w7tO50iB7IfzIqoE
jqyn7cBU6V2lpjxNFhyxUPY4VS8T3lNDm77qI/bA1JHJxuxIbFnC+Qk/Ew5WJF6thS6S69bPbwOF
i6tlA79HAYigNebnNpJKcMcUlN8M7YRDsYX1aC3IjnfUfZW5WNVBPTrWLtBFXK4jKe3As4IgKtcF
5r1v/lDixcZEWBCioowkwvrhMG6nqR0pvjS1CI5ZiOETyg3LPIT8key2TCpjssl85GseAXKYiSI5
oNZRY8oeniaCGkFRrVkkADq1u9L6FBeplhupswLJFxxHs5ye+mKKqYDmEIUXg1OReeZ04EpWpNP5
zT7px7JZRvhZ8DiGcIn5K0WTLkRvU9tU26QPFiTlZsKDtlR8lRD5xDYn5ihf1xolUAJwY9Ne1TL3
cQQr8A7XQ2DCkCFjATgKj+TbROrF9iYNUc/vRVk5vWcEuh6vZKgH7aHVq85dcreF8S9GCLFUCQwp
Fmmr4G2UFBpwhjpuRKY3Zk4IiopiVF9m44+2ieOKrtISS3iJU08PwgRQhZwcSM2CM6ZSrcOW8LUF
/65NxjP5gM+CKhGeLAgnN0WllC+mWZNlJ2y5L0dMF/y1qCyWaU/kZE7NKcFdMFbKXunYNcF/aCdi
Pn1TW8TB6I4ka/kOJfVAj7tDKgjQxLJZ14A4I6PxNCfh8iBouMnfpK2VEFXk+/YxtmxJV/mTGDaE
TqnPIsjikVvTRL+NghGEkBuyzuyo2MX60m5ELZbWEKbVscLZJXC713K2WbfVwdV91I2AGCdwsC3O
tqXmd3a17RyQ0nfCzpUvJHZ0L+Rfw560ey1tofvm1veRIfxqOXl/JzUcrU42Zdz7q71YcKpSZ49q
3H9WDVjQkHplv7cLuAULFE4awWmkrDcuIuRsgDbgBM6t2tSusu0JQR2+to7TmIsYohZm1KYh/Y5w
riz20k7Vfw05YXRQZ/R40ylS+VWQnmoAKsEtBMEhZwireTp+YsqEXTHlU/ZsZgBxSEmkyrWknBt+
i+PS2QHFzX6SVRTd99rQxXd+YBvPSQRvcpGiChML4pVC1YMG60sGT4ZOOnMbvNh9AJxlR3xdDZTM
HKPnvAPIjkSl94v7QZDA6EE/rtIlsCz5wySJqFgkaZ6TSGKX3bcGsGu5rRrczSs7DsxnYg77bkMu
gy9AZLX6XRIOrskNMxjLEA2TsmpSd6oXoTHylRIxmLUrI3FLdWVLm7BMoUzuXRKkChZznx8SYQwL
FikvbU61HLUfkmMVREe9+w4bRlHgi5lRRJJgYjxHeCmChWOXoLGSMI4Sb0D8I1co1TRn52JZV73I
ddjWAfeyAPHUU3Qv+LgBV0PAbJedj9FjCVIgV2CcpfnONSKSa6Iy17WVlG0ZwJ0gh3ORDhX4HxHE
hGG3iuDmfgijlmxoNclLr3f43G8sofTmMpqkC81NCYlvUQCmEe5V66H0OCblL6JXSXluu6yIN6Mr
+TqFGjoZovsOKhdfegvsTGC6JtRG4uGJcr9BVufq+cMwOOajEvaVAPgwyQx1gdVrM7M0It+rheC1
8FFAj4t61n8v8EhAAjKLpN8MlgRzRmqsNe2zrs612MsglaC4bk0iKUnxHRRfq78jUswH5UFV+ski
KAXuspI+FUPiEJ8OVVPU4fJ/QOaF0Oosw+vqKL+laOk+msA7PptCKtRBK7deWZGV7mOoFNAz+oiJ
RamWsrLF0xhqMf/YreUTGK+SEZUWSn5lp/ZOjusgsuGiD/UVtUyUS2fn0QBpaQerxfBiK3iku4BB
aP5IxImaemRbsD3MZeXpfvKDZYps1lghTgM59MIlgXFZtvXT7yX/H1mmPzRDn1Aq/6u5+v8icnKW
/fx3y/Tzz7r5f4vXPDnxSc//zb980rr5Fy5hJLGIYwEFIKH8j09aN/7iThiR1OyIQGw1b5P+g50U
f8HLnpOD5gtqVKf8o/9gJ7W/ZnEE5Q4O1fgbsCv+hn6C27z/14YUUud/9YFQ4DrdQwGw5oSD2BJJ
MCVTlKaneygLqjk1NwwumpvsO9/40uhWe19GWH1b7hi2VsW00/U2saZkvx6cabgXqSzWeabaywFr
i2SbAbKK2+9jq0pjoyoOTJJEn+4Lyxi2A/nXxEEOwthwT+zpKC4PlJ7VdZRZBKqmEKfrhnsraJca
2K+kWLU5Ti7XUgDSGfpBjmnj6aIqzLUeNsptD/RQaVFNUi9T1k1nxb/8sdDuRKPlz4kyavew7pQH
MVnyvu0jdc+GPzuaHdkyiyIfO3CSRLY+d6KyDxLWwYL4S/CKY3zXxdqiHx3PGsQnXIbrUfagyixI
PZEuX6yMfy13GzKLm/BOi+OVFdrH0JQ7kWYbcwTGE+6SVwiSBEkM92aRv/pW9S2fqu9SAjES7Sq1
3QMJy8fCHmAslvd2YN1rQX6f5UqzMHUE6r72Gf6Xp1jlxvJXvX2fO/FjKMvH3EbPLHL7lj3ECpjC
oho19mLE4abDfe+8xJHt6ZG/ZEHdOAPJ4PVw7PoK/0tb4mpSvlWN1TJpZg9NTal1lEAGzfhbM+BF
abJn8i2PYWIfxs7/mhTTc1+nO18DY1nUBEiJVdDaa0K6HsZAQt7wCeQN2ALZxdeaHL8BL7Cp+Hdd
V4wgq+JFr37V02NQ/RzgiRZVfCTG+5MoANSVWXCwC3c9kL+7dAJxIAuBXxI5N6GW/ao4W5FWubAU
97aUclvVzp2oaBHv50QS7TZw4t0Um0uzS7wmvnOjBSfMuzYwV5X0Xzkf/8jtyVOaB0XEd3GYrMYJ
ik5CZOjWFPctQbOKXE/T1y7fET7+JdSmOehQet0IAUwVr2UhtgmACw2gE7L1jeumG+AjORCj5kVJ
lbVUpnUdFE+m/7nQQTaln6Tm4y0ZNq2INyzbcRjdR0qwU1xjI8mNdrmg1BvzlpiYW5E766r4MtXP
ft7u8Kx8AxXplZm55S5xBXjoZuymvZ0Z3yIZ3AOw3AxqejcqbHOMgpYqUAJVUy8DPd0pybe60/bs
H7ZmyY5PHZfDOMKhtCi9OJtKiBvq7cEtR749NfVvpnhlBB0mWa+1Tv2aiK+x80kLeU8VOXl+RcR6
/4uV8EFN+se801nsw02QVAt1gKuYv+RKxZbRMg/UI1ZO2Rz13t1zOHmKWtOrmxIz802NadBJ2rXU
PkHEf9Zie230Nw5EFvMAApqUZnvcuONwhBl+kBbG0HivBulan0X7rN12rm9E1KzqOvjmpuRMm7n/
MKb9oz1/eqHjfta6bdV+MqqfGdADPV5L4Ge5Ga+HBmo4BILe2VmyWjtqfdSLeG2V7k1BkX3BpqOA
BBoPi4KkHhgwC+Cm7NjghenZnanIl9Q2t6Pwn9hJr+qyPCpJBnNNcR+60jwo1kMXVHSD2BRusBOc
qfppk2dyNebdtjbrlRl+Gw3zvm5q/DF1uukH9YtfdbekPTxzc/+35hDHVEY9e10JE7BZAbIyrSLi
mYNNU5eQVcqtEeyBqRvdTB0yFq0QASXBATik4T6prnqvu5J0pZYNI5uSpeRKf2Fp6XrQvo/OyP5n
8gLXXk9yUzF82dzjgeq+CDUAySn9X6E/LV118jnsJgc3xqGix/aCKPNDmec/StxLzOM+cEwoWKow
9nLq1lbYP8KJ7L3U0boVNd5omZSp++zkZc2EX35z/VAejTAub2STVsvaVg8c1+90ZTpC2Ofw0yu4
MpTOuWt9vlYu0cKNEZErj+nT19Kj5cIOduo2PhAu+zAzZhaFpjE47G3Gf7ooLVzDjSa+Jvn02Jjp
a1t0tzUsikMVSvbcTa5u4Ql3x6YUOFbJ27s1WHA+mVkt7vtR126F+oLNz6z91CM3z+tjdRlET2Fg
RSjwg5SxW2kbJ7LXtXvTu9FrCi0HnUo2QcQDMh/UW3IyHpoMaF88Fk9KNq0SCGMpF4yHfKMk4Oti
3DXNkBAHTRVgUUvfRI3QH9xUdbfYr4k+rYpVFUTPzPnpco4PJ8Cco+8mVYuDiJ2XKuyeCsNXFqG0
n2RUwbviZSU2tylt1R6z/D7KoFCAVwXXZFKvqLNh34niBxS/v6dW/wzR6JDHfbX0AzKfc/WOcHdg
VZr6Ulql/1pKu12SyLJoIr6OYZ8TxkIuJ0CrfFlAR1qGHAGgCCJkaXI+kL6VSKo4RamZnI/d1gq5
+DNkxman6HGwc7ThJp5ewU2+9CP/lqAsEW+yzAGnhD8mj5UfKh6xrCMgQ5k2bl71XhLoI+WPCRKx
md7mXENrLlwua0aNddOL2uq/lLGSi0lzERbHGPxMPfCRrHDAaAfjSP3nmKT+Z23yvyW9P0dF33a5
+4KO87V3xT2quLVuND/CYVeJT0HRw6gDoNywKH3uKwphsaoqnm52KlBLTmECOsymL2BjhSUB3Eqs
cNRPWohoQ68zfaePehoMGLwBjnbkH8huqjZGbVZrf+6xlC35Uripvy5Srb1pQodvemy+5BXcBdLG
/GMWh/oCnUVwjMLkJrJYv0FTU4fwUxZ4o+p+Gkpjrx1uxLyh5ToEKpOzSNyo2bPB+JFbREm4yXTE
4wptcYrgRWlZt8t9MzmGtZXcZtaobiJDa9aObGGy1o1DmHaJOFduRSbLWXU3EnnAJmniVGc5A+RU
o970Vr5JdUWn/PJSDl+ryDgGRJcvM9e/121SFHU4G2wvTOYp57PSuHd1KncD04iu9ltZo+4ZGol8
VL0Nku9uwTkQwFm7EuZ46/TVI/p/wtIVeJ5qojwk4HNXepl95gi5HzmUOaEvl13VhetSzx+rITxO
eawxsTUplGNZ7i2zdQ55Q7DislF0+7YkYOGGy9n0nnh4Zs85RpJ4SddYF9qYPxAaQK/p+1I1H5xg
dHZ9WL40ihKs9WhLHKXyaSIf5IkspHFa6G4Zq6xpPYpWQFmrIeWN91WTbaosrTdhpT/npW2vulr5
9T9Z4eqa0uno4nWbWOlmN6rZwKGXugcR2bsK/Hkyy6GHcrwRUnyP6swTnfjRsr80Sohc0b+Pff/o
lPVfz04nJ6wPz2L/F09ZFhdo//2U9fVn9jM/OWHN//6/SVQGvCk0k1jSZi3B73PUv0hUhvYXKmJq
w9gDOGnNZ6X/nLDmw9a/T1Sa+ItrCD5YPB6kQyBzPztAfXSg+lcq2NubAEwACH1myTyHPcTFc3H8
TVG+hORjRibc7gKWtbLRY/bv91NihKw4QeMGHZGMw7xNDqpaiY7odDJzg9xiurMnSkU7C9zonG4i
lGoj9LxCiRVPDf58kVFRt7M8+zqKDoFvRd31mXqf/dUpkilaKn5SPDs6AKFFS0SMVkKYKxQbRDeF
PAfupD4j13zpGFRtuazIq4BsqXHkj4R+1z1pVlAk6yCtQp0jTy1j5VeStkYml0YXajASVKpBCXUy
JZ5N11iv4T2pgaZAf9Wpqx8dPwYxWtV5eGzUVulv0j4CKzilqgD1mI4x5yx9cup7U40sY0cJNNTz
xThJc6QoWyXFq9OoyBOd0NIDwmk4F4QrzVaSdCHtxKTyhuc7FJu4B/ZxDNum8SkHodrHhda35isl
d0f9zEbDRMCeSH3SIeuZkZKHh1jGRfYl152q+zYO9SCfZNIP2rKUQwZHr8/9bC7HkgXouS5WwGxp
j5Y+3k4phO4Hd/LdbwNa8XJHBEMX3gygj6x00SM0iyWrijL6Jv56bARiyUWHD8GJyNmS0BQsXuBW
/YCTz1pyjBVACYqewhngxriUQcZhDLwDc5Nv2wUZkgsxgQTqfqkRlwfhyp3GVnAFkJdh+KSQlWRx
b01em9t5gZ5hyVl0ZjPozTGt8NgA9aUClvxNYn0HFZSMTPCfGUnw2Ta2HBn9Ir9AEY/MfflmimwZ
Lk3FTZ58tWxecXvE4ExTMKpu3rAbUf04PVRpW8Y7LgpkdmOjQmIZym3zBT+81Leora1yn/eZFmzr
UIz+spgMqqytmz70ZIx5jeFWD2XbAhm0Qvbei7oH2M/i0+wa0fWryiHCUpS9+9KoWfkd5vMd1Hb7
WQ1iZcRIrRsPhS6zvwXV52pp6K0BtENt5QsAXMwaQ2ykL6U6qI9VgPk970r3K86K4CYIqIl7Zsnp
clmZbkFxuM3XfaQ86mU3cZlTpIcxSilAGKPZfOvNoXxIw974JgwJKV2EIGQIa4jAmKeTvnZ6R+My
h7Ux60V0SHJVWc9QSp2o9x3XOzgVaoi8zsAmmq/5F2fHYgU3kqPRpH7u0gb2ciusI6nk/AlDyE+B
k3/qfl9IpMbwC1CzPIxjIVZFzh6PjyMhc5M7mcc6q4ti6Q5mDA9UVDO7OYkza5XmiWpxlE71cJmQ
aJnsKzOivBBFmqt7DpULZ925fp3cpqo2xCvdwiD8wjiI+x8zmsNdZnXvq7ddl6UVmvNAsb4GcT3y
eseBtApw3CY7s3Aiu34OOFBup8EncUQhgMW+c9m5WCvRcDm+KKYk/JVQAu+obFvlp87q3PthiOR3
R0sae06BskNiWBvR8Jei4slVMAkCKuamBVwmMVMvrpvl+UqqnaauRNJMpVeMRiwACDRhsyxijUOv
GqjipddA/a8wVrJRFH35/9k7jyXJjWxNv8rY3YMGLRazQQikqMrKLM3awEqQcGgtn34+T5J3MhDR
AUve1ZhNL5rdTXZ5ONz9+PFzfoFnZtokqXMUZhkX3/NWpM0dtvRlcqNUS6QdcLNDmjhf0LUp/ckb
xfDFsGt34mU7lPrO6KNEvKkrCcsMp6ZdOr8Jazv7wxkLPXk0q7qqjp1RNo16s+BpuXwgIegU/Ehq
PbtvCsypin1L9S7yjWGghfLihvu7VvdSXXDdRQU2Tw8DH1acxAE7rDUMkQgGPe70IeLmnULJxYGG
sK+qpntlt/Z5HLjdgJqA/CGkdHphWbRWFscYQn9BK/tHJcb5h9aILcUb2WZ/eS3KUSiUk2uBZMby
adWGX1D7yWw6kVL/07iBPo/XQ5kV70llJ7+u0vbtHHIorn/CMyiQHBVWig1mC+WfM+WQbCw8lxWS
rmwANzplMlBVVxG1Np0lOeCvGAd0sJUUxLpXoyxbGZlfgfb8fP13yCLqevL0uwFCATgGp7/6xBix
OdjAYtkWFREFgSR6w1VLldSdm9vrI51vGtAUko+DJAUO4bos977IPlziZlxq6Od3UeF9tJZQOy7t
vAWYPJ8P2BudgjbMR6gda7RD4eTJgHI87zOP89B6OmZBURG+mbupevUpgN6JQprJl8P3bK07sswW
/Te7CH2Llvq9S6tMjPoWS+vCfBDxkLKkYM+hlK6Qavi+qDzhEo+8PiT5iUxcHboQ8Rg9zaj4vnqJ
bAnk5WTb6D+tgdoJoI0hglsimYBfFRWbkyVK4419cGlG5KGgedgDVPdXM6qs2lBic/T8xUhK4at9
36X36VAs5FVlWw/7188J2SFJ9JGEH0Oi4V5sOxuhOWmHRunEbvuj3nTeATLYll/0GmSDzCmsG5uu
iCnd3NbEeQc4JCocpucLi9pZO1BHtHsOd6MM/V1ZqL+uT+rCcDwLaMA8O6Saa6qA07lGXLW2Q01a
ib9MPO3vlczT75veKx+MeTZfiZekkQdp3sCKyiMaA8I6/YjRQnWqxpzHB1Jh+1kXfQdeQ/l+0B5m
G2V0fcg3RjzfJYyIhgwXPmEOtPdqxDgykJ5mRFTmyuPigLLgivCoHqZbgp7n8Z+hZNBAJQYay5p9
aplFOwD3dnyyb7TW03E84hXbf3RcmkmRlsSfnHYES3B9CS9NkM3PKZCEVxgBpxNs7CwigvSOD9pu
CJQqbg96ldbHtuK5f32o88iLkh3RnX+npcZCng5F8a8ISXpDX6Mddh8rjswz2+Hm+ijrPSkvNPgU
MAT5CydhhTMrOhefGCdnz2eD+JE2qQLXPC8O3ZwN73LaMMd/MZ6DSqWJKIEMwKezSsIoQyeFJp3n
IGIiTPBUPcD9rwNhpfcpb+Ubn/F8n5Ab0C8Fi8/Fra2dieN+USQy3vU1YGS0vGxSb1046UcTM/O7
xvPo58x2Pb4WcYmmsUT/wyVknohWrybaTYPWzD1WM/WYmx+zatZ2RYZBStFY3c8ZisUHpQRYdf3r
nu8Z3YaJjsAJFxz0vdX2NGNvdpQWm2wqs/Q42kw1fugAZDai8/kpoL8CEhlUpwcsT1/NjULm8Oyl
TmcNIxL0En4Rg8og8XC1vj6hiyOxJBRcGAxy7ul2GRK1oYoLxLtUtZY2EwU931xaFDrwCNiixcmf
fZpVkRtTCMFrUyXjOSMe21HTazZQkzLMAl0KfSut83OMDCp5RrWhxHS+VICNYRrrkAkQbVkrPSRO
2YSLUoBrQVBsp04hpWKr9Da+3xmuQxpJ6kRKZiT9fde8ZiGqKROFQyk3XMZw39sjjbN+1vt5bytl
4WFS5fJNk8ERX+mrNGj9qy2S24YinOo4czwsKWdo5vjRFuqW6MbFjyBTCuQgpLTianktXpphazBr
p7LrnR3Sxp/tcEur8zwEYEyOwgW3PdQYYs/pJnLB6wq3p50gsNN9U6Jn9BipIPQ0t60+zE5Xf41B
xWxoqp1PDfUMdBOJAbBLmd/poKPihD2yeq7f8lkDYc35vvUysRHdZHg+2bIQAhhEhQ2IwKu7pl6b
PH27ZOxtv9HwatnFWUoRKsYyut43oW4pD6JO0Bq3ELTBlsKo0j+un8+zI4PoEIASmzopdxT0iNNZ
Oksb551dMT4+F2/6aKFsYTYaMI1iptu7dPEWfV7+iasZQ1mTruwk0fCdVrGn90K8Agnzfu0Is/hk
hmUI/LNEjvF2wWbP27gfz5YRzLHNwwdm9jNhTj+doF4ZHWQz2/K1DhtoL4RXAXf/1ZeUHIWIShKP
fgjEv9NRsmYcXBRXLLDNaYt8aqkFVmq2O63UtR3uedWvOrSGrdgg9/3ppyQe0MgCeoaEODni6ajF
gtDbYOJSk3oRUDdt+hrb2ufCcx5c0X608uGHCTTDdIaPogTtcX3naDL7PB0dGgRkMmjvUn1pfUC6
bulGbc4sf1Ks5qCY6nIroqTfpYs1Pdo1ZTSn7pKnuu3HQGn19qbfWXTefl3/Gav1JX+E1Sl/Bhkd
cvxrmkmilQUoySXfJU6BaWCHSi218FdyBp5HsTGhkO9b6cu7CgZZGs1LFePQauEUv4trgYD2kmob
n3QV5xCE0y1uEzIAUlTICas4Fxc6tFjpyOstgxcdi9D2vndt7Ga7NO6bXvWROAIzYg+tu0VPWp1K
OTQKGTLbIRPnmSh/2ov3mqVHlSsWAOH0c5X3XBoD1owGyKejQue3e91jlNG41iDJQmxDiexMecam
OoZsjN3tuogORMpXx/UyTfrct53R3dL3ed6JL3Yqw0EIgBIoIXeIBZirIDfRI25irRp2kMAVYPja
4BWjbzetMwYDTpjdXZ8ArYQH0Njzx9rjBx0wvHGVwPYypX4wGw+gMHImw2B/b1RkBPbmAFBg7+iR
9nGwy1wAeqsmz37KyHeGW8upRusuSbXKO6J5jt+H35Epl0APVDP5/nwC/n8P8L+kOhH1qv/cBQzK
7Hvxvz70P37FbdfEP7uXHcG//9//jbqkXCRLjuj7sP5/9QPBYnI3kN8bhG3SYMlI/AdxafzGM9im
BETyRdlEwjT/QVziTINcH+WuZ//v1zQHVXn9vNiaoC1NF3oQoE90cmDLrp74cVUrFhezuqtDb/Hr
3Dbxm0boAK3c28HNjomOjKijfQGU99iYWKbTWJ9L5y3Jr3kou/beyu2bHOkFrEDeKYp9Vw7mA6Jh
9+6YfkYa+EEVy6dhsnH/rp27jFA8NO2NlmJpWeg/Zoy8G1N9X5ow9JTUK3aw73/lFBvyAXgk1rC2
K8GFbT4GWQbMpUySH06a2n9ALmhla0rXPk2F1weWVYOL5nDdDa7TAa3SjNtJ8CzFca//3KU1+lJ6
Nn1T5xC3NLwVdwp9wicBJSFtv0dpVb5DIsiQ4IuflRpPWBpbMLSaNr+LvHE4FkDy3wH0Fjdm0lKS
rUjLZUUEgJeRZIizNzgUz+mHSLXKn6D3JVsBTqCiq+ZDl/QWsAyjQJYaMhZyyTXGd2nhAmwqnC91
XrYwXTwX9rwy7io6N7vZamgHqNUjpJFbI8EBFv+HfpfZSrcTTVbuG7XXfrey8NCU/EMEkrs0b6Mn
L69uuxrkWZ7Rpm2GXVimgTfkBxtHrCQvd/RqbiWVwEnv2zG9dxOQh0aza3IwXt1t6Rr0Lwtibum7
1vIQx/hqzyLcJaH4PEcD/0D5IEz0FL2mS3xsSX5YkXMs9P6Rtf99qpbDWOFH7H6l/XpcPDzczeJ2
AbRYGzvFATiH6zdvBrvAqodJmTRSEs9+owkFHbKpfyzqufi9wtg8o4PhACjT6FT+bI3F2ieWWA6a
WbW3ml6knw3Zv8mK8AHhkdtmyZrjVKjfJpQGP0m7R8zs1JspTJJ3aNMZSnlnhckf5nCPfeiR03Z0
Emrsir6k1KWtDwNNG3bwzyZts0fdqqybto/vEkRK05CfmNeDAndXOnIP8zHVkCExtOIXG0HZLQ4G
k/ys9KirYXWfZ9m7LHToTepht2tr682EHN6tYeKIHqv4pjp1S/Gni96ZC67gUSpwKPTGrzwwnN3r
4/L/a6gLGQD/c7jd9T+4mwgycTff/vrf/yX/6b/Cq+KYv/GOAHIB8JBXDEH2nxiruOZv1Il0+Amy
eEriT0j/O8jqxm/UvGXqCr0UGRupW/0PCMP7DatsEy02YOjkJMZrQBinSSJaAPxJBFiEgyHlevxp
p9lNWWOkwPkaghZ2KW13LdrHQl/2Lz7G419R+2V/7jSH+msUxG94Dhv0XJDTOh0lSbxRdcBkBRjj
/LQ6zUNxl+5t1KTqRu1ha6RVtlYp8BZHG3tOpRoMf6LTv8OOM9nHiuEdrk+KxXlxQT1PCg0gbkHg
MvIRLi+wF4mh646Zmel6H5SlQve7lP7DwwiLM+1EFQwexEmsmdojnVCkn73G+Cu7+Y+EhAtLh1YM
tBYs1XhkrSsMGgrW5GBjH9g0zBEghMWI2Gi5sXSXRkFMn80BzQL5ltXSaWPuKota9EHaGu4xSXpx
CIX3OoWov77ly1FWy9ZWotXCtO4DrVKU+yQqxV0IyXBvaFgXXF+2CxPiScRmJBEg71mzOAoDBKfr
hB3dzNB7l5md8wF7mS3C8aVR6FnxDJQ5Cgzx083RO2McZ5XZBRCJzPu5nMBne+3W4+u0RvL82RBh
5qVLfFB5IMkt+mILlh2iJSWissipYh1ea2bnV7Xq3mZd5pAdELh7PK326NNEf4Xw12w+Mj34/kQ1
3n3PfOMXIwMWdPKu6Lqg7+cePz+zOoyxPW8csfPTjDwCrz6VKgWSImeNgkUt4zrXqwCcULkrp1p5
o02xvdNqNPKvb4tLQ0FKpKmJZBeS4KsXZuhZs9pWUxXUWu7cLXrv3Oal3TzUjlXcXh/qfG9ICW12
n+oi40WF8HTVhgFj06pRyiAnHvuQaLW3cQkc+X82yip/NuppNruczJRkxbghj7Xupyjfmsulz/Zy
Lqsg2BVYyi95zCh4DmAtAA+xhFJyVBZd2dhyF4fC0APaM910NMhPP1sMIzivo4ihlmi+sYSOUTx+
5/tEzbd8aC6u0IuhVuUjSIEdpsOsUDg77q0TWQt23vof1xdoaz6rw0s7tq7KxSuDKskpo4a03sSo
aPu2HTr/+lAySP/ft5SME+w4Xnl0nTmu3lpcjO1Ot0116WO0VhNEHUSaWO3yY+zmP4mG2b/ZerLm
99xPpEN0ulIoji9J56IxnjkQz5QO8HyqOOn++qTOFwmgqqThkUDRLV1rYpH5OpCHnSJIRfe5n4b0
UHnmeLw+yNkiIV5J8kaTS1bYyZFOpwKTFS5Bp2ZB52KobWui+wW3Dmh71dhbthlnE3oeSyJhUU1i
ZqtSmsClxvBKLQtg5qa/h3hJAiy0AARen9JzxepkNzAOrzuNgEoriDRyNSeU4HJRdFmguql4UGy0
7PBBHw9jauVvFozl38GNmt4qIPrf1Fmqv0vxC/vS98WSQPRxSx/+8vLW6eGtw+pO7rkB2g+FMVcb
LfezXSt/Jx+di0bqvMo6w8vbLdR7IKldnAV91Hvfmi60HjS7rAMlMh30HoYtEe8L359iB10yin1I
gK1BBaZOgx9ZTBpkmvJ5VkdjD3dh2l//+pcGAfgBKRXxRhP/idNJpYukJah1FqQhL0OHB9yB+ne/
8eme75DVGssrkxoKDUai5WovZRDvVQW5iKBlmb5XmTBkV8wooKaZbuVXbULRrxobdYekwPTVMIQX
1LTaPnI16b7QaR+5WqS/gbXivMkNPgSAnwGaD4RxHruIdB/HqtRKkM5D9fTaT4QfFwAjeLbUQhEr
Of1EujEvJbdiGqQ01P2878obRD/cjZN9ljuB+ZGtCZqIwBB4gJ2OooAr6t26T7GNr8LfZ0yJduUo
hUcGO77HRbd5E47zH84iug/Xp/esDXS6NoxM8YyTjqY6Cq2nIxsV1DmX5laA6ShEO4wsjA9YuFjf
y6qBjzb2DuhkGlPT05yg8b2vJeKb6kuKn0LlApX3efp731KUS75Fwp7RWrJaNdoyez0/frwtyO/Q
GX0uAa7up97KtXGK4jRYUEDDHTr5ZonC8MFyzrt5Mba6JpfWA/iaI3XXDQ7g6s7NvKj0GnVJgrQP
0aUrrA4uGo+Cnd3FYWCnlfmtp74WVLNdfLq+IudnEnVz2mASdUnf2l0dFqE3ydyKPgmm0AaNLFBX
BNSXBtdHkQ/901uYThAWMBDcJXcC8f7TdS9Awo9xkyVBncBz9oEbA9we8ul9207mnRM3xt08a+LT
IqhrlQttv7GGZo70QzfdUhp6XQOQrED+HnD+1CDYi5RyT38PtvKaVlaw69pcTdn8lPiauN/aRhc+
rsF6krzT1ZTdlNNRmmWelj6z4qAXynSI9Lw6aEmfbFxqW6OslhCboLmvuC6CcXbyQ8p9DiAmVTZi
xqWjy8kFzSlr3HRoVps0LM0aMRRTBPOQv4M+aHwQcQRfzRJWnfmxag/6XsxFafgaFJQnPdSVryjM
e8XRTWz1NvZwVuc/evovnUP1ZwWA3N1f32aXvoTUQ5R1Izo6zup7d2WsaFEIJznpx/kmX9zl0cxQ
Fro+ynleREuRbi6vJcoC7J/TVU3rBYWaeImDOM3HOwucN+Im1AbI3LeaufJYrMIlMApQZ2D+pGbm
akJizFo9dTsRUF35c0qcd21sUuHtnE9VFR4TV/9xfWqr9q08F+AzkXSjWEWvABPB07kJGLwL5iwi
ULoaqak+hnEdhxFWPTzh32naQtcWcML9BMrcX6wIk/HSEI8spfXl+k85/8oyEtJLUZHypkK4+iUa
1MsZB0cRIH6zfLRxl90L+AG+Edv5zfWhzqP96VCrr1wuRieSgaF00uqj4+XpjaX1kKWRMHpj97X5
PxxvfWDNdlDrkPHUuUiPNnDyX3GK1qqp0pEB22xsHF25IU93Easqczt6yPKCWY2Hsh1IW6w+A0OE
2k2dqrARYyeOxA6LE+2tUiA1hL10gQBs5/6eJaH25/UPfGlb8Ykxt+CugYK3FkoURqrUrcY+jmq9
fmrGvvzsUFBGIzE07kdW+VBjdBtkiO/deVEdHnpXeKlfDbfXf8ilTfWM3XOf61OyVP0yrRZT6XhR
1ohgGjUFdI2q7voBnaHIztSNWHRxKACeEsXDZ1+bbYTT0CCNFYkADh1kpxlqLiw6d5fp1RZU/NL+
pStJh97gvHDLns6qK+H/95kTBbUqxJ0hpvGAh2yIxn2s+LPItgSDz8MsTVAeUWghE5pY1NPx0qFR
vDo2oiBdRHlfNIP2p+oUxUZV6jz2MQqzocos6ZpnzhBTUnVtrUaBiqHolypTdMBqhnbUnUHsJt5l
+wq63saqXZwaO1TWlPHYWts3RtReSDWRW8jo831YMBJ4gtQ4bgSAC+kQxlrAYwCvSrH+ddal4Pg5
ZUoSBUtm5k/pks4/I81s7+bECB/0kaYsAG9xMAu9oqaUFLuhcKZHZA5z5FSKLfjzCk74HPUNNg6A
FrrdQHjlV3lR0RT1QgBJcj41j/B3KRnc50IsCjdoW+9QgTDeq26BBIs1G/UfMK2Mg4q2xk1KJ+9t
pUfRrVGkYuvuu7QUkgojGTF0j9Zsi1zVRiVWUC9tKs/4Q1WLYZfbA0oQ10PCivzz9+Rp8oNuR0eG
J/fp5OcRszK7ExHiLI79o9Qr75A1TXXv5Yt1X/V2eYs6mbj1olY5VHlVPS3TjDL+v/kVUGRgWCED
DDnt9FewF7w+dBTlaMzJ8rUYG3OXlPSmO5G1uxrJfkrAHno2S5I8wMks/Dz2yq/Xf8SFL07JQUM/
B9UX9sHqSwwOIatCuuWIaFP6pIDbPbhe2mxs/gvRigaeZFvD1WHDrS52eewwHRmVY7R0n5Vuat/G
Ij8WtTURv7wP16d0aTAAzcjHk/HDKFiFRpgZxpIOnXKckG048iR1DuQT1qOVFe49UT99f328S5+Q
rgfZsYP3mrPO+IWXuFaPVuWRctayR4ty3Cmxk74Khfq8ZaUl5DMmHLzJc3h5cV77YiRx6hvl6MDA
RP4kIRcMUdC+PheXLbdKGxhFImD4F9fLqlYPpL/pu4WHRNIt5tuuGrv7upu9YGhL84djjOFN67pD
EFZIel4f+ULoPxl5tUVor4ilqZnf0FjJI3IN+cFrZdRRoxbSaT3eN2Ubv/6jymaSTUUV9K21FtuP
E6NrEyrfR03kU6AORP1EGbf4HxfSAjYjjQ8myAqeERdSWxutZvKOWm5nu6lZIjSJPGB1sZbsrn/F
S0Nxj0nNW7YIb4jTkDKEDX5fovGOQgzuJ0Q3lvsxMpc7tDvnja0iu/XrvUKSA1yZihvvwzWYTu9K
tVmQ6TxC+J6Ok12K/KDh/uIXSJr+NGBpHJdEjX/ZiZstu8kaop+l2SO8s6hp4CAvt8fSLXpse0NB
+2VxsFupiIa7dliqt6Kw3P3c91tuWs+999UOB9kI9Au3RJ5zaxqkyssmdMLYO1qo9TyY2diGwaIZ
jQtLO+9z6PBKL5ByQzjrfZwtJvgoVcQ/U6VM38O6DR/F7ECd7zQVwlzGukPDMkujQI8y6qPHVy+n
dOPCIw7pCFi48ri+PPRQQROPDucR/bym3zu6MguSg9J7CF243v9iMFqC1L9oMIBEOx1MHb3IbrrJ
Pbpo0r7jtmhvdZg1b+tpCTdsNS5sU/ku+O+hVrdOnXq9rWi9e1SGAi+DCgWoeVSyg9M0W1SQraFW
twF+jijuonJxFOgDfyxSGNsO3Zo3tejHjQv9wkWAXiONabqqYJHXnDkEuKxhmhv32FkdhHjhLqi8
Qfa6vkyXR4H1irEelJ117pIx/Jw0fDvK9z3gvVZBtbnINwLJpcMtSa//jLL6bKhXLeqU1e7RGOr6
cz3VtL5xWnkDJ1L1p86oFl9pYmun9jZGarbdvs7g+fm+Q5kdvIKMnLTyVsnR6CCsbKotW6TJUZyw
jNkPZygs/+JjSgYC7Q9Twi9P9/yyeKkWpxV7Xou1gP8m+KJ5tJH+XFwykgOPtJ8euCo/9otj7M7J
HA45gG1Hh9udhGDUtKIeNpogF3c6T23ZA5FPNfkrXozSU8bhxUmwiNHyeBDoiHweFdcK2ircKrpt
DSX//ouhyiZ3m8jmUNVpl9/D7/CCzhyXXTJV+f76Cl3IC0h3dNphUBrpIa2GMp2wsZ2eQ2UPQwYR
FTG5YQQ1OhvtEBjqVO0GvDqD64Nemp9kEXBn82Kj6Xo6P90ehMQaoZShRuXN3CXt3TQXiPdjUXW4
PtTF+aGwiv44XHYW7nSosGi7tBgSVm0cLNS14vguA752A2na8GPdbe6HQlRfrg96IUWGRkkvlI3v
8PRdxd+h15RiQH7jmAxjdZAtscPUYZztO1o0TX6fGlt+X5dHxANB+q6A41t90arxnMGdOQJVktoP
+TgaR91VqoOV9Q7yMUZ2vD7DC0cOrqYs9su+k7VOZIfUWiq142B3ZVPs+7gr91iQ1Bux+MKs2JIa
UHIKqKDiVkkrGFd1VgdG0dR0OIyR6u6NybKBIWkK9IFNXuOlIgIDchYgufCQWiesSBVVzcBHPnK5
IppUK3r7pEdxUR7tvnB/79Fj8U3k0x6jtrKPVSxbawjrmPdFGum3CrnLxhe4cFJAxasUuyS8DITC
6fY11N6cUXp3kOwI430+9w12q2F9RBj73ywpKbqkG2NtQbnmdCgTtGaT4nN7rNImfhpGnE7MaHA3
yoWXNg78HjJ1FGK5zeR5fRHaoFKiUc7lfuxwWT/0apLv4x7p79dvT0nZ4t3IOGyT01GifmmTMGGU
Co+1Y+L035dm2JICvzQVjMTQ4aC6f44YQfRJrbJcc45xmywHY85QDLXMLZzSxVFgI0n4i/TMln//
xQdzvUWPs2xEZNFrICzppesjEdtvLMulfQYshe4x/lf0olbxA7m9rLFFixpnO7s3oxIhcauI/Ikr
vdlfX5tLQwG5AiUk23jm+j2/REVmjLNwjo1T2Bh42PFB4SVyLIRqvv6ekT0e3p70nkEurJKcVGiD
s0wA94EuVMihdflNpTn5HvrBVkJ3qR7PWKR01LukTdkqCdHQni978B5HrbFu4xTUvV4qiAuLr47S
Rb4SOZ+QxOl3daESM1r929jVP17/ZUn76aQBdACZtVrEcIzDNKUpSPRCdAtNNsp7qYnAU41B9fWh
5GxWzzyZCmkWFw6HeA36sSYXWW91ttFz0JX7qLR0NPZ0Hk+hpr21Yr3wp7GoD00nhie3brdkYy4d
CvoNoB1pflPzWkWRyOtShaNnHzM3MxH7LCQZEevU65M8r2N6bE+uHopcuBPyJDs9e6XiFXM81PaR
J6Hpu5lwam5Up3+rhVx4VRva0FKS8lM/msMxLvr20UwwHdn4GWeT5VdId1iZRFsU3VbLutSaPqVT
bx87/OLuTTvO7uxBfWXKIpWugK5gf8e/SKXXEXP2xgqNviFw3Lp825JP7xD5rb9Emh69LyiNbRWJ
12HgeUDK4x4MTPCE63dWZUUpPW2oAghHt4cEq6K93Q0IujVte7i+jnI3vNysVO5IwqRFMpEAiuLq
ZvOEIiy9WAZ62Ob8J7XDX4taVfu8ieqbFOLVzbS00/frY66n9zwmml4ycWHg9VkUzlw0+sD3NLNG
R2doSnxVlO4OCNjrnLhliQjjGAiedHQBZPLaOt2llpsokVEgTxgS4TG8Y2p9qZp7nq2dr9iFt0GK
WJ99OR7lZhAugAr56+rw6XE558PQ18FUIPhQYupyO0TSJ6iP0+mgiTHxafPatxNXyj1tYGG+8nZ/
/gHUAHROA6dyfSVisJS5oZ3Vwdy1Toq7jZagLTblW1505/sGbRCK57ixSmjXWvLF7dFVsnSIF54b
R8WuKvTh52QPEhZfFvGtq/XGPgfrGLx260hJEgrdMHa4UdbAHjNE2tSmbRCkQ/Ytc100Q6v646Kh
sH99oHVg4Y+mmgEpCGUgQGvr9Nqo3FGptbkMJrK927y2S3+OlPnm+ijnJ4FREBKj3o1wDgSD0+2J
k5dqV0NTBpQjxi+jESq39CuKvVoo6Wa6LI/y6VEHeiep+iyYdF9dDYYGp4G9tMiDqoA/sMN6K66f
zJ6S4wEUS9juirHswgMmQnhljAMcRF9jXd/Jfh118HBcfnBws2E3qyFCFCiemUFVIbK667LKuVPb
tEXVXpTVD6t0ol+pALVIxTAPu/vFbtEKQZizx02Xjt4vyjjxxxEl79u5zOfDoOrNuzQZGwPHGKM1
jyJrijwYMU9DxjDOhlKKJxqf1a4dy6C1Zky0SAj3c6gZ32qDJyygZyM/VHatfo/DMftDmU113jsd
RhA7t/HUH6LGhgN5/T68MRVrqQ96VeaoIaUOtWHdjHB9Lhon3giv59uIb+7RfeUefibYrhZYSxsv
nJMiEEre+qbTaj4oyS2izfotSB5PyxJPZLJt2FFrOK1azmoMRBXB6KhHK1bDWY6uWzCaSL62WDu9
OsYwnGxzcT5kNXt1Z0zo56QFL79AKZHLpBMQHZEM2cIIX5gUjxPL4fMRznjHnX26ZMnRVAswL/ti
5wv62ql503Zo4o6K/jqtOHlRoLFMzRHC9rOC4Codhm3oWGRqZdBM6vJkdOV8HD31tXhbOYohYbBk
hmwIR26XFw8W5PStQatROaqrzHwzZtr02SjVLVWz86jCKLzVUTtC1+AsdmVzMTdZZ8JBWNTwCDWK
Erc2mMGUG+0r8y85IbqPINPQcJJvpNMJJapVp6milsFQoYmvAgykgd8vr6yoyFGeHb9dyrEwoVa3
uEJx28qmDP7GOGo7vVo6mAjKVhvw0oaj2yGlQEHZ2WtYrDeVhN7KK4Ixrd2vYm61Qz979iH1hnTX
OHW48a68EBt4IkrJC/TTwGesNkPWa3la60sRoETsHdHEF7tcKP/isLIRqCbAXmTHPeMsX2y5qa8w
bx6zIsBdWT0UbQag3y7/5hn/R5LahS0n+zbkWcQhqkSrFQKCGzVabJSBGIf8hkdHfkDfH1k2RKE3
os/Zy4PdwEOS7gN1SOpr6zZalaEHpOB7EVBD7Xw3cUEvG1/oHP9oRPZnng33oi8+lLN3j+nlK7u2
z2NDhIE0AkYQs7XT/Y5UbDZSbCgDr4/mXaINlS8cyOyvTQtc/nhoI6CduK+tVYDVCYttaJaMUuI8
2HQEWHjmT7HbbIW983yVkSwqDShn0ex7NuJ6sTu8pbYVWBJlACBGHMO6t3A+MfogzNrkwUC2elcC
/LgBDxq9rzOz3ch/LhwB0jmGBlJNaW1N0UBsy6nqPi4Dp/TmXaPo1pEGabfxOS8cbHYkVzAgXWT0
bPkRXkwSBmKuWgP0JdFZ7WOyKKC/48WseYeTNPioVr9OV/j5NuFFDL2IpzE1I2t1m6SIHyoDcTjI
2rm+R3dhwtSmNN82WrIInzRI94E71FvKfRePBtVZKdJmwUhZ55PWFLWFEgpC2LTQtOpj5VPUFOmd
2+jmz6k0Y590z3js4qK5Q3x4/twD/9m4EuS9vEozAbiTNPM44KSuH6+xmY9ar3p5oHWecpdMSfYW
b8/ab60OYmmiD2+BCmyBDy5sJMB78nZAyYxjszoxMOG7ZqzIgBogZTdzKlCDU6Lu9dsVg0PSZyl4
CXNGRsEXGykmWrtWrueBipHQ0yKqDle0Qd3IGeWduf6AssQu9yrruN6uwnGKvsjGPAjrLn5XLpX+
DvJnsZ/aTuzDCjIm5nXY0tZ9tH913JG+xRKTLSWm1pKMXY5hmNHUeZBXeu2rvE791JjRYNXVceOh
fAYCJJLCAkGMgY1Kr2TdB+J/BVU0Vnmg2PZP3hlvLKV728XePsmaR70bbnDI88go3Nsadjr2Dofa
iG6aqvxyfc4Xdg5lakqgFCYlPGxV3NExnCg6Li3o1Q0RECcLv0vT5fU7B+4uJZZnRc2zCqiRwClC
9RXCoanFZMsGzgx2uwUCvhDo+Ji8OCT4mcLOOtBNTa21Ochmsy8Xv8C89lYBjCZw9/EdV3ltn5wl
lPQ6dqrUM4LbdXocjHDS+q5y0iBuKnWf1UXzuzmMy8P1BboQT+QLCg4ZN67HQp2OkjvRGBtaimW2
l07fxKS3OOgNmCdMiXeX1RjOJUOkbTFEn1vWq1NI5JZwWQQZgAWvJicWLykEbI4AoGo5+kqfZkEO
j+fGwaEB7+doPIT5rD8tGn5vMBVoQytNdhxbE8VPC7m0iAdrYIW1s5GCnDXi+OxcZehDyFoHqcBq
lWcl48YWJFelUQ5+ooQOr+4C2yrTe+OayUMYxjFCNPiFi/xNUowPee3qfmJNv64vzIWT42kAsqEe
k1metceTpjAHq4a1ptiddte3Xn2c537YiIYXR0H+gD6frKitkS3V0E29VShJYNag4zLDbu7Czvp5
fSoX0lfKu3KpwUjLSvLpHmuLzK3M2U6CcBkq/IUFtnQYwPm912+MdOGI0t9hI9Oy5PCsMx5jApS7
JHMS2NOCB2RMfGsdBPh9Mv/lC5rrW4/Bs+YL2wUSFY5DUumOCcpf9OLSaosxzYYYLpy7xNGdZUxF
6eeREn8YUT0KKm/KsBeLm32buZ6PX6PA3bRM8DuP842de2kp0dKRLGP0vSmqnf4SmSlNGp42AcLF
zWEpc2WngPPcAPJfWkvkwDE1oAeCqM9qFNcRUSZKNYGPW0bHPh9qDIUqEH1moW6EpvMJQWIky5I3
NQ/gtVaiOgtzxMwjD2BmKbdmOP1oR1O9vb43LyR1jMI7gK0JhhPE4+lnm9U6STrdgMecVMuXAY/r
3+vEUnaupjRPVS60t1puutwnjX7nFGq4x/r9td1C0ip+A0UsgPtkdusDwnso0+fEIgTaS3ScdPxq
psrCFA9hz931+V76qA4VM5zSGZCdcjpdFLZ6tfXQAdBrWxzKOUz3pJmvf3kAYCPVcaHgQ1VaA+C9
ysBqysOYVqShcWPl4/CQQQDb2IuX5kJyA/kTVJ6U8judixmlfNJlhGpUlR/VAdR/GObKRip1vuGR
N3kxyKpQJvQZM7+ZQdI4Kfw2cdOg+j/snUdz3MiW779KR68HPfAmYvpGDFCGThQpUXaDoCQKSHiT
SJhP/35g972jKtaonu7qLd6iO4KiycpE4uTJc/5GuGlEY/ccFefkUNxq6BlRakQS/XA+VbIMtdep
Yq8SvYfG1MY75OXjcMBm8MysXgZKZgWUhMxiDRfHwWIBSjLrbsED6prqqm+kWYRpXepRMXQNrvDV
dK7r9jLRYETOGKoL5Peg5Q4nl6HPGXQZIzptb73yqPtHzjx6m87HlmeVENmpDIezn+/2kyu6ov/W
6hm1x6M0I88zCmtBWuxdJcYrVVsYkkIj4FCYz7VsTmxGaBBseGKis9KADufnT6Na0KnN97MosUEr
Tfcxb1F6P3P/OzUMCjQUgRgH8t3RjLy+rHW9sxjGMcdbs6/7T7JKyjNR8cTD4o3iVCPZRXj4GCtD
lssBA+Fhn9VFEqVNa1y2AlepCPKv8WpUwt2ozvPPgIdPjupwuIANBXluH20RuHuDO7dzvk/gUO3w
3mgjQ07ZrRvn+q5O7Oy9uwTO/udb5OSCUo6kQuhRYzuu7lMONdcqSb6XDV7DIsAFrPUw2/03RqFf
uOY/5AnHU2MpbaOvZb4flza5mZq4wJrcUfWZiLievodpNYyfH4ZZ34cfspFZpq49oUa3dyS+2fj4
NphvyPIr6if5LhC9uy+yACT+XKb+lSVj+8zuPPEEOb08a4X1chk77j33FYZwSG9m+6Wy5a1Ciiqa
7KSNJjWYG9Xb3aVWlsn7n6/tiZSdPiLSv5Qn0LyCNnk4a9HPZda0LYoLjhLtloMmuBU44HI1663v
o+93X1Wne9e057CXQA34ItU0c+/CxXull3l8ZkedCDp0pJ6xkDbZ4THMqCR2mpPWZHsI2CMup1mx
rXCT2GCymJ55T09sXoQmVv0NNi+3laOgU/rxjOQqlwQ2tgyztM23VTaca7OdmhBa1RQygQLiU3CU
ItlC7/QYfuA+zlN4x8vS7Co9819ZzniuLXVyQmvLFv4GV4Zj0KxXI73cIiSKL2vwOXH96koX6Tly
0KldCjSC5g1noEHqd7hfhimFKOHj3m75sQDa3E7bppoTXK1nLcIn2r0Ej3jupnBqZpQsUbChJkzx
4GgRs7ish4BlgwIfjyE1tvHNpOr23c/fhRPnOr0pDtkVXw/QZf0UPwQABLhi2yy5AHmOGF/nSdLd
VRnOVnghBmhxx5ZzJuKcmhZbAqEG8j0qL2tE+nHAuW2kQtd3j0y7v3c0u99ps35OP+9Ulr4iQ23a
Uyub61ijstD0Utm5yvZBocYrPR2nSywoxY3VDPldkkAsJpEpMK2U4rHvF+o/abnUZ4L4ifeApcVZ
CB2nZ0Www7lCKAOKuyTEGX+x3wdaJsJWR16hQzX8DOT/xLLysmGEAXQBHPJxLXQYh3Hyy1nsq1qv
HgNhszv74JxJzKlRyMbo5OC+s4JJDyeUmZi11nOOpIlmfEYkWdtis3jO/+LUqgH24GrM3ofxcTwI
unpJXqViP+WJFlFmUlFluHNYmpbc/Hz3nxxqldn2VnT4C+hTuYyV2zVeukft+FObTPFGjCa6yVn8
b+wE6qsr5h05Nf+4iMzp16jZQz6l9twkqude31oTXqeg887RCE4+Iy7alILofLyoOtrogkD/N1Fq
sVvqUR34SltL/O3PV+5E4oBEEqBYjyYwIXH9FD++xp2jSrPyxZ6mFOIGoPpjsfMarN22kA2m7Ti7
3hzFoDGWcCxgHoDn0Jwzm/5F8OLuQztubTMA0sX07fBD9MgeyKTn/ULvsX4tVNbDCBG4a/GxN2VZ
xb9aNl7HA26+lvrgS5hHITmQRocwU5XtleeVu0Afh9C3ZXImHXjxAEkgSStR/1zluVBNOpyV7SIz
y4Vb7I1g/IqJuNroBp6YP39+z5/1IPNbR4E/QBmKuhen1+Eo+tRR0hSt2GvUEppwFj0ABQ1RtiLt
rTe+CPJbd8zijWl32t7LjAGTYGSzEdFGDC/p+7yMAkMNu6VP+rBo0SbtrBHyCHDCXeFo2qYTqYOs
Ol5dkWe18x2mk+6ZRO7F67vOAWgAJxf3NW4Ah3Mo0T/sTMlK2ans+03bVnga1b5biHAioT0TLJ5v
ZIdLZlGwe0aCc3YFx5ccW9g5Thgj+iGmiRIB1ozZ1o8p2V3p1E7iKyTfazssugncezy137plTm6D
eqzRV5lrLfRjw7+CWlx9S11L29ezid56nzj1K4FJ822a28l2GGLxql5GD3TpUIUK3mpUWYt9KWXm
7yuldxflaFuXbaw9Avk9x/p+ufeY4ooiJjt+ls87XFFh6HiCC0J6ibnv7Zwj6J/bjTjzHj0/mOOV
RL2ZfAPVM9b0aIu7mZUYBYrK+9gUuGUt5k5vzDdpi5NvHLzvB/MattcdenFFaJcow2v9ZWAXKoyr
Lkqr+W6q1EOsqLSP+ogFytjt8KC2whlRmdqazpQ+Xq4JFSkqRg5wJFLmY8IS9OQAJxtolnalZoU1
pl22mAMM2pn99TKaMc56AQDNAAXxmN+Gv6dXQXb3d2W8WG+Fl1VfasrQJY3jonyzgAY8M+Cpia2c
AzptQJP84+J33ntTN3A07OJAaZdBxr3LmtLiVxM+kq+19Y5Z39oxODb1dQLh43LtwddouvHSHqTY
rHpw/85cAC6QoK/VgON7gGvVeEKXzCWTc/oq0dsxbMpfdEzlOEVYbOU4UeUg2+I9OXw9nF4WtgBL
jxklfKpNYxaYnaf9aOFZUHXngBIvwxuDgF9eL6nk98c92dQ3a5WPkCRk27QbFyNt5ddPFdiMM4t3
YuetuSNlPYS/1n764bSklcg67X13VyXJfD22eCjMFg7fuC2M79rZPRdlTo9Hk2qF3q1sucPxhI11
SUtOh+12gbP6gPikWyKMJBGj3I614Zw5J05s9JWTBhaTLAEY8VG4WfJKGmhduTvflOZ1nDrZlgrV
tPv5kXrycZF4AZEEvMjcDmcFvTxA0mudlQVwJgWOcdFb8xQ6s3uOoH9qATn5CNMryAt5h8OhrNlH
js9aYHtQa75altZ6rTAwG5cbp8uaX60ZoItDeY3WCuRG0HhHT0sKp66tWFi7zpzdMO06HtSoWWcS
ypertzahYOpQeqUUcgyMqzNnmRjG3Plt8GVxcyNarXt2nT4UZ6qGL3cDI63+T1xgYFhY6yf5IXWV
rSqIP6a56wKtAJjvDJsyKeJfDnvrKJAzaWiQiAdHoWK2En1MEsukCZtlocgH453WG8PDr+65NdYh
AkMlkiLvsRp9gCxjWsejuWtmJAFRSRG7rHH0t73pxGeGOrFsoApQxaJvyTF4DC9YbASCax/3L6qf
l72yneuh9M6J450chIcD+N5YM5CjSDS1sY5sL4O4RTXTW/D8KzFq53paLwuAa96xtnspPBJij2vv
FS7DMzVrfM/9qnvoUgkig6NFpveazTXizojHvg9zvcFWxourRg8bGMbJZZcUhaAuOaY1HVlHnQuM
L6fPfiTvXw8XqqHHgVFPSjkKuBw7O3HzJ6xle7rfenumT/oyelCkJ+Wn7kMZ+wUrJijnsi+cSmeR
6eb5+KVv+qS4UWnbRE5ZdGfe7JPDwWykL7vqex8LEOqZCbOmTPQdL8xyWTW2uRMuekWJKtNw0stz
WqUvFpGVW9MNMinWkXrd4futYmF3OIA7O1u5QQiavdrqi/3L4B5GQSkC5gtkN24gR6M0+oIo2+A7
u34W32wlvajrZxsGvfyqac45E+5Tc6IkAnnKxRoPdsrhnKZGZH3b6c5uauwiQpm92SaBVZyJ9C+e
FHOiQ4QQAKjhtRx/OEoLc080mm3v8BZP9lNAz8FWy3jZNx6ISTs9J035vEgH94CVg0pqszLZV8/R
o4N5bCbNUlQgdzagzHm7tIPRhmNX4g6hq2Ha+ZUxf6MLoqVXvHItxMY5M65a/K0X7LSmhNqCLYxp
I8ca1SYl9UDtldNX3+vRyx38rDyo8V3cqGuOkTYPxxmbs7fYP+nvvB4Rzq0y1itb5RiqCjU0p88s
6LMs7osJkuWwDVenIf0onomBLtiASOoOe2was82iZIxpSF900dLaEHRsu2lSKv0mou79UqweqF0y
vseBw8k2KUZK71TZeO8KIE1G6KejNLZFbWgWp2NbS4yG8dwKi7GZz/UNX9S8eTTcBcGqQ/iAn3R0
6g8ZTy4zWntHzJs+VOAqtnOluRurgR+IVpJ/M0HmOVOVeBmY11GR/QOUwkULmMXhDhwmf9HxC7eR
h0uL23pWwXWA3Ma1X/jqIm3xjQhztx43TtJoFWvg+jtqq/WtXWfxF2W5w5mb6on3jloRkDModTQX
jpUGEiQdlJ1BzA+q1L6dkV7CvW7ufzVXYNb8cWRGuGG8hHNQgZT4ykiEMKQ939gj3rtG7JlnqmWn
5kLxFtgeuOuV8XK4tkER2KU/F/ZuWKxsM2PBEbm6OMcuPxFDQIetYXE1KwFsfThKRg0Jrz7f2k19
n/gRcmoayFlNfyun2boZc99+8/MU6MS0eDYQqNDrhAB1DFCZcm82Cov0VKMri/9dzVstg+7M4p14
HVbL55UvvyZzx1jcsbIHvR10c2evYt6BwThb9NWMTTySroSCmB8C85Dvfz65NQAexQ90DtgbOtRj
7upHq+nyuJDYnMmHjCkJh3kqHrJx8rZGM/vUB+NhW/uxfh/78/efD7z+4ZcDr50neB2s7dENozU8
pMotRZJsDv1WqnK4zZGjv5wH1zjzjr0sRVJ4J3XF4hYa6dqZPdwyoglKZr8Yu5V0FHZzLJsIvbWe
WU+Nlm9i6pdfUztzNmCx/S0d/2HrZl5mR/ZSyy0Cct0VQJhlI7tyBnLedldFkuL04knEfTW6j8FQ
i+uWVyNMZxOjnrno9DOh68Q25MQEfUu0AAlxzCULkOLSeTTGLnA690Kb8iyKaUBtfv5YTo6CVgik
whXxcyyy0pe2TjVKGjvN7V53fezdYbdunNl0J15hGHEEXwjvHADHCIe6pzA86YOxE9pCqBXqS9CU
Jtpi6nLuqUL8G1Mi2/XorlLnOEZ8V8JKh7hvjJ3E9iTUpeVd5gt2VD8f5ZlOe7ShkclZb0oEwNVK
6XCTVTgBdcXU6Du9cioHu8ug+4SNGOVVqkr+Fy0v0/d1amYimixE26jLTmO/KxQF3zDJBh2+o2/0
31tripuwQ+TzyfL65XHEbjsPJz8X9haeQycirbMd3EfBT4s96nacWIU9LA3y2oH76JRNEGxsa0bE
jP9BY64tQwmuF7FVhSKzq8/lGPvfAjqkTwa3+wdl++O7SWrCBv5k2Z8wasinEL6888FOengBcFuk
EepQ8UCtmj5QwMJO9CkqEbZ94+dK9yMMTGgzQdqs3xZizD8lXTslkWWXpkIzq166yGj8qVqZMIUM
+eCzs/0Pv/a81O8rY6fiInNDNwH8G+q1X30582hehBowscRWHj2oWPrQh08m8ItmAUSm7wzuD1tz
Khrsw0WDHdR0TqXpJc2BXYZ8BIQYXlH/RajRnQE/0aVddinXvDbiRrtcUpCoOHDLUnSXU5cpLcqt
NBs2xZC477Eaab6Y9VheD6KKh2guRqrNdl7VX395FbiMcXJSZ0EZ9HgVpqltsho+EtTp1owCmI4b
GrFGaDbtuUbGy9iOrNFq+wFWifh+fJkwmj4JOqxbd11sjFu0ce2dpvsj2Et1bsFfHpsMtZYmOMTW
nO7orRt0qUm/dmY0NmNu1EYbN/fGYs/Qu+1Eu0OcC9OdZLYQq/r5cr4MlGQhCLbRdCX5pvN6uKkc
6RRpbE/zbh6D5Sqv4++BM+pnkoKXC4mcBf0STAqgP2LWdziIiyOQ8s2CQSg4k5nKAQnQ2u8paTrn
SIgvJ/ScGq/n8SpjdjyhgbrIaGTNvBO16qJksIPX6ZgW33512UgMEUFAvoumAHq4hzMyhJpra66m
XafsV6hNuHkY9ESBX346SLdw6cPxBkcDlDIPh8nmQVONoY87Hbwl3TFgQZU+nxP8fHmO0TwF5Qu+
DMwODrSHo/iL7HFkq8ddAA//VZml+GWXQXFlxI61azFWPgOoP3F7WbvhNItWsDvv1tFuX0SLK7KT
jLvRRqvdUel12akyNKzpvQZZJfSr1o5aZHhCZ/HeJmV2n7nyZuh+Vcfe8eAArdg2a81IXnyOTqqF
W6QpYYpl48XYILpboSbxyw+RUaA30cdjxtxuD5c3NwGdJNYod4AYwRx3Xr8pEiRAf74jX7xjRGoS
EQoE3L6oOh6VCGpvKvCIVIhExaN6lRXogBIznL2cRBH9fKgXrxjkefofnPerjgKdl8MJyUk2yaKK
ctdKr4+6tBJ3/STGM6/YX321w1SE2IRaCxro0Bfpwh+O0yyV7CYj6HdxPebBRRvIWduWtrHkWyue
p8+20yICoteJVYeuDNz3SviZTvAcXdQz2j6ON2k9FcZGOWVmhghya3YopNWK0DBGI91OQeOYWy4L
k71Nnal9mIKlTqMxFlOG0AiyOBe4i1LCb8tgandJ0aNM4SBVvq2KeLYuljFt8mjq6T6FZIlFF9IO
y5JIxPQBbpuyxCtpXgovi0rHTD62s/K1qPFV6m+CqvFvwAAn9oWbtED5va4OwiYfzQd9GNokRLJT
49YSZ4naKrcr822clOLeRQWkpN2d+DJ69n7YxIOe6KFlcpcM0V/qnprOiIuNZcxuE+axWX5s3a54
gLdT3Cs/cb+18aC9BRFMS67VGuOt1xrGh8EafMiZTWWVEVZ/bRW2fe24kDLM8ZVdGCZsDWcKXle8
hXEY5F7mRPPMrtv1aVsgOu5pS31TIiEGpmWpIbYpoQ0JiAef6k3b+IG4pVhT6mgReuotR51phDhj
6O9a5RciyhtL5YgOLWUZLsIp41BYCB3tW7dJS+icZpxtwGIYb+yxE9Z2LMy+uSjTbnhvOan1SOVM
Io+0iraIzlW3rqalRegn2Ai8i0XTX4t0MZdti195ujJEa2svmWwV+XrubjJ/Kv3QdhL7e9DFrkNR
zZnB9dppYuEjOBuv1UhaFuZi1N/byK7g2A7EIdiyU7r7otZUjeuGgcGasZiSKrGbBjL05ky76FvQ
HyGir1pMZrjMn/I+b1k0X+NsTwdtxm+v6SncqKDh3BeCVn5RO2kT4bJd0+BJli8qaeeUepfPzW5c
8v6GKvFi7ZpeWQ9KBcXAbU1PJflBMmJQb06miwHfkH6vrNq+MZ1R3IHWQMhFK3xxV3BnfeMnbVFE
ReBVaiNbn86lnhnN124Z8TcbvIIgOGh9XEecsyOWA4Olruo0d75gKu8BJ6ABwnzKYLG3SZbM35su
d96ao3I9LBdMipOzdOdxM3qUAyLMlOm8YI2Vks7U/rBcgGzsyyiWiX6nXA2ZCheQVGSWKUXbaUzj
KSx9fwJsmInmu1k78Wf4xu2nyodhHPajb933dP2syAwoNSHDY3Sveve1p5KbVjTxw9i02ne/mPo8
atXQVxFqzN7TaE/dJ/ypTWPfBYU970xlleV14dpShqPIuq8QFJ0KB8vUT3fmkOYi7HyV3VaQGrLI
s2f/sWlb9SQoM9+zOjEiP2ydKdLRRH6qg3TwIuQmtCoc8dZ9xJRieJjnUW/2NSLq/KsXKLmxSsOq
owF19zhcmjx7oIdCiNaBFBhhhbDGlz6gHrqdMbB1NsMcsy/ywok/8msCKO0wumGejFkaCaf1tmCt
XW7vjua9kWidD5dOlvuhZfTyrrAaBPvwEPbYjH26ujqIgGfQV17ahBYMgOtgNOP2MsYtQO14kYLX
bmL72AdOM3Ak26i7JOxdExyHQAzTC+kPjA/cmhBy5xGOGVctw7r2a3d+Y5WZHo2ZBTF/1Gf7ql0C
g01rpP541ZtjA7OdQomM0FtOypAJjrhIem5/rTmuuI9dOVWbvCocnJaUbr+N07i8d9O2d3mEtYHJ
nyuNC4fO510duJD/PLrF3MTQC2u3vY0JiRbICszxIG4WZIofWtxylp3rNU57VeFD2Ua9UMhvz32w
BJFQeXqz+jqxN+zRnXZ1U3pqt0yyrvZqyJqKin7lVxc56rEg9UQJzH6q+48Frcw+SgFy7P04sYmz
TYXdQtmPzo0/dEgyFGZr3OoAS91oLDOEBdseob8SR9Q9HrcEzwqrTXGFjXkicSBKR2PvuIpQ2aLv
9NDlWfE1NbUx2TvCn5KdVFkl9sW46JRMuAJbe+GMAdfZJiUiZYloPjPARO8m5SYD/Tww3mKNk6uQ
B6S+tU7bfbZHq1PhZGtzHqWFV3y0XOlq+25Qnn6BBbSZhg5PMufhiMaMpqCcnNAaYr8OoTjLj6Uv
dORKMh1Zq8qzl4/412OBuJTSvPfNvLi0BnBWoRjbegotCxWObeYlor+IicP6xkwGTwvhNZLL4QwA
xHFytU8ooJTNpec1mo53gF0UoZlVxVMhhs6mUCCSTwCNuusaLecYiKvR0c9pPK7t89LMd3GwaAqv
qKokfHexM4VeliGfkGl2xaNG7P+ymGInrCke7IfW06MlIYUc0v5OjZqj7xaufllo4gbYkyg1iiVA
9QVTwGQ1sAWLM9zZYkqyEJBt8ql3tHKInE7BO6I3n13pg9N8qynDU+9xBicLM1vnQs61WWs2RVZx
aY7nuTXCpHFrsZlnT7sZSiR/Kb866SfLlu6rZW5HsSdaWtOm0UyOstTIWChll24ku9bIL+M2m+6c
Ies/lXVc1JFVe2ImoDqoolPJaOLNAjwuD+txdNSGl6YItkmp5ONCH3aP3Pzs0xES+UXbcX5sMo87
7WPu5O6yFfmYGJdppaWfPV3ZzcZKHTPbSCNxw2YqjTVzrHe9aJBOs628NaJqbsob1jKjbCPqvo7E
oiVNZEpfv10KWOdf7Hmqm2jIpfvQdI71lAYuRHe3L0Z9W0gfr4iKyQ5hZnBSh7rfESJk7fav865r
n2TLabdHYBSgrNXHM7UgQm//lIyDz9Gk07upYn3+wD2hfFKLYZIYtN1sP+RKG7/K7lta7IysXL7h
0u5/moqlIpdr6BJNsQQUZ4Le8kNNeW674bk54EBwjb1vB19+lUOhPtSIzxVhC3X/vZg89Y1yBold
4xrNGM5mT2JnoxxavF0zk/t0mLV0r4oUWdgAazwVQqSCBtc5chgjhHCmNFqmBWqjHgj10HWm96Hx
Hfkx90U/3CLzUX1FACB3I783vC4sY6279aZefHdkZX40Lbvh+mrH8XeCG+dzb9pUabFYLpOQv1O9
GezKeJfrpfdWtbMO/rDU0iECAlW0m4lQp214G4vgkgTKnbZ5bUyX7sJ2gryw7p4cdhaKQynEcT+R
3j3WenkRTmmTQqJGnfBerwsr2YyarD41ce485cjpkT5nKninOWZqoeThlE99HGivq26uXmWjMW2F
MvJ5WxlduZqaiOGxLOv269xKmLBlHDfLwwgR2LjyprH5kJFWX9RWn32aAsu+8ZLc8LA1RfAvVDGN
SiaTzwgEVHX+jpXL1ZVCJul9WmuigFBWa80t9zdD2yidnsbGI/g3IaVuTqcsF463bwyDVgciK4nD
lUuaggJHX2av9dGd63e9IHpEfWfZyyafdKDmhAR5n05t10RV4M0yLNmzt1XX6fdzobn4z+gjcY48
rJrDhuYJd9YUJ+XQH7JgDvMAAdQQWIKTXJgB5o+YQk6dCIG4NMM2l37yHlvp4FtN1x3UsjelSyjB
Hr/NWxevLOnq2ucSn6KFbLpI34wmR2ooBBXsqbPjJTRTOh/hVCd1HWoxz5X3skqqK0caU4qRjLJu
S/oH5r53B/F9ktVARc7M402QTaUHxXZarx+ZZcgIG5lmiDoEd7WrEZc6gUKLnz5kXqFsAuGsTe/x
+Z7VRUB1YN6WVI8wTdXdFogOTsScOYGpOTQ93KHZufEiqosWPtWN2Uk5b3Iro8O0FEG+i4VZ90h5
Ws731YudxHSsfOeyHurpG0B3r7kqbSvpwl7zYkq6ZlJGOTSvj5ZV80rl0uNEqbth6l+bOHuXF0k3
FEHUjY7IN8a0TO8rSw6PMRDwJMoHlfaROcrmUQSiSyIQ4t7XKlswRx6qanHR++X5RQKzeye0Ndl9
kDpwAaCqpf9Y1AOCp8hBUqcuSye5wZqh1ba6dI1sa/VNiv0jx7QVTtBykk3hZnqy0ZZEsTyLWBVS
k3wp98osYYyZnsoE7kXo+uxdHBiINe5AoybJamu8RUSmGu9U77nvNA8dqcicy6XbNPZoPoLBG60H
r6Hqx3JP2kVrzvKByn9iR7qwire+NnL2Unt26bHGPkVx9KdRFoXGNwPrp8weOYlq9Yu2LyzzU4Hp
0HCr9X3jR0ibVa/SOWnryyCf09uS3MLFu6Cyq5Abq/yEVJe86wwvccJpqZ0sCjQS2IhIAKt4ccwh
jipXIohUmCBwQr+dM1L9rMjfotJWWOGgqgCH3X7ox9BFrL2KSj/ox71kV/h7EeCXE/lJSsHHrKxg
viabwpHFawz/smgbHdBwhS5zVGRe97Yw8uF7lRNBN2M+t29G3XbuyyHnopAl3CSvs7gviDWQv/D7
a2qZ3miN1k1gH7pGYTZb5ijri4kXc0rHugtR7LIfUZDo003uOs3dNOFVdKGRNuzzHATLtlZ6/HnO
eSCbjnQwj3zZ6vfN0JJoWqNeZ1s1KK1bl8Yb7mlv1cFG5oPsQ38JWivMKouFk5aZNOSgej2Q80zs
N0rI4IfAKDvGdS6IT1ep6mRNxpI0HzxNl+Iyh1/5ydcRJ9ksS9ItmzKoYgV+YEaQloxL7uVAcwXx
8RinXjl701OJxMlVrxzuuWrBgC+Ewotgl960ZUxU80tFi7BOXvVQ6+/8tHHvTc0nxBttUurb2W9j
M1QuGTddmiz3KKmINGCsIW+iIPWDJjSXUf/qqw5JRrOZ5Lc2gyR7AZE33tXTEsQbt+qrr0Nvdfrm
P6xU1Q1ehOMuX+/OdW6SbLbapJ8zoHnZ6qVjjhoaUnaUhoxj6jlFLbvsqddRtCvo4ShOHjf7OsWK
m7/2CZYemPhzQPwXxTXEuXR/ZRjCtKL/elSHLQacHKXuUMKrsjwyykzbeKD6IkSwf5nO6K3D0LJA
QA8s7vH0zKV3ltiR887GhSYUZE77BbjOmWrhixLe8yjQYyC10Ld+rtD+gO0ssrIaB7ul39Boy5bj
fAkXo/5lYa51FP5bbdOBqxwjSJPSGz1DVjNtk8kNHS7WOyFxb1x67W/F7P88kHLs//FffP21buYO
31159OU/XjdP1VvZPT3JV4/Nf62/+q8fPfzFf7wSX/G+q7/L4586+CX+/t/jbx7l48EXW3x35Xw/
PHXzmyf4U/J5gOSpXn/y//abvz09/5WHuXn68/evMEXl+tcSUVe///2ty29//g6TAtbByu77zx8H
+fsnbh9LfvlhqL78dtkXj9W3/vTvPj328s/fHeePFbYOhRy7UOCpK5BsfPr7O4A8kWeyafrRdFjd
TauaXPvP3033Dxpt+kpCWfcLpJfff+vr4Z/fwtkDoSvM4WiB023552e8+6uS+9czYmH+/vq3aijv
alHJ/s/fD99sj34KNnO80qs9CjZwxx1u8nnCqDPYG0+XHOZ2H451+jGz8i8UUjtUJYGiF+0ZlPOR
Y/tfo4KnADQIifKllAXaFshKZ6mzMRpisuRuFWKuc4UtcHmlbAGYqUZsEV3irCzuEif1IhCx4jrv
0ndZFQwb9JOXSK8ye/f8BH9pR/+v+/Rgb/903/+/u6PNn+3o//4y/PZq6B9P7GZ+71+7+bkxRhcH
UgZ8IPbsv3YzDAaath4ALjpNq6D9P3ez88ezHlCwBnNYwCtU6J+7mW/xZwBX0IXlnaNT8wu7+Znm
9j/ti3VjQU/EGfRZrmelcR+2L7RhqUetTq1NK5MrazaC7QxPMI2tZaMvprF10izfjk76FpRUqC3u
eIF3FvVBJ9/ZTprvnMWYL6bEvawW3ofe8f+mXf//HfY7Hc7/PVj+d/HlsRIHO4uf/2tLmcYfaHcT
ehB+WA1B14f615Yygj9gnYHypBGLZhYq4v/aUrb5B4AE6GgmbBYdGOj/bCkr+IP+GPY7q1QyAp98
6xe21GEaQsyG9bGaNICrA1kH5uZwR7WgZNtKxkkUZ5iwcFMo2pCLBp40RQMs5YdFORGNAdTz537Y
wKA5oR0jsgsPm6WAqnM0HF0zOwGsQy2qtj8ugRRfdK9N27CglvfK1+Co7Ua/Eogalub4pbdKFPiL
xFS32Pe51kVJl2yh1Otkr6d4ToptkvZDsAHrk93bA/ijDQU3oUcI/JfX/cpNjsqqGS/VoNOZEYGT
G+EEfP1jHifUTe15LfMp1+zmKImNOgs97LjfO2lXNqHRZdZ97nb1XTCWis/SIiKwUgUpXkFGUxvN
9sVHIM7JJUaJlHfTBQph1NvZuIR0iBqaPl1lBpGkZfY5sECX0N/y0vc9mAkj0o0ioDpSlXBWHVi7
lBPBoZYbTlnNi/y8UbdJV9Qf+ikur+uxyd4klddlF5k125SEjaoZIAO13J8otZkauoxte6dgrSZb
Q86Geso8igBbaSzyc1IHzus0TmnxzFPnfPR72kSh6grTDYPCBAOgLVX7HhmhSVxM+AHYYaoH8Y2X
y6rcVDP/Ev0f9s5rSXIj27Jf5G3Q4jUAhEitSr7Aqsgi4NBwaP/6u1B9bYaZRascvk+zH9hskoFA
AO7Hz9l77aAT/Rc4FuknGUIgj3E50L7Hy8DBjFaytKJCaOObY8gB6UxuBp+sbV5xhgK1+V7DR1iO
rYNN9DD1yFOjARXEHK1ZaD4SJFXbZ2d0B2SG2pwei8X2xKFfpnqM7EkyRRx9ZzZOy+pNE+EMKrjm
qcUaEqgtfAFmyuyB87arD1nTNfPBE74HHxO1D+0Wy/lG4oCw0DXifU08TqnqSHupf9iWcf5eKKpW
8IZ6nMgCZoYS1c6AGAe1lPUBFYXSEZo4Qgj7XuenMVvg5NAa3T6M3dI0fH+n2MNnvfl+TnNOD8Nc
Kxq1eevGrgj9Y+NRY5zs0VE/ZGe0TeJY4xKXFo/MTUCrPowsFXh/ZoUozMNWbcZLk1mDjA3cXjrZ
unkwzqahhiQ3q3n67Cx0Wg/WhlyOcYscraQq/eVrlqNiYsbi2cNBtYrFPYOMlB2cabPcQ+osYX1B
leZUF8+piK+t5tr8q7S8jY7GyMGZg6a0PrqprD9Uhva+FEgl1hi/I1AiI0+LMS6DbaBRsatvDyHo
p+dMAus5SGQH7XHiE8rEKh1rJXZb+sj05sD7q5fIyg5bmpXGoVrhZ3OstFHrhNKk2ec6pe4OYhyH
mtOua/81phO2lKwL4VgJ6AeEY3Xj2saeJHMsIf7YoUMoNppUjINCEdkVw7wLzQjow3OT0oBG317e
El/Q2QfNWf2KzzfrpO6klgdtz5OO7FTZaPjM0iijrhPBM0kX47cOyJvk35q1fsJ0qfq6bLQkDtbU
pSoGIupnCWQM+8diu/V4ixSIDv/aKXz7OjelexXStHnJ8QIsiOga1Rxd2Y9/VLn2xmiaaVXdjhtD
2qhd52DBpp4zm7EHTVfR8Srvq/aE4g6XEuMVvfHmKQvzcogMIkYe0AC4JvaMwOpjt7TJJfv/NeG4
7accKu+/bU/7KerVAed5/saurf78ezn48x/577Zt2/+hYEMPiGtqt+Xs59n/3baN/7BfGkTvUCoC
x9vZ4v9bCQbGfyjRnD3GJtxV+Dts5H8rQd/5D08fYh0DXdxPyMS/2bZ3gc//3UepFyA1Uw6au73F
26/w9T4qxDoxtTfMhCdxuQfns2kw3/SPgAHXYXBj9j2GbJLmWOZbaVTjjeCN9z/97Yb9w37+ph79
72UAt9tF5A6W2LdAzobD1xBuNZcBcqKM0nV1wktLGmGKVmNJv0qtkckyIqo+0/Ii82xSodySwqOh
c566Pr3n+Og7lzRDSBahjRiuUJSL7mBs/cwAjPiE99K8fxrF/37rKDoIo0PQugduQX/h1/u7B7Uo
mCKzKNtJkDP5Q4C6nWTqj3etZ3TXc2a5Cft1/jRAfUjEVHiX2mAlKsBVX2ezx/JaQDI++HnK6vfO
7dyV/W8vjWvDcoAgm0Pxm+poQuEbmsT+JO5i1teMo9dDuGUFZA97Pg6jfiy0tC/NYA2xFsTTSu2q
uDKn/j0A5OtjM7Yj7hEn5z2UY+eCvlU8lkvfb2afO6x6IcMop06bH5sS1YPbi4VwhEBWh1TrfXC6
vcfr2e//Lzdhb1QRVGAYCB1f/z4qldoMUp/fx7M1MdfzmjEjmgrjWM4BBqigIzR+Z75P/10JOdf+
c6/gDR/457cGaIKNBdvRrph981INk0qNJejsBC++ndRiZSYu0AufhwDLA8VWrS5GwwK+lwxPeOfZ
sKe1fvTLNHyPX/WzM/H6NhAnBGMlgMdE6+KtoNHTgXLp+FqJ1YnROEpfFCouTBsdV2u0vhVnY9MW
V6qwtglD7Fp96/Cp2ZHX9RkHlf9zlvl/ec1p8OwoBN4ZKBL8jzeHhMXxGtrNQ5gEvYNsyJmH/oj8
Mb3NphLlxYKZ9YukvxplCB7vpJNuH2Yh+5eZoXjlNUZ/sOat+6KcVdyshXRjdu/83OsxfWdB+vW5
/bkukm+HbweZ9ZtfcJSFm0ljCZNdtkK1YvhuxCCsuxlVdmtVaXXHIcF53rbuvXTxXx8e9E6czfFw
cmLjUPfmsW17nc6qH+QRGx16equjyoIiJ/aMps74ImkwfzKnSv9Vhvl6Xtsgv16dVeKh88d3PG3W
/lmvnh2uILADfiqSN/jvvs78rRU7FVlhrFu2HntJYhgT7dXjVW1Z1m5Gu9JPDaOA7cpihb7XG927
Szgj+DiMmMcYPwSmfhyq3pbXTS/M+ZOZZnHbIAc6DkoXXaTbSSHtMTbzRrh2tiWtVa/jaWjanRnj
VwzTym1F7vfOU7j/eK+/FbZYrDdQF/awZ38/W/7tWxUQz12JiZRWxjieZySwZxOyf7TkC8bwHqen
vWc0IHiidz/P4hyYK3T831/F6wMsawRNlz0mnD/YmfiT1xfBkpxJr10n0lO7lWp/7FuGJSjdbsOR
7Na6eo83/Q8/JpvrjliigQqMMHjzifak1s7cwum4OtvyxbDb9lhy/HyxjKoJ4l7qKeqGbr3pddvd
oD41rjZX51euxQSeKeSfA7aOj7P2mKptVvGxa70s8Wf3OifTr4ryeqjPrlFl8yF369aJpICqCiPJ
/+P3N+6nJvn1z8f3wFhKVcVCQvP39Z2zhY3arUzn4zjQH4iVY4wJ1uPhM4i0/ro1Z/echqhbJQKQ
c6ezLYaf6z8vQ/e4OQojWZ4xAU4t7wn1gkpcNEuIIO3gPi3tnQfj+e/sBz99SW+umAYLsgjeabJ5
3qI+pj0/diNNBS6Gkn/ZVlXkqGKme5dj2iOnaeuMQja8TK5VP/nIRULOSzfMpgs8/T2BxdDtxU2Q
6voFMNZ4b7X2FI9iN1ysqd4+6XZ10BY0632xjh/8TCBWVemtsIsCOaTPFmuIeb5bESc//P63+PUh
3l8jjDi7Vh6k9Jv1wRqDPigacz4i9N1uhhJV8GwDuKWS2y6p7RSnf/t5+FCo48gbBsbo2G/2D3di
jlPQaTla69p8tkfxJ0WHhBqmlu9GJscy+tef50BMR0EAMmP//V4/asxq69Etp4XMbdf5EORu+UPo
1b92CWk4BEv/Hljz15qSYRR0ACwV9PYZbLy5oX5ZNAFgy+3YqdaFkO0jn+7b+nmRZW9E2+zfiZx9
p8d7kTgMsCiEp8ZF5dMa5sMESe+FBoERjePqnX9/K94eFPZsc1rSxIMBjgQ1+uatQ7gQigHNyDGs
AFGnW2h+zIhFouvjTXfrGISIOT3zx4jNFMF3816o7j99/J5R5tHxo+f30xr4tzUbeYWTA77ejtoo
1w9oasyvOA5OAjv0mIzDaMerGP8MBre7ygvhv/Pl3wxi9tWaZ8DmbPIzpozq5fWDEARjY2N+XY5D
S82CpiZ0X5TT9VHVb3qKCz28hHPjP4yZf2FU7VyU4c/39uYGJZ5DuxoOdAAEuoNqPMmpyT78yx/H
5QRJFxdTOIUu/3l9eV41yaU2evvoUQqcFW73e5Q4+Q16z/7z4tp/BEvdP9GJs49NNRjPv//0X0sW
YFr8wZ7KZIPp95tqSQ59q5GeQkiQyhJPAgXNhwXPyXJXDLxVcaVa+pTZ6nVjQqRpV0Qya9XZNHcZ
81oM8BR+f0X7VvZqweWCIDgx8oezwbd6c0FZqpmKIx1hnVic4jCPAgKb0Y63qyiXL8x9bybROJff
f+gvjygfyjtCwW9xMsdi/vpHqDVpFTTnnWOZDcDEinA2/xpdV582rNEnB9PEH37YmGco3fy1Vljd
OyXFz8n4m6+N5hUfJoMdStfwzWOAlMSz8tkDNpbaiNPKUcN5xBggm8tmGf2VIsOjvmwInJGZ8Lfc
5LgDlgd7NOchRhba7A8vzOLk9zdmb5e8/TlgxvHyUOZwVW+tYswwcR5Yk39MS4AdB03EkBuF/tQs
0WjMOk8w7LdrtHFjGnqFXo2QeB4GN5rlSLAzEfZmNM5WsJ1Ds9XhsSnJVDnYszD8uNO5+yzROMmD
kJNOTwPatBIhs1iX9+7v6xkHqwAKODovnGTxnxo47F7/wgxbibs2R/ohQBXT894twchR9LQc0A1t
NmzDjKyi3B5GnONEs8Rt2yDv9UvHLZNtG7fxtMhsuDcb/smog52EtBUpbvHOlf76KMIq2SfprFqk
cbw9//utB1Gz5oajYrPjstrcyzgZn3qrCm8tuVXngCDm727XnjbPksff/9y/FAUUOBRohAK4dL2w
Vb6+S47K87Sk1XkMF1s8EWs7P+A5MW5Kk8ODodL3UEhvSJT7zwIgCNYIIiumXL/kGdFgGDz6wKDf
iXn73gl7PVWceWOB7vkmtYXTJqnjLmf21ACJV2gk6Enbi1WxEPlirO9a7ZfgSPLh2q7d7sSIAXFd
U9ENwcxCbqnfOYdlG6ivtneTFN/YmX9e/c9QP2JLeUH4Eq9vV56DDTEmaRwbnvA7W4Xhi0nS+XWL
aedjvXLmrVaR40iR23gTbm4amdk2xuiIMbv4djEfe6/M3qNEv6He7JdFrC5hP6GPAMFm7vD6shQt
k5a4LX1MgccM8cK+tx16K+0+SM9J20+rkxvtZdnMXeppzVhz6kl5N6O2/avRTV1UbrgIJDKzQt2G
m5WlR1xj2wKaMJzxhCk5uzedteTvFNv/eOF4/1homUJy8W8unCfBarxZbEczWH1cHmG9NEk5eeFD
g8fxSzP2I1BjEzZZUmAsM5MCw91XnDgy27dqezq4YjZxsGCbrw/Cz/zzlK4ttbaxV9yDObmPue/g
Hfj9a/MPq/eeY7yzvFhcoDe92T+WbvTzDUbQUfYGoscMLew3twzuIaNkj425jkfYmOKrowbxmFn5
8BK0FVZAY23uipEX+99fzn40RbqAMZCouDfHxdGeOXVQ8+NTWbYj2r75MFmrvIJqNNymg9fV8ZD7
V0G7hFetGNe7ytT1LX9y8a0te8el/WsBRj4ANQ4jZkLIEWy92dG3ipjLelipcIg2rbBYlpFRd8uT
cPJ0b0NY13ZWquOIKvKG2Kbpw4pUN0anMyd62oZoKJR+aB27IoVsfg+P+g8rECcgAhmCn2qyn83/
v3cUrKbJfGWAJIAKL5zblvY1sy1Gtw9iVXDmYNvk/iexifHk4p8xjljs7PWrRJQtD1Vdi/aYr35r
3tI/o5ecul7nxUEaGFskMCLWV5rRWht3fj92MVEJeXustKTMlJxa3rvVey37uopAFEe4EucQYJHc
8NdvftAR4VqUs3kk2QZJdW4RZEYqw3EFnJziIRj0rc1w+7LM2YvgnjzYqvDOdpgOJ2LR3pNU7pqX
Xy6HET9FnAuw3nrbZvf49fKJk8ExB35xKRi/3zUooYKYJBt9cEabCPrNHlDFW06COWykozQYD0G9
Nse8nzERMdxGDM9awckkC50E3QvomFKB+NDk9qALsCfx4rszPtw6L772Vk/yTDF+lwQifqlQhn98
592yf/lOHGEB6bFv8XohX3h9i1VRbqJUXni0eMHuGSLat57KFISqqvw2+xCbSa3rEsuQG4ONNPwh
s+U7P0QX62HLn0ajtN6pGP5hG6InRrOeFW7vjL3tURSI6qySecsxo1F0o7yhu5E8r3iHsSBYs7md
SI6aPofsSnesC1u8UsQdhDK9RPNV7rXR/LtgmX0L4pIAiPFDIjjlB3p9l2aEEqth+ih6N9f7tBW1
jBkUtbfU9HOSi1Z8cAa/fueo9w/P245qgs+DbDCA4fzmtyndYp7qgLND3mfOicandR6byj8VA3g6
UFj1NTTz9rNURXHdgdn5C3Lwt9yddYEbxG3JiRjVrcBf0Bwsu7l2rcG7E+FS4ig2nfzQhOFwauvZ
xB0pqotu8IS2s1W8sNHcDEIr/71f9mfT4O8vNBBKClf2FSZrvNpvu+5lpax9SzSSQfYqhA+tPThL
8JxfitACPy7mTu1uD1oPMYtwV8b2ZIWXtR4Z1DsbR85DVY49MtzaXrqPjdVmWWw1xaYT/OWGdbcZ
NoQdw5hX9ZXB/prMjCOIA9oUMP/CcjLck94LCZvb5xT1EqOXpvzYrkZ7yDD5RH3nNk0senPskglg
IWcnG1XGIeU1AcpMfTxRuznLAwBWoIFb7i8y8nJn/eo2wdAddClNupplWl3ZKEKWZG5ns4+8Gr59
4PVCx465ijBulNtSECBcqC4pAcp3vlURDr+5dvrIrZPggQpV/lCTtIujKFfUnrCDsvl6pspJzxbM
UBXXFph6viDppRcqhPKRRo76S1rWEh42vlxcL9jqY8YDC9Aes8LM1g79nZPPGGaqbmhthvdiWKNp
wXtF7JSLe61YRcVZwd7E9ZSO/ec0dToP6y4Yn4MWC3KiNjXCJpqmls2+3lTIUcOb1Hlw+xntrR7V
0Q6K8qDTzHcSsiDt+3DYhHGFuTSQSYkFzovzLOiNOO9rIz0tI9FXJ7scqiduHssh4TfcqLTMjIi3
sRxjs/X8P0E816Bv31n+3p4HeSBZzuEmUK7D8nmLe+t6T4HiQ41AmgtZs0bZQMxRvC9mL29tXVct
Yp+qO5ps4ldOa5cXzo/mO8f1X3ptfACEiH3SAq2VYvdNvWU4Sg8YvlOkj914qRByXTWFixkwkHfZ
tDQXO/Oeg0FIuqmZuq7RO503PxQnhiI4GUdAysEkhx+/vzlvT0//vSpqHEBCzCbehvR1Pat/r7M0
UVu9/KjKtYvWyVcP2Huqz25Wtcfff94vtQsrHCc1Nli0qDu7+c35oyvnHJf27CdBuIY3xZKWV8rI
qy/BPFu7jZt3I3OaOz3V2WXQtcQ0mM/7McuU6wHGs8vYosj1R29T9ZMbWsUzgKxhiTrfI2hrYo3o
S+0fwnlhqGMM5nvQNpbkvSv6aoGjMDThl1A1s1WwZ77eKEJnxXkxVWnSmZP2ktbxFRnXFX7ICNMQ
qixvy/Mr4tfG4YQVSD/3PH/kN0+4F46Lay63axZgBSrJeG9jE8UR40+QJV/kUCz+wfTry5g3pR2Z
zWB8y8qSuntuZNkd+kA1bSwRDn0ku/dapG5GyLiPcvYKcZpCKVi2+fqY10ErD6310wrT+c3n3NML
C984dATaI0zbvbiGLM7Dko1DgmQqrXZDD2SrLKia8SFM001FJD25V/v5OowtQ5lu0qisnUGtzfX3
roNHcCwqq9QJHIT8uz/1TXVeBzTqsRcqCsfKUdNw8CTwpqtCp5bCfqi2G13SGovLjN+Lph1O1b6u
xheaMOp7rhqPX3LKco5TeW3WVw15h5iWZsZ6cVDb7l0V2KAuEaojyihmvaDb22oQi2tR1Cxpnrmc
JkDQQYzSpckujMWyNfIY2zq4buU4RGW/UyI6kLbywP13u8NcyWA5k2FRNVc+xMvttlA1XqNm0d1p
weZ4a1ks7ZvR6f1eW09pG1IQIStTJe7MyvmDBSh4cF3UnNFYyDomoVeEzBsL61gbSATpi/XPjj02
4py2mrOEXYBXOLg0au8XUXdrhNJ5yFHzGQ4I19KwvgRShA/4bAGm5GZbGglbUahYhgf90ohFLYmu
3OpBtCNoJ1HO8+3aLKOKpM13bBfsSOdqLTBjp60vVALnBOfrIIzGOvL/huHBzWkMH2C26urZV7W8
o87386s1yOaTb6qseZbC6utEr9XQv5B1MQ0Pvt82MwHobEzJhonrz7Lg7HrJXPZMIr0Jzk68tOk/
YOcP52PYY2GL0MMqRGdirJCvzQ5dslFKvOxdt4HD3BwPUIRV5ggkWmAPmDy9cOkfbPKOzcjGlvoh
BHhU3awBNyH209JQMFyL6VRz0B8PUjnBeOqKYplv5hlnfOSW5aTo6iGTPRYCCs6x1V31RDSKnGO7
kVvs1nj/HgZzhFRVBJMAOLGaFtY6g0fXWiY/u23ARRdJqlf5hIlDOodiCtL1xhps3T1Dh/QQw/Fu
LhepUFDv7rBNnNbGDeaDE0w+47G1rIsbvfnpmPCC13xrKLjVSYMIIDrKm+d4oaFf/yjdjugZIkly
56ruZo9hCn9/fw7nKlwjE3AMaA/Zm9NhB6c6iQi6cgJ/BfrnnkevKw5kuxA06uSVOmai3/yjFyiE
VIMZdOdapD2LOqcWDnlL+HWxHCgStZmucS59dcMPOTBnL6f1MpU7jzQlxedZNYyRH1hQ5i0mBmHN
4lnvo5iFKehLtViK3SsgPCcDZlBGs8m+eduZLoZfJ6OUPZqOSnWst9wuoy1zFueQ9kMHY8WqTDeS
zhY+18PkmFdNvbnP4wAvyVVTy/LWznUYYVewhyNxOXWOUdphyiboPg5QX7T64lhd5UbdXIHzmEFA
wmA2K1wpbKfYEaE5m8vFsIppShboOB9L/PI/FmRtH51SQUNwBTkSB8NFFnDdV02NgrZeAjfJtqah
ZJ5mCCmOtMMJCHhdfE9xOY+JttvhI7ShTJ0Qbyyafp7QOobz6ASnqvVrHMd4qsuHnCcG4aTTdOOj
n/NFj4hdqBhXq5Q7B2Jdr/uwrP4ozEDUyRhiK0Xq4Grn0Ri78WpxUiq+ytEg9mD7DN4tBNP8q6hB
DKHplKwT4HCoVhisqzHpXa86qyHzyfGtdu4CnewlhJE+IqN1q2B8BD87ftCDSvFMzOVY3IZ9MXTJ
SL/A+hDag/MXd9dtrmsOWFYyUCR9FJsjyHSxHH2zLMPww7bVQLtZQyZKbH8cjYsQGrqDlrnynjI3
FGlMCMpindaVV/+0UhHPSQFo+wOAxtolwShv7IuXpesFf2k1Xcqpb58H+gDmwfbGertdpRgmHkrX
K4+VMJf5kIWoYOPeHynSAmMgN5jEVrx59NLGSM05lBd6SCOAHRWsOTYRRMtlKfrsLEcDgkeaTYER
O03AA5zjFr6yiaFqrsSOPsG9rbj3je7GE2BXB3duZ1gvpd8O8jkVkq18qpZQwfiZ9HhuqE2p2Mbp
BXlvd834OXvcSt7RhLB586HMa+8zpMx2PZWGsU23Wzusz7495HkykD6n78dSI1M3NQL9Qzk4LLGE
1XkCQz/QGeZ5knziEQcVtV+BuxvGt4EyozDH9Cr3/Hphj5bWp5yQJ5BaOpT2Nc/BkCatW41Py+yn
IJl9fwkOqPAqxaK/mrB+V7sLHpkdrO1xNbvwR14gNj+gxaVFCTQYjo5YHE1cS27yb3EBQF3W2V2v
9TwvUxzsq9dB6YxdcKQisNA1Kjs/LLWk+RZO9L63BUldXC49QSxQdtL2OPKX7DOm+Tk8kMJsXimr
6dukgTj4cevsqrhe6HtvFxX41RaVVr3U8cJk+kqOFbVOUDmNe0EMjfpDTMDOw6lxgPVwW+9KxIVB
5BOSQvFDiXW9+UQKUgf6Ux7rSrtGpGrPvG49oRl9ZsO63nRdwGxWV2o6djLYaJDB49BXabmyETZM
QqgKJA0v5MzeE7KjcY48tzLCl7rKF+MO3EGRX0/Z5H1Hu4YDOGzJJNijTJqCXkSm6qix+vFbPjrl
zkux+TRO+fqLL2q/S+Y5VHMUtFhYY0cvA34AW1dYF9Z+e8IRosek0mL9c1p945tvVo8ZbwvXBc1+
i1hdaDBNdjWfvK4t8ba3hv2Ybtqaor3LjaSPCRR0oMJwJSitUtxajaBf7ofrLPiM0KjPePfr+bg6
rYBYhOMhrvt5Sw/pFgRXoz8JcQYxw70xzDr7IOm+HuhvltN5cSAg3g5Zg+TAoqtVR2bXhvJQ4Enx
L/Rk1kvbZtb4pNemEwdf984Pv8mhGFPzCeNRC+XDyspSL91JP+OjEzKISuZy4EmlpKA6anROOTwM
aRFyUtdZS+bbGF6xrzpjjEy1buIVJex8bgxCzo6sGkQEoin3tt1ljGHDn2nJndNlC/D/TLbz2Pf2
og5cvziPLt6SqGchxzCzLLTXqw6iS+p2gXPxmxRsnRRKMBAMRnGeFFCHbzQ+jVvYK0IcsDga5LQF
emgfstqb0pPReXBAStPGDDC4Jl5yu5MNx+pchJA1xapPUNtGGhDDkLuntHO8OhGMRYsLX9BLn9qp
sC4I0FJ92y/bkt87wewqZH2mME4l8Le/aDrZy9XaVQakKaMTyVwB2k38cWVAWZPJ+ZF83NE/N9LE
7K8hH30rOXVM0UDyAso3+C7qboFPUEZtRxby2RlKEDdpb/r4XWgC+EkbZlGdTZG91ZBZci+vvmVm
7X+owqBZYsubPONgOVVvPYTNwJrOHG2ANyJW/0uJ9Sl46LqmUEfwJ6xDQYfpCh7g5GWfsdMY2dld
mvx+nGqrv2YFpw/j59Z6twR1WF7Zi4P3AoeW1JG/9ktxLHVmErWQ6Wm5KRxe1Btb0+a4XzpHVhdZ
ZzJNLCYND+D7qTDyTgUWCfWqZa4tSTS4ycPJya97mS/E6eXom07tMHkUGMNP1sue+S5tu37ikUfR
IpHEorlyKp9DmOyd9miC8742LQ6aABE3z08cv1tuLDPlEMEebJq32WLMKd0XOwBe1rZukm5G+2eR
VllL0QitKW2gB4A3ooV+NozSfert3mrPuYNgLOHAkprnvMlrCM29QehEW6020Jxx4UpW8OML+diF
/m7IUnAOkXl2hd6U+Ny1K7iFomfLXmpwPJikbFw92m6ESCQj4GQxseMybM/6H5kzM/haK7HYd4XA
ZpZauv5urwunUqgyAUKpsYWO1oi6/7Eq6rdLK6upPbl543PQ7+F3YCxuZZcIAVPxGIq5oWfobHhj
Ah/7rzP0gxPNkHjFU92Meroq9a6LdWtHvexvwxL1tTuNUbFk3Ufmlf2zyRMtY1d3RXXoinWxWZuD
1YiqjKMYoCNiSQ4wJuCPFYMNzKFdpUwAxDkvi2lmfy2lkuV1P/XlwLjRtq/Gyq+9xCD0Ql6JIlyW
Y+9XrhM7AQoQj5XLisn0bFCsjWJ6yGCqBMexJtHWLAZiZzvpGMU1a+/4uHCUwFhW1O6ffbOYIsN8
ahvPIZCpazlmzZk+d4PbujdbBpC24X8LXW3cwc0IXLJD1HrM2mIJXnD/8c8GumNeMRgcFRI6+ljs
vXUbmmQg71OdpOhw+U2Bo1/mbOrmCxOl9AakjfKiwjKVE+fIYIcjWB7OsyqTVQCgfvLngwy1Xxxl
xvMQp0GTf5v8rnejwFQqjFeLf8YuLb507QfgIFOyAP6Uk5AfJ6eePSbI3fpM3y5/Un1r/MFTUZZJ
ToUEc88FOnShlB/zu6zrGxkrd67+HMx8ODubD7Nkw4CWA2vM2y12/GVYgdFBTYgtqx0RSdc5tkTX
7AG+YXmYoBdTwPk3uW6s4MZvei6HmNoZpJwV0jNQPjMRGIxLtqtTKFPv7doLu4jtoJipPDbTjVfa
dk8Omq411rMOWCdkT/QDBGErrR+ogsqbxgnEdJP7wjuH1HHWrb1N/kT1XIfyQSzEs8XtLOb1YElr
eSJJgoaBDed8O7VsLf4HpjyNSkLUiBgzMtB4iZ2tpJ915eae1mLCc2WINMQ/CJnvi40ONEmRk7MJ
ULToS2iVLh10S4Tg99JcZR/yrKccsKqso8Ss/asc8uIWQ3MGS6OI6U0TymuzvXJAu/uxQkHC8gQW
4hz4qw5oC9MFsitjdu6GVrdtVEiUSVFb2HqBdBHm18aWG9+W0QdRNFHpXO2e2uUKnljlRDQdJBxL
uEoHc5HmlmCwqrynEH5fUpkg745NZ7HqgxMaxmvXSGe8XrVKmUjpzGljJzeX69T3tEqcdjKrY95g
pgTMNNN/xfwyLz54OMi6B/R+2Fk3VQZTBEO3MWEXFVtfXrqtDKtrtwsN+uRhM9Fxlmn6SLSAIBcy
X9yLWnx8YWSCz19zTYPh2DPx3+KJUUB/n7dh1b6E/STCO7vyQ4mYpfBptiPAZpsMli8qbNitKLIo
GxqGvnGD74yDTVZBk5860rUeAkHFfFFFk1oXf3OqIRLk6JGEY8JgPa945rBAVH3bUH5wYL4E5eSq
HEznYHxcOctuybhQ+hDm03X62BWluRyGrky/FUXAOrjWnKeYOaC8j0WQFs9sMp53ZvZsTWceKwPU
O67bFWKjtI177rL/PReNl8JZSostUj2RN/fmiuMjrrU2/6hNuvJRZWx6fkw78DIJkQJrcy4q6Z78
srWLi16X/ZBIXuQVTH/8vjCdPJjC2lw/yyVcVLS268A+WGVIB8KcpzXqzBwWdkP3IJ4C9C+x9B31
SXu53PYpowugZ+hZG1q34/A6oazNjwqRHHuTu07j3ThBpooQ1ozxYsESu139eTGpF/Ogv/iK4/B9
Q17lx7Uti29QaeHtDrZjZFcsuP9D3Zkt2Ymk2fqJSGN2uDzAnmOWYpBuMI3OPIMDT98fqupzMkJl
is6rtnNRZmWZKcUONjj/sNa3QEd2fmmxFMZiQfWYZ+69HzdLSDSSbwR1Xmi3pg4NMViBoBUPDf7R
DyBWsn5ndnl+qkvOfyJ/OyOP0rgwQf6SfgHBaSyux7yMube8ubjSy46OPW6nxj47/IlPA6tS0g8S
ZX/1GfXJXZkRt3Ztw1pEgNekcgkTnd4eQmcOknBhLjlffH+21/sm99GjiwqDStgzin9Rpci6C3ck
uQ2G5k7ik9V35YuxJKwiKx5O+zbVstWBz7qM6mSAG7vOE630nrrBzJB4uAnBIVXeGJSD7UC+8dQz
BHRdOY1cemY7h35qML3MfV38ALcnMEXZXvaTjh66ZtPka3zjzAvL16pW1tepmvUOQbvh3SQ+f23A
RzNJbQHnw6xLJnkcmCQl36P9s7sDM6N0x2oauDPqA6VfG6vuLVFqSipwS2jWPZHowqAulv4PVHCj
uZNwOPVj1mRsBfFcF3dJ48ASnBkVA16gXKbSXUefxqmaLl25mgy6RJLwJlv8eNj7BpzGQOM3WsKx
zkkjj1t0YQE7757QilSUP5DYrCevGI2vTAURsBSxh/lMX41Io9Nagqzuq5dlzXOTfmlJ47s1acxP
WTe7SeSiZGyieezh4I5xOcy09rg6qLKAdp0TvbfTqHH7nwy5lbj3rXTu9o6ntO7B4rXk7jqEIdW+
W4U3czrGVhExjfDtsz4CSNqKXG8G4+WVybVVqbmLVNFJLdJSepuA71qdCEH3k0jUHpC6aVip22ba
9A/9wiTjDAJrLs9N0urXA/zZD8pqaMV68sVodEhYDYdVMw8dtug8EqlHbbk4hcbUsJlIibdlTv9I
P5PcyUZs2Si9h4+WAYa4tkFCt2cW026/Tyy9UjeN34nuRheL4wTFuBA1NhuQk7+MWg6faPFUd6gT
NOJFs4HyXJ4bpJaAUqkNq82R2zTXqFIX/xQjSM2oFbTF2ftThv+9LwqM3oYzTPY2rRBeyFhvdQ4t
Qmtxq1c5/psBlGbCn5oX95npZVPuWqsuGbKkZdse+Y3xji9oF/tdjMNqOhP/6mgfstjS1/NgEvx9
TIvc9U8im7Ipkp4eM3xIe0+7Svupg+ehcKJvIcVyvUwVxanVOBM1Nh7VlhqiHM0DUGgzZkzhw2S9
bdpEP1FRDsxRV7O7VdRLxlGVJsnhjeFTffsMPfvPLe58/0bBaCvOM3bqF+K3xVd0wGZCCPSQ6AcX
5vPH2OrkPaF/jsKrrPc0C7Bmlwv2zqE69NJywq7jbR60eoNsa2nrRId0VY3LlUOd97zqLi8lJa3M
jHqnhpEq3ZXfkOwAOyeppes/+Rifn0U1b+L4mNlTVNIKLswq+2WXUwd/rQmP+QoXTX6OyaBfjqDs
YtQ3bpl+Z7g3nmw1GmLf6fHCrem3K5nBfjZ+wCgkjYBSz8X2zTfDsJcAF1QTsuy2Gajeh3brdCcz
M8Rzm+vr9zztho44PqcmlCYv9WzP89y4B5kyG2f5NFjzsc1zJS61v809GQmr5NrJTM4nMWcGPbFo
s9r9zK52ia/oFu0y8DODrJ+8yivvoUGDZNHYiXn64ZqLP0VmStBgZCgboWrG/WfdrS01SJhbKXNv
irfe3megAK8BDLLvYx2cfwEZzZvEWZIqAkEvDoTOeBVzR6uzgs0KcuAS8GNaYjYZhRNZS33Z+BgS
snjpwRbylRQ3iXBVvV/ZQX+eZpwUdziD0iTUxJSLC6XjGLktRy1Rj6m2BzhrKti+pOy5RyeZyu+N
2TsJdIymGr4v9TAi6FHlAva2kxNoDo9YytNSlX0e0Pbn/jXA2PE+rnK3YSeGviP0WXs8222bLlex
wkQHksJNI15MvAcUkzX7a8lt+tTHxtjsdCsrjn5m++Y5HQfW+VYqTYtRrj2aUZ51evFzdlYYawo5
ZrN3nMpdLxnU6mQNmYfbMeKkTh3J9oByqpC5f6d7zpZoMUztp+8RxB402tgXUYo6Uf8ALdVNb1ZM
fRmPrt8c0xQo0FUFltFmZ8qAnmibHOKgXeSaGRGZ3j70REAspAWlzE3TpPG8XT1kph9laWxm4ZjM
jQzmLufGjT2rHA9aygUgh25SuGBRR4udXrbWWSslbLhUdyst4JjuImfJrA0ipaMz1VFJiiirWXeH
Mf7V7EV1a2LSYUorfmTfVt+iDhkgUY3dkF/GqbH0sES/DQl6yP1bbGJESazSNbVQDbIbIRnwwslw
CX8jDdvywZvM9jE3Wu1ZtRxXhHyvuYo4mYH3cck5ypgl6/jxUHA8yIQdc0Dvb520Qjl1iFHUckPI
fvImHcou209LP6gDV4mXzBIblc8rAG8dj5XHNM4i86g/xdM8jSFgdQabvZuja1FjOiL1tReXkB6Q
JBlrISTwUc3ed4xWYgnG/WTMbRl2TkqSkQ029h53o1HuLW2dxJfZcPuPLQfeCwXTmO5wDBL6Y6SD
dQ0cve7DwpvXpyVpPeOse3aSs0KYLGAbnaVrO6sRSX/yRhIEoqHJPfjh0Be/MVbgWjXJsD1OUGXL
qDDTRh3KsvAOYNJVG+pFV/gHMnmYCGd1KkUgAfo+9aWov8W9o9ifsqQUACpEfASu7Xfkspi0J60H
9SWylGdfprZZ2bxqzMcCiROb8g0Iu3vgaR/tC8Upvjrwje4POp8W1q231A4NRqG8M4YrJCNxnbFf
E1NXM4MmbQC9hjFmO7ZI3jYGNY3bgmpxAQWKjJkVIgnXHUPl7lpHq63vGrUFEhQ+UThJEcO3nvlP
7gnznYpQ1EWenFRdJFe6SKfkykn97sec25Dep6nQijP1WsGYAvv9Puf8HfdVmXjZsZyY1zBJY20a
JatS1W0idHRJNb+nexBIVu094P3iwM4g7a5YFzIXrJbY/JnJ3OLziGJ2PhQdsMk9zHfkCqRrrUcj
HdmeB5rFvDoEyhzrEWBZywrSxWPwYriFRQsFpWDXQtTkHTg78bknpUzu+tbVP6fVBMCHOeM8vSdV
+w+6B+him9vDQ9wILeK17gEaCi2aMfpEcTBD6pmhRMPkjGddSyf8grX8LvV4ZjNtgBlh0GHs59ql
ux5X67y4XhwkajXP47q6x7yGYV5NQ/LY8MxStkv5ydALZ2f3tV9CgC76xz8LT7YP90q0sVHIMNcR
SI2AnyyV1x++KJfCndiO7GvsnkFhmukpEQIQmTtZp6IvWJqQzsuclGXdOwIk8VZ/ifcWlQhtlME2
mP//5mezlFo9O6/X/eSY/e3oIEmLB6KPg6rw9WLv8sYiXC1j250d4LWrOOpcd3EPQCMta4+ZYQPW
mKXbH7umItFXlR6jfJpqJHGqz22OHUrr9MKLTt73qlTQi0213hhp5mUBVaoiwcNoECzPRjzG7C/c
UlLeMZLb2UUzdftkij0vMFn2sFBhKePsungumxsJdOc5dezNk92u6WnWJuTgQKzVY4oZ2woJL/5u
IV8KGeBWz4hexzsWG91O97JZImOZHLQm/SDgxiIlJaUx0bnUfEluek9hsrZfkix2vUgHO64CuA7Z
F1DhZr0ElNha9cKQGSd4bzuwpRKnzr+Xa4Ue3Vgs/W4Ejc3mG/nc9JDIbloPho3MihM6rj87AOkZ
kNdK+4xSBTW5LhMbPHVjq5qhaqExwLby2NiXEJI+ZS4Mi/cU9puU6fUtx9cOgcfcgBCbjfH1LWcz
211KS2DnLLRhzxnrBTn2o5PJ5d9ZA2k8SqzT187PP01um/6w4xLuklyvXZtkyqm0p1uV8pn//CD8
Jr3d7kbHZueNo+iXHfz1x0oYkZiMCuc9opPmhpeZ/uQn2XCwgbF8qFnVH1ruhoCBApEX0xhbT46r
4tBCpBuaZgIT2lSl9Y487q2Fjg/Fo8E1MgXSG1Airz/UQGbdqGPK32tFI8+dT7Yz/UGbnRIOxUDR
ap4cFDbvuQ62J+/1V+Rg3XNRo+F+9ey3jmJXDBRONsurvmGInXY9lWdudzdo55GP4G9mY0bP/EFr
i/Tc2tMzf011W3jVepSQ4vadZvh3Tq73u7XLqZX+/FX9p08HzoOzlkAyvrA3N5CB+Dln62nsOWFv
VV71fZDmZXvdmMX4bsD9b6e7wHWDrA1PAXcGCo/X30DCUjmxiO7ZtDr217FvbYnbdtmSXPX0O+Su
MmzT2tyldrNcVzXEb69oBNvoeN390197o6ti70QlqQuwFK8/yZCBKLP1ZIaYroaHnIY9SPqU1Dev
XbPvf/5Zv78WPBPhI2RZczMbvz2amUWOqCkINrREQzsukIMG1WSxA6wdGque7e7L6NHnjxQD7/zs
37SXKPL97YojhMSpL958vf3sxWyZuOehccO4Lxn4e+ZUWoHXExtiOEJ7LzjVNN/e73jnmWCbWKww
rpF2+PrSNjQumpea8Q5DHlIVD6BRwqGk1zsQftT0VjpOJ0Is9QmxX97W4VAZ9YGxFY09LZF+qjyb
ikQx0hu/6loO7cvQVuaROYUA9wszf2sXUyVGcVHQ7KUkNfRnZ51aoAlrzR7lz1+f8fYaAoAELCg8
Z0POcNO8cf8N+cxd1Ca07Uibv9LvrFVQ4VL8yPFfXVrpqE+t16KqLBfOtFIkRIDnPjOMbjPE8vp1
AgKdGP62Ur8eR836PAuZvQPW/U8fcis88CfyP7Tdr686r/q5LFlrH8a6FsZ+IdhledRrDXabPsxG
f8bsNg5f3rk0bx9oLg23KKRMdNumh9vi9U9FrqSTleDXhwac/4l5T0NlZjsP1GjxbmVBfm258XQk
NUSCF662hlEJSx5ZPr9n7/tlRv77OetuUeVEQ/+yiWL3eVMBSY0AOZ110yE2yAMKatSAl7rvzWvy
N1Zx1bgmHOGVni+/4YmIjQOOu0ycOnonvMOCpQVZMyNTBZyL/nSFwJWdBZqxzrhMjcHAZil6/one
9RzjWt47N+xTCkKPLK9vT8rkOCOUJNGTowlL/MpPEWwE7tozLG5mM+2uS0QN4gwIcEnOmZGb8ZWz
MlaLesVUJyDrCR5CyjzOZK1gaTKgAV1JLVP0WARRTf2LAzpm+SRXIp1v665ijDv3y3ppptR3L5bd
2daNOSBcSskOcq8kt1oR2mOC/67WRhpj5Lfuo8DTHUdADx11h5QtmUOGljghOoyvh3duj7dHgcvr
Vt8MGlj4KYnfnrJLMVRMGWf9gNFAj2EK+A35CcOMrUzqAoKV1eL1C1tH9yaMTomlIQAsPBX6cToW
F332FBqfVu+md0qBt289zmGTFErX39APyOXfGMKwdRITs8jlsBZDEg2DbDCi5jytcnOmvmM/40X6
5kgEtoH3BKAIrQ31h3jz3quJpit7d5CEWCWi3QRfRn0b123+s7S0ZtlZmCCQbmWowe5HEhye/NFL
vfPIWFDeQgo1ikM+Skf/LL2Rfnt2EBfdM3VLbvwSGV0ofTnZhB14i/Gp1qpi/tgmaVvsWsrkedc0
fbelrbDZiBylU+73C+yj65hIF4Fx5dcFr4F+3ax6LKdw5OpnOzErWRziXGmm5I9Bh30aUzkvxx5U
5vooDOTegWptizUeABPj6Od+dSAvUV+jbR364hux92OoY6Yo0hCA6yRTOQq7asuVhMtWfjZLaRx0
w43dc2EsqG4xZcV62Ob4lDDWQzCh9rf6WyTbHVl8NbXVgQVYmWDTJPGd9ZMkBX60tCl+7FnSH1ym
7UXoLGX9bbZ00jnRHHUgZJOm/eh3JgaUttXGn01NPkuz+qr4xruDiU/pW2P5wnLGbEPykIyPy5xm
cUg5ZHXPTe7Ik6R9Kk/26EwPVt24FCZxXMcnS8Tzd4uTlSO+xhIfWvk4fvSsylcnxbLQithK9y/b
K8sPWhSlSeiQ3APC1068InC9wvppFKbOADYdlh8VqskPVpF34nuee8jPtYQ0jDYY4zjPcHIrKQMQ
shmrB26Wq4WBZB5WPezXQHh4SXfIa4oWwVU8En9aVqxTu5m5IisfuhikPqMWmqSLQUvLS8KWFqsG
OUrkum7xMuWK41fxMnlwaVihrBtj9cmbmf4GopxM5lluE3/mBbnWW9mWaNmhnoWzMzOkNkc5Z4v5
hFkWh7G5DtOZOLH0JCZtJcuspSIIEOGy0E+Ie/OOxL/0ZeSQ4ftjzibWjKUh6SOJBMeWjOCNbQNC
tUFdWl5AyX6WULYCEj2c+shcQlRkKTXyomAltmcm6wIDVioSwmusJP06EAjWYC1WMN8MIy0JuemM
mp3FtAowp7+SqpIKxir4maUyI7aV8s5MEbsz13GKPNIsxQpRK52lCS23Lz/oSJudwKjmLToyt7EL
tK7zY81Mxvs4UbwmVHW83Jb88SyqOVa9WybjCF/kqt3Ntei+0P27/jaZWrgDyv4rgFfH3FNG0esI
HOZhY9tzES522Qj2wckE4mgyIOBWJeUTIY2wi7POSs+ukRs5mQgT8jqtrD76bracKmQD39GQtCeX
wCu2wGZOfHZjwUc5VRbfIMCSAo0lvhiviTT62DXM7HrxAvaD1lVqOj5v6alC+Ds4fYMyBz8sxTcs
hfOktckT49ixu5ZDMz8AZxYwLMvGuELCqXXRMoi2umJwCR9SrELED8pcE/+STT0RmihZuEm9bjU/
VYbORK1PMQwGDNS43BUyRTxkBsnwUUcZO8MgnmdWVpDpOlbccX6nFUWyHJeZ0RbCtcwcEHUx6cCy
gy8hIKlx4Go4a4qwyJecQv4m3xGx3V9VTbqoHZTL1GISrVX3qPTbF5shmQhqEpEf0ml2u9DyZH1Z
N7d8oFMiEACToxUJ2jlXz4rtf32GxmxHFdL/F4C+awWpWqvWqGoyOZ+mzCteIO8Rbc/0xZbhyiqm
DLFpZTCc/GTHU8FIQDUmLBmjSj8VOQaXo1+26SdMi1hmYl+q9kC6SvMkM3SAQNoEqOWKHWLFXUGe
bcBf7z2qNIVaLN04e647sELwzZy52K0offYrkVPtTpR5i6PO9PV4XyVZSoaVZ2bL/WCXnb+Lid68
q0g6YqJCNuhDT/SqGXV6tclBVrTR4bbBIYULCE3K/N60vzU5dftuKlfRnAx7WF+Um1CGWD13agq9
y30uEOAjL0GilEWM8HEhmoPGQz6RLcWWrVlkWOeWuV9iRqGhMfvOTuMf1KFoBALcRHfab27iUCPB
QAbsgUhe3Kt85vipkoGMqlJ0IhxBEnH8eD7CxkE5eEqWbH1cIXmVwWx35gfqtioL3Qn3/wky2KZf
9/EnEaJEivVMZK7G+MrUiPPSbQJDE5PIrwu7pvkpm9mRco7Pc/LgyD7/3qnVuC/0uk2ObgVxkwNL
G8tAzrHhPBvsVRrQ2lCBzvAWNHyUruR1xE7t2cgrXPkT+r16x4LTjXQyRSNZGHPz3DWJOUWdV6FC
55hix2zDIITnsfj2ekeilNxrPkKlcIUWnh6XgVKJMN/U0PdaQ2xqkLAFMA/FhK1PWbPn7hN7SNx9
VhteGya9Wf/A4dajfykarnPS1iMEd1W4HhJEscOydF46eAu4KUecYKuZztsMm7A4j9UrIc4AM1To
LrMjjpNrxfbHpvesGX31OBl3s7l67mPscuuFeH15qYFuYrblTzFEfAc4UpRlsXwwM8w7OL6n+dBR
PfQc5FizAh8RG1dkYPQpmnGVd8XU6Td+j94n4tKOn60l1+KCmFVtEvuUU4I/owwf5p3Uil0nZryg
+mzqPW/TtotPpO0V6SUhm/rRUAv4bsb2+L0Y1w/fcnRZFV6LNtbvPb20d2IE5BOhPUo6JF8GCYFG
0z4PJJqRQl0hXtsbIqlLFt6Ar9Cz5pujwy9ZnhEX/ZBzKn9D652lXERgF6Rt4dlArlul+yWdxyeR
6PE3x1j9+Qh0f94ledl8yWkU132blvUPoqMR9REozdqlkeitsCjU5Ri1eIkrDqecWZhSqdDRePDu
wnfhDGs4YeQcA6Xa+SJoedgBG+ukjhos7CwkCY8gcHL2qhuzAM/zCJ43ZmOrza3YD2PtfhhyMov3
rp1xjhWu1fPndb94FOuiel4//no11Tk8TuA/1akwaQl48Ea+taGSqFhJor5qYtiRoe5hcNjHq41H
ck49rH3ebCJ11rIhA8XbDMt6j3mvATLYd8SzTulsl1GXlwvbddfPMnbatf197mTrBQtpp/Yhm3PR
cZ/3DPVXXaDlHDzuA182H0h6MqHfI3R8nJoFYLwUjh2W5jYhSnjO0lAuDUvwMhtmbWczOiOS1idt
eM+dwhMkLVq+Ml+X6Yp1TvsFoBVOA2MmX/pWY6msQi9djJsVAR1Hz2o0YNwrI02uKsL7usAtVpKP
J+n8aDlOnGBSmVNfiOUz7zC/seDB7Dzk7kWrrGqOsqads7OXgvaM8pLD+goORtNsSNOs2fE+SO2d
qQw7vuGhXz10ctO88wcOrWuNzfv1bE2DDbA4ddwPdi01DD4J8M6zV/ElRVsrjXgk8aYytHSEZHsz
65wrquR1ifxct1HfZLX3osk50TmcED6Q5ja03jGReYLjdyEtlHID+M9u0VDzVoFgXePfJDF9RAT7
ffXIfs7b9TYn77IOPCsevR1V9UBeNJPJfoySesTnD+rBiDITTcMOfWRD/ONcUChKHXPKS4NwxNkX
U91uYcqaZkW9aQ/XIKS18lwy0Pyy6qPJGJgsjW+xy3cd4qYZh6vaQBZ7aUurcG9BHLnTz96Jp2mX
I9ufToQI2vdaltrOgYqq59RH0EaQ6YLig2DE3PY/GYldHeeEpNyAv8XG09QDubkjbs5jBTGZlb4T
DC3KXaZpuNlsJxvkVWpLP3soXJXoe5fTazopr5DJR4H5crM/NoQgpHmml7dQ8fvpumxnt9jjBpHq
xZhkQzveL15SoXkG9UNqZDwdWOLV8qEAh40doJ0sY2Tp4/bL3nVLUtSlnAuP1WxiYLNEekn4jNui
TUG4r6k7eKwEJ2K+re/l0CNbF/DtVGgpdldXUjEvfbYTu75H7Ii3fU2QBlBepuWLvsjU79+ZdP0+
Q6LSR71CcIpr+VAzXk9zKpk6yAPkeECgVt8AffjcYNhTATtjPWrS+T0Y7zY4+/vEBlIIewK4IR6A
Dghb23TpbwREn+abyL1lPGRLPj31VpqGvAmyB5UM455tRTyGfqVe4MqM19S77/nE/9OPZwAATIzR
EZPKN7/u6LlMmDu2EnqqEC2NtQbSorft7lHZSf/kG738SZ4jeqk67a80S/v55/HI25+/bWyYjyDe
5kIwn92mJ3/79RmfLl2HOerAuKb2AhxbTGGox06InoYd1I52t3r1tGnw0NBTW7bRnz/A27HENgVh
P0OxYzCVNu03F6ChmtCBui/gwVCPI7GWZy1t9GefX/3Kc8fpk8O7+J3J+2/07u2nMgqywR6xrqTM
f/1rS6x4ZhcnoOW1/ImNTXqeVDUQJJpu0R4ZpgaZed4lM4BpFMi8H0BJlO/Mf3679FDvnF+wBJDF
5JNv//5vl97zFOZgvplDQhlanx0XiNtFV+OkiOO22vXSQoqqHpLW7r6XvtRvQagM/f7Pl//X4Pjv
9z9FFRATUAXsYQkf1N9cCTgsRKUbyMJFU83uLk1s8VXvGrV+75xWTQ+oVkwRdkxTnM0SN/w0KcTT
fQGbabgest4orgtCTLW7vPLr/qcaCMiIVOoKeZG2yNcjFcBCMrk/AHyZmrXYkQksZs7uBDmSnbic
t1q3EJbboooJtcEo9AuBLiPy8jap1b6xdTc+ZrCrykfcFnb9gizcM2+8bMRn4STxKImIRcEWmC40
qmMhRmWHucsQZD/Wvl3gGMdgGMzEhOsKf7BTP7N3X4zdOJolCZe9PgRkqBJx3cAJ+8j03aDbAZJS
XPKSQPF3huS/7SUFIWVM5hHmgMJxxNuIRB3l7CJyhZEMinM0I4zZx7W3Rk5rpk8ZOpArp6jn81gT
qFxTXN8Cj3cOebOtzsclDclTqY9/vguM324D9mDs3zygnoIhG6C31zfjsJJpr4Gd2/u9B9ZJYSzT
zkOFLu5pWEowAF48YYREPNmG0vLXajcKCqObjnEZj0gFGvRpJpCiO6FqW8ghZ0JASM/EzOM7Vur+
ycMlL49LzLxopyqiigSpDkg859l5aUbHcyldRfus9USTnucM2W8BF7fdk1y6xkfbxEkQjK0J+HU2
CYAl0YK3ZVPGC6WhZOq3K9K4QSw45pO44M5Q1Znhh2PfK4tU331hA5P94A2ubE9UnYPODqdO7D2+
dkV8kZZ5Vzm4Q4IIeUSezXbtCtS97dwxKx9j8rANQRrGMtgjjS68jm5fZ0xPAh/nGx3yxOQpNIbB
QXJhmEN2t1CnijPdD/tuONNrtlvmrBtvibKqGCBWbfdgZyjzMS0Y03Jy4f64T6MBJktqmYV2CnmG
+0j6kvmkptr60mvO2Fz6menLLknAs6F7NeNkX61sV5BF94hxE7Ne132Buiy9UUOn6I/71ftoT/bi
hHkj14eeB6sKa5ghbpRRGiR7MsgZqgmnVCnt3EjkM4Mrnxa/ZxfGmtCfbpwp8+sIKgMDc3CQ3Y5v
YY0jLIWEvvaON35pCmkTywFh5TwbEiXsmGT9fpyXzA0p4vgVSB13ETAp8JzoA4h59GNyqHc9FPn0
dsog2pxrveQ2d9ATTaGQTa2+gTdFq0+S9AqKGbjqAImHPZhmXcnO39pXo9f4WdItDohWveWuyXu9
CVJN9C90ZNTBKF8QwvW5mcy3svdb98EY6+KMlslALu65RYJLJx0PaJ5qYx8buUwOlTYbzgXjH790
ChMuvYFfEL/gbAd57uee3UFgAD5Vdkb8w04G7E/FotCLKSCN576YRX9etA4lk+ZW6qnM+1EEDIL1
8Z2X2NtKCZ4hZa+zZd1sWSnWmx0ngPNGT9JVAtOChSdnv7tfO0JdqGbWU8WN9g/XuNvPo0zYGF58
HySDvj4iqEXHcTL5eVapWR/AFX8D24PsFMHJ18Tp1Nc/n0m/7XD5eZCxPZ+cCGQLIFdf/zyh+U0B
Ewbzm3CwyYhuvk2kv+/qRX3KSkAyMKym4jL605ZYpWwjGHxzPrBq9z6ZrvySC72iP3Zt1rgCoiyo
6MwLq1ilxKMjlAsph+qrvJmqqwQXNPbS1H7+8+/wduu+/Qr8BqbpsXkxPP3NqUp7FidjDmRPzlBe
sBgYe4ENKnLFyshVmvDPdKaAVyNehMOff/SvqL6/v9iR45DDQMgRi38f9NqbZWxdj8gix9jdVykG
G9SLOTzcXlUYxmLdGf2bypxwD6E2RunauxKph6ay9WUeWmeMzAHod0jNCMipp8XGl2eN5pEeE0MD
tK31G8FY3GvuylwCYyc9TIibx0/2njOiZZatoV03qfCh5DB+ei/M+Ld7nx0A1xbRCEcQAbJvqhat
mmJZ1VODGXnJIpdxz0+ZgW81DHylyM+17J0y1XoL19rCXjZmPSI0CkZK5td3owQtCG1Itge16Ay9
Y0m6jDeWQOkwWvIisDuVXgTTiPJgys41SWyrDStKLK7bjrzvfAntWsdVAozDZ63jduVT1Rf2gAAh
xSlAO4btWCQWjqaVXfWTVo7zozTbVJ5QEjGrT2ty4WiK9SPmvZKW1c6GU46E41tDc7hT2/KY07d/
+nUj/aPI0P/f4ma51/9vgM5vwWL/p/pedx0qg39lMW9RZPz3/0oVM/4SHvojvmWAxw5dKO2g+rGl
JRt/sTbV+f5tWnbQLCbH7b9TxbYwUIc5r86/EvA9Tf66/l9pyfwrVEZbO2swo/ilu/kHYaC/urH/
90xz07kmTSppI+DQ4QPab6QOpl+hWcLDEbD407+mm5/Qxi2HoXWtQ6Yc2NaIpDwBqvIeJ1EMR6Rl
2mPcNletpcuDX2hMfxhz89+Au5u4hQBq2NOcPs0doZUIIL2dxNKx50iuwOdN30q9+7xiSIwQ1+Po
A9UgrLLYzaOfMMGt81PhIj/UCZfhhLG7z52Rfm5n7xMNRAadyLosc/yIaQFC/rAkh7jtLoZXamE7
V4+Na4wo9bMfMS5UWPcsIKUd6YUqn9uFOUwP5ee8eXIPlglawSAgjUkKQ6aBKfI3UMEPfJTyGsoR
my9QTT6zCkzdM4qJZjFv5eoxXTQwNgCTIiUS71G4KHeKYq12QXoMl6EztP0ix4oe1133g+rkrqmt
77VNfcORxjrcKQ8ji7CPWdE8WLL5Hufasz1hdWGT6PykVDh7c5p8jPMO7b1QR/AZxRHTRBs2JRgO
eDLVvzb5/+h5/FiTSVK+TTL/9vf08/9ZjvThR73Fifdv/6rt03z7W+j6vz/d9iz9r4Wic7P/4aEe
+6F7nfC7kQn//VSLv5Cm8gImCo9Jtcvz+a+H2v+LJswnXGGTVVGqb1jA/36o/b/Y+jNb2AYk1CGb
Yu6/H2r3L8zUuo3Wx+KZRLD4T6ICEcBtldrfHmtC3Oi4iPFA2YlAj5Lu9bslI2Il8VY6CDQ/iNxH
/JXFAtlAvMQyEUj22rPfwdizDlajHxlvDzsonSLNxnDCFb2FzSYffWdBS2prSf6osnqntdztNMgq
+biYCbaqjdnBzssv4TOQiemGfo4QpmAwmqYf+4U8CbZrpwniDxqewK1BlxgYUOGknUYUvWb+MmAC
u7L8r103nhdEgxVA+sDGGBPZTE1qmUcZAm45N+cZCXpg4mGvKjN0eu++9REA2M/4wijSFl5j4tSW
pCgQZnqLuKiP4tU6mDHSB7UtoIW207prpfnAebQIy+1ZL5b/Iu88dmTn1uT6KoLmvCA3/UA9IJne
VWb5mhBl6c2mJ59eK/u2hKsWJEBjTf//FM6pTHKb+CJWvE/a2Hlpk22kVq+lkvpNCYqrDd+GWdmK
e+xwSklpm9jKo48K40E87rX6o+uI3CbOm0VUpOYiob/35U9dIxZPr4NCCGnOhL613SIYWjzxrdXu
m159xhyywdbw3GfG9xIvtZe52XO17MXsBAk+k7WTdUdaPzydnd5XdMK3YFlAtviG5q57I4v2IMQW
303jrTHe9Cncj3E5vdiSrIzzZLsXWzb8nqbj94zLWMYvTRozF9VIGGXgKZbUjq8ytdZNrG4V3d5I
URzV6YMYuXvNaXJ+qWpHPmn0M5zUsHrpOkxbTfdRuNVKHZ1XuK9ersp3ZiX7LkNLaB7TuPWLlgnu
EpHDKLi8cDoz6ApsKtwQkFjcr8VRTlm7HHCuMVCZ6lW7jHt0OyfIZn1Hh643ODJ5AXnoy7HAs0w6
awVD6FYu8yMhOPm1yH78derXkO2IzO8n+1UQhc5Dn+YPjRhhQV1RAj0FwIqScxTXAa8VBQ3GuA4a
Gp6L5SiWnJ3MeMIH2b5MffmM6E56l6E2OTByqJIoNBA03Kt9pW2A6ABTY2ZeDr5ZPpu2AzzklCz5
VVj1wQqVwS/YHzvH8OPUPWPN80JyAS3xzSI1r7UbvlQVH+nMaTjbG1gU2gy1wWXQVhW7kECQFZ1q
C2gTxtFCZepvbCelCiKlx7FWPGOS8U37J40Kv6oOOJkv8K4r8DmBQ7xH9Gs2s4OwuKW47ZOI3cck
/16Qx+b0WdQH/ujJwrKzEgz4reEDsonbXlHN9nrcB1O16d06iDUUs+zgCuqx+4p/vzYfRqX70kL6
fyeyREZ8DQX/XS+owmxCvyEsuESlNysgvGXyLGf1gXa41zlyzupirAkKM3AFk+NqXjxJ37H3uL1z
HIOLBwbqSVrRtbZ3+pTv7PBO4cBcVbSVxT3ToS4wlbUnAH54NbFKpVX+psRODti7HrSsOemy/8Mp
8FE0fbxa5vStwvy4oZJhxWziDMsUvAH9g3SjmPO3tsjobQFjdUUAB9sZEuyFRi5Wpa49oToPe0SL
9lIsRNobCQ0buZZXq5liCq0BEZZu80Cg8bHRq1vmjKfMbTZpnpZ/zODMl9wemZn195CrCJ9MCmRK
V/H4wuqkvWVRsmays4/UdjvECnF8lfk4ArjdfrBz04JeWLVnii/tThwLu0MzK48hd0XfTt8NmDBp
VHaryRmie/8P0Cq8b6uod8bAQKHxZbSK5Od9ZoRzyEZ2EZdS/xslPLDUmt7ukTDOJXndY7fXOcEP
jBd/xnCcPGLe+AS4BrjzdsrmlRo6LUn3BnpzsagfiFz2UWvikLCvU62StutWAMRcOv54TAmk9SDY
TCVo5SUjdBukESwDojj0RujyrRDOU6w16iZ1FQxGclG/B+novvvv3I1Fzit6olZSknKRbykMGk6b
b02xVxrXuUlyu2QtozC3QYwSseQlSxnX78J68korUOxLou6NLgLyuen076rxu4hXo2aFlAf6BnZF
NHxYKf650Am3eaTvEW3WGY9hXfHI6p+USXsx43OgmIx+DS8b8wAoEXhn45QTqaObDbyRFm/U+a1l
PRO28q5y2LRlAWyrMLKNuQCCyu2KamtnvOEAXKVjc0S0OtZFeouZdeoatWZE/qr8UBfOGUH7g/n6
iM1iOmJKD2he94bmMRFHuGY9uUseEoGncHGujhG9F0kSAOChO8QJ+vZoGI+S9VUKFS9J9GGkbSAy
ijq6bBPRvzO67gWDlOdUuxYUZfQGivpDaXmp5X7QqWjPMdcRax443pICD2K7CTIlOsuh29iVcsJg
857Y086Sz8B53px6ngnmzgdH49g8Rvq8KlUbWBXhQa9mVBi7nX22agQOA65gPDRglTruhi3sUKZL
V8HfvTOWugOUFS3belr8wj4zdN/YUDagL5xzw/GI2zKPd3+MGd6mFIFDotdLzS7y4zzf9ENymFK5
66HtRTXHDLRu36yGYQdWC39gTkC3NjKMoNVTOJZfpK8OU2Nn3lhAm0qFD+vxqCzWuuqq4bEvqSHI
nB8xZVYAreqns9zXToNGB7d3T8ctb1Ar7qD0xlqDXVIOoWKE+N95VNzSIVu7sJW8Txa2mhkoCoFJ
FPwxf6PSZdpNsuVdFMRYHagcXsEvow5PDM53lQuJqlMS3Bcu2MoGV1FB90J41eSirWVXr2MZUoqe
SOzTS55sDJaquFugGbnre4YYxe9QkzAKpw2eWL+CiZFa/UtnDTu7oGwEz2cPQnKBByU4mSyYchzw
fVV56dMdA5kUIqpQN9Lm05EzoPtsDzlhS2X8vRP+kJQbTgdVryc7NjHhw5YDRWyjGbuBNSX4r8Gk
qMrvoAOFc+3AnZOrVshH3DrXWekvwppuSlytJj0s3nX8anlvPWaye1fVv4I2qL76I2C2H9uDFn1G
Zk/FUrkb1R4y37i1JYZfSLstrw0u76g8xfVpcD5CgBbDi8YbHZbUURarsd6b82uJBC/VeZulW5cU
f6lhUYsHPBUvOGt8Z/xsCzyY2FBEdk74QWqDfb5OvjsjmFSTCxZ2s2rajlrMdlF8pPcDXgfH97XJ
zUCEpl/pAAC4r5rONG/F6EQMfOyDtpBtHbDNKf0j0ComWPBvqjD9Ux1epT5jCjUekzu8wG6Gcxrj
IbMPUw7x1SrU8zTJIOmN76aXPt4ng5NMtdU6ZU1Gi1WXosucizC0lUCaJYJPdbUymCrO9FXWcjsu
oIWbQcEHI6hrtXZ5RJ5GXaa1aVXPeJ1XNDnetPYkGh6DWFz75M9Ws2DRMlZbdU9Aba8v5QMqfxIs
hRN7GIFZ5/sXSbzXtToiJphq9CbEXcgkLHFfmKjsEo5OZ9xHdeFjBfNbQqaeHqNH6fc4dDQUWHGt
mUgzloqJ7yJ1KlBhau8V7V43T30xqSw6+p8VLs/0ZWJG0g0/inv75qZ6uLW4JPsA3x6wGzveUFzN
uvlCiusCd+I7wahxSFLllpfuB7UgZC3g3zTapZsz4sU/ZiWBEHJxKPAM7HMmboLdtjXTx355Lu9Z
K/DdlHDu9MwlTyx0DwzJSc3bPeCvl85YsHTNr2Y8vmS2OOWJdmCf8CkfI5WNWUNX4b7EJ1FVW6x0
eJCX/gD7R2BSJN0yNNiVGfatS0HRRAy3QmCoX4HxO5AZXtVGD/gfPoVsNL+o+qe0XbaukgVcdJ7u
wAkFVmdbsKjQmHYcwH0FYIowSwzdM4hIzrq9yvSKnjlofjNJSzOA1fHZJtwCxl795ujavFsl6382
aeoZrqJxR02VmyUTnR9azVziHlPMIExLA5w1eBkPBt7BZnK1jcS8kWQ8tghU5i5PoyDpwkfkFbxq
k1L6Q9vUz83SsOJiFRvtizJP2WXCdelZWq2ujQFfhgvnG/sehqWaCMrA/yFzapXu2u5hR7H01fjN
lFco0+GDIrjqDTotFEs3YY7Ud0uj11u7J1SkKGfHkS4PvMMTWVeTQwRw1HxTtQbc88u2crj2VUMP
lydWXmOH60Ba2uEHhquHVAVRLCB9e5rILnNqL2sBuGFH2wVe36xiOTBshJZqn7nhzSa4D5WmPsdJ
VftlWT40QwhuufyhLXqVAyAKLIPSb5lkCqh2eHdWmj4kadT+aObSbp0c6RkWvz8mHN0k/FGw0cTo
nUppjx0N9b7V5pwMMHZIMudHq2Mjg4fjAetT9uZgPAklB65rORQKcdO6l2bYk/gcBNy9quzlNjGE
EowSdMWCydKzh0bfcf7ZADBh8aPtDGQ6sV8XN9PQruuy0YjcXDoQYrCnr7jeLgXHvzgJccwPP5BE
PZi0vUc1zR1d+YcB/1gu6Lk9vMH7y0Klny8KTo8drCbmHYnlL3fu5FQuENow1K26jq8tXErLr82i
XQOtBZFA5IA7UftRNwK2hHbTa7GdW/tYSUnqrbxMPNnkM/6k4bw3MM1G1/4rkxQEJuUclM4kbfjp
2O5WFN+O+4Jx/UXX2scGYKE5FXD+5/hbsa1Ps2k/qqIFANvfEp3fXjHEpYgbTJKL9VnDoRzVZDW7
8R3S2+1aQRdfJb0k+Sm4xB9iq0oILmhEbgfd8szWtGBXZeAEAJC0HCQIoLw2cN/IC5GgknOOqlCf
4cEyyFuuop7irZ5/1BoxvEhl9JOY3aWyoSKZeZ7DEGhPS97GZzstdc+cHR/Vfr1Eg7eoKvYeoo55
8cTc0C+S/iueytFjRFiz0FhT4HTpRkzdniKWV2ISj1WZn0OzPdeCHrucw1S9/AwJzGw2Xj9m/kfB
cRzIju0aEzcX5HEFvAAFM91wK7+ROF932d3hb8+faLp7mx6ro+1EfwnHHKT6A42ND6U6/LidBSID
CLa3wO4kG/DmLPYa2bT2UZw5tJdMCZy3Ji34gFQHZtedySjsyL8XzafaR5J2D3RMbglzefp9IxGW
pHEjzVe0/nJZheApln1uuJumhVWNbFlq+t1s4ql5/2wKAFZxYW/CyV4POCHBxAVJQiiA8hZKs1i0
Wakya9423eTZEfpQr4vXJcWoSaRzyyCWa3btNWO3i3uLo5T9qesFf7rf9wk7YVfveh1JYwqV3HP7
jK5rF28ZR9R5CLUHvdbPnVP4na68JKD3fUJBkh03dVQSseOwjdq6P8JCjjmKYnfHi8mtNe26V05E
/dGV4hsZnCn+EmgjRz8nbtHSMFGeB/gQETfxSdsxWWEsbt8PJ4oeW6O31M50tQkYRQF85vGathAz
UDMedQk7JlX1+a2rxX6sQdNMLtC9bsAMj8Xui9zFyp1+0snAddk9xcl0HhL9t7qDnJ1qlOdIr5Xa
N41mfgYQPGYIUrCeAsnOa4AYA6DNBtxEDANltUXSVm8QWw78swGMqu1jib/PW3hJVt2oTN6kT5eh
6u6QQN8c+AR1q77kfPNAo1C+5SlW6akvrGqjdk4ZMIa0AqO7f+Y05lCn7EcA9+I8fgnNauUYyDL9
aJpHEzHnPCwVzCeuyHo646R0dkjnxrqEhxqYpJP3Vlvdmj5Ljv0MTNBOyvXIlGNTdNN+0dmUmcdj
winT7Ek2mEUZKmDkHmPiK9BXpgApCCzt9F1U7crU6u4BBwvBCFSK0ja4iWzHjgjtMKy1Avs5ya9M
rpKJx74bIuvMIp+RREfYS7kLsF6/9zMIM5i1ntlZxQaEDGUSeTefe7OdnucimT+VXI3+shKxsz/L
QtkmMvpmfED+q9ZDj2Fs5Tu4sAdEkX1eA5NSrP2Qv5ga9+gq9KOawazTm4+9zWS7mxD1LWsDOqOd
jD89QftgELgqzOQ6YTPXU1gXjAJnD3TViTjQq6Kru0JpbiMvsTfI+NbC2PGi0Pzr4mZzP6Po1rgK
1WOcHmh5CyrLwBfabiAHEtn61sFza3m9co3+xlBzhmatnzA0/YiRvKKQFaU52QH+XL4VS3hLDXmS
gvzahDQ1D/xXHGKoqvfPJc6TGx6ZUwEte62SzfMUqSevefjepsDaupsLN9gqwTw2O9BQ0QVhyjIj
dM6coonJ9Gxbah9LS56ACE25GtQ0qGV+NtrplIRftf44023gD+Y5afS3GdyU+SaQ5ZD0poWGqCGF
KKv4C7uS0sXg58pwZch24Ciy4PgZ9pAA6CpGAQEmsrfJ7mKd4S6gycchVLi/Jea7QtONB3gq84iH
+qj0npM5t6Q2vbSzPkgKdOzb7spqRIL7pgBWBlU4NZ8oCwhM1rKOLbZHS8BVesgrZjUWYk+CANSq
6Rb3sE8k0oPQfgc+GDsMUFsiJ7gAhxlvgfM6hWnjmeSpRwqxuUlXkKYYmZfde6tcWkTpOQK0IVZU
uMHAmzbMujyLenmwFixHC4bwQI2m8a00tD8aL//ub5U11L5KgYDSqG84T3uexOUGcxpZK9+PZdCU
O3TQfWubOytWiZsBrx82g/ua8exMBAr6ovrIDJUW3wF6dJ3v3I7leOweQXRjcnuqLDfAU+CPfPC4
00/DQN0atphmdDfl9E2O8wP4agAVEnQ3cf/1ODu/KTccUu77rC+CYolJYYCQs/t9Rj1mDM4He554
jKdfUXzmztsMqoSsF0v2Afz7SuuFb2XvbfKMoqEWsIiR2lX67dAUzm1urtuWK4OmnQ1XWWcDrQpm
2R6KiAwku4pWnGCwMPpTNyRoALfPkCElWScTDBr0ZOqJvLBOnbUSvwKUXnPJ5QM0or2IP2Kh78q8
2GG6pkIYiJXVb5vC2OLq9KRpPZjlo6N/5r3ukXemv0zcipwLfWMom14AWWWWemnBMIfc2RjY6yuw
QzDZ6VVZUKiJaV5JR30VRvRTaeyCU1s/5A5ZPRldzcHZL6x48IV3OXB1D0mr3DeqeAWzgL36VQ7n
kilIOL5oerKuo7+JWYLM/Ea8luNlhPTlFi/VDAyfs7NhLcXDovTqfjTKnTLdsoFRxARgyZpA6GfO
3kiGo3oPElXUlOhvydLtknp8ysUH9mUvHezb0BJsmEvPoipCCw+R+W4kzrasQd53rv3c38l4nJ+P
OAk2BHMPVXcJ3b56InyA3qRsZWp7GsNkQOwU0DwSPj2AVyC3qTB/ndepGVFJONJoINj0HYgJDzIG
onuHqBe30Xgq+8VzhChOVkKN10cv9jNib7dTehhQTednI/VO6p4Zj9YcuUcZ2qGoTwvuyxRxMt5n
zq5Nlp1CXxin45i4DgfFZFWWL/lyya1iTfZYYQtPj3W1n+iPTTk/xBP+tvQ0Jiugs2wgwJcYlsE6
TjLysVKSF83W92uhoVTbZPkJ9Slw0+l671KR06tjzH4kWrqR2hP6cjXeZWeAQiZXyFFfqyWZTBfu
tQbGTQd6npwbSZafCVaVTaQXOSahrCXOEBAR3dnSvEgOS+Ery78X2uVKlQd6R8z8ZHH4VLZVh1S0
1hPNq+rfqXzR21cYFYlg/6vtmyz4o1p1Atj4RNiBjglrrSzULhTKS6Olqy5h0DEUpNdBcTuUndf6
thprKiV6hjtYMXlucYO547ueXpc2mInbI6/gZa2PJamZpPeRhzudhQXznE2blEuH36R9kcN4pOQ5
8priweX4wKCC8QcQC9rQD4pQZBAVBSNAg2F7nkKac+3XeQZ+Vy39NuP6xfFpRfJwJzTI3KZGUigF
R9eTHqt6njmVFjS4aduZgUZaLwQ3Y0ew4AF3MWM2n1zzpOoQbZ5brmf5sdaQbPP+2C5dtS2V+tLF
4edoVR8E1dEy+1d8CvI1Jcq8x6vBoZDUxGl2m/dseltUqjHUtv2GOHeE7OrrfYbW0/sJLEKoT53q
rAvlkoWdd5fI3XneNLbCcmx59XzBGeVp84cKi63FsKPQnCir5Jn4wGW2jSOJLqDJ7WYSVBFRWk3t
oVCfMkYRkgYMCL3JqugZrNX8yflzLFeF+zJrLzI96yL0OKRTOyjBioWknvN1KI6FPjxo7feoK7uk
AmfpfBJVvaXosCJ5COm3cfBb2su8iUzAIgZp8GoX5zvs0nH4JsZDaT6ic5+bgmZrUjNEPok8mioy
VCu7x4XGABzV+rtrklx06Z6rQVDogVszZ7tXxtvSYUEpdmm+nNRZ/ymjLwP5OOhRKvHSSSJ/dgKH
vjyjGNyBJ1TzZMZwhJRzwzed+OVobguzzS5l2GTv0EGtNU0PD7xh3SplUrJa4o2DJuEq79y0eals
5kBt/w5d348zaDS5foW3XnuqlfyGwCvaXJzcIVr2yVSuuizaSkjgSHPllpLmmogfz7PU0KcRREku
khTEJ8homTRQ3ShfFbBtCJC4VVTjTETIOThJNzwNi/FpqbznpTvd6J1bY5b86zu5m9OQLgxygQy+
0PxdBEq/oSpOmaar66bqZ2cq1rZdemdvQTqwlw5QxOfMqN0D2DIhFiGyRINV7Gx3PrW9LleaHVlB
GVLHpjmxvCpmeFt67h+9GT+7Aos7WiR4sLBWeavaaJsWmn4tcJ+6eswB+zLGNJLMMIo9csCfbkx7
zRxHd07YZFxg0YHNoYJmW1HZztqlJuErV0OXR8gFm6lF3cYZXYXcU0+RnTVH2dpGfA9I326x3b9G
E9+GHI1pZTSv4+hsldj8dHVznVkGo2xDvETqwiVMrFs4ZZlYLtYgd8yI15Ej100b76iUO3auerZj
ks+pYnmVmCaK71SvxhR0nLJGDUCjqRvY+N2Dbc0HrYoGB494FO3KzMzXam3P4BTTPH8VfW2kK4FO
sgHpIOIAMJpNMLHQwVyaVvSUZH1N9L+NkS+zmL83SOd0M1r5qq31bq/oJp0JOT6jnpDkqmXugErb
ZWEIqjMx12QNIPip5Y3SzPJWEUPx3Dm0LzXGuo1epkRcrEQ82219ykaQPlw2MVLZlKxoNbeboSYT
XlSIFUusdo8S3WWFpq89jLka40mdrW5L3w3T6n4qljvBNZmvEthr7BmkVtZkDeOtaqA6QLd6zML6
u3d6LTuDc9ddmiIq/X0sbPk33GXeSGiUAhKlCPJMNn9LombEzJf+l3fw3l6t95elauyVTnPEilYN
xsG1Ik8FP4eXYR64WC2UknCFiQzopJo7rRhm/pBibL08zsVDY9kvA45Oz6B2NcW8sY77Un9n6M5o
uqp7AKQLkUay9V5LbwSNKkD7SLW7b8T5OOrm3fjhOOI3LqXRbakwNI+yHfVP2hKrQ4Tj4Zdz7EiK
VXK4VzU8J6OyBadN7s9dJFqbFfecPpZyO9LEfrQUZKcK/nlEnj7hxrHHFf/bDVp9Md2YuyMDSXbd
CSwBGxRqjzIYnO5GdRdToM4aP/ZnLZ/Nt6F0IThpbev+qcmkV55B/JowOxk8JRrNVZLS8xBzp9nU
Mc3KfhjL1qb7xmm4Cedz/tsQVHnsu7C+ASZvGaFQV5mMy0cXlsVaLZb81wUJ2gQtUhHDWNCs7MlJ
mV7bHt+3Qm4fxIPt8iW73O8GMgocL4TvylG8a2UvLlINxTsEJLkD5FGcYBYStm9McS64QnDOqTlX
VWwwItBTTfO7TBokW+6kZDUPpcV7rVXHNHURCIljbkh9JisDvgnfW8NIJcwAHZfqKXNmhVki5PWf
2hyKFTNtMBsW/paLWpXuV94o2iZdFHtFsNM8hWQd1iqnhD0aNUcp9tNLOyjTqz1Msy8aYdEeOIO4
zIcSubI2rUMDRvfsZLodkNvCC6NzsdBdBU1ikqPkUmENX/kYmfdiEIWbS5hTWaU3pbpvWof9U0Ta
TesiyMq1bler0GWgyx1sDoAgVmhzWceoj2rHE6YQA0JJNUcPPRLwiqvm8JBZE79f5yjMpTV4g8SR
QDhT+MDP0PjOq8xtDql9A3cUy7hCjAxEytKsZZFMWwPY6wf1cNBl1KxYZMAuptxo5y4C21Z+1LCY
EBrm8KdoDAENmLETTe7aKsFOVSJShO7ZjdBNmtztgy617/GwxNxprfkwhbJg1yTHuwrrLELcsEjF
1ECwXo081B+QeCi1bK06184UlfQKOOew4JZQa4B3lZ5aGielCUETFYlLnBpDag6BbZiA0iol0OfU
udo1qKApHNOD2qTDqhoxDVEuam+dquluYT4l15pbBujc4pxynMT2MYZ/Sd3MhJ5k5JzqKnmYYMNu
YgyTGvUc697WGeWGCzpxLWilHerobcxsakxH83WsSgnpoJwehOgWlmuhr/i1BJ91GG6RkbqDhCv5
dl8K16bLTUpAEX+G9MaXwDNxizJhbuam5meJBpMEb9SdAe/jiRImdBcc8ZwKsdEkKBRXlZT/Fa3q
nu1t5mSkD29w6VYeU5q7U8Uw6VntiueYWQLgUIOamoJ+j2wmqzy2kjcCwP3kaM4vbGjmNKbTraua
uS/vEGMVyZ3H0zjs/6RjPJ+Q5L6qnpl569QbdxmYJXcZgkxOD9XZBnFfenTqALrPCmMXN5m6tUj+
75tR38BKIP/jOrt7Ryg/b0vyWHIvuW1f69LoT4wtjbUmp5n+FiDo9IHyjqVNGdBuYt3oDrROwhl7
iErmtC3AL704VYrmVMO66DEqTP1ZZ04ivTC506r4Xw8TyYR1fNdjOxHf5oIW6pnvtgeTQgeTEgl7
m8fTCxDU/Gpabn8cDDt8raBho7llbxpSg18orRbg1a+2TUX/0WCMa22g+B4i7/Lsmv0b8D5nVY93
eZTSqP7FGfUYRImMLDAkVoegtNhdvW0kWBBzysQpTQ1m/1Glrjn+MEnKqQYlHANyjRHpheJ5jFkF
QhCz5AMYE/0MthecSrZ8oPUg0VTj9BVC0gfEPeG+GC2aJCgjXk20pg9exyydekAwwqt6KrAHK2rI
vLigM3Ao7WRlj3kZcGDo2DQ4iJTgLdczTL8CPS/HIMwlhiC9iGhgYsG2sA25NcixiErbT63kq4Nl
0+31gkSklyV3B4acYDxbEa6TThbhbxlpznFG+JO4a4JFV/DypHlAZMT2VXpM9zyg2dYVo/1VZLRM
0NQbX7Bx6PxFDXTNJbaY82hCOdPUyO9dZduwo/yO0dNk7dRxYAxEVRYX6LkLLzxt3M6TVua4ncLk
1mFt5IjpDNUqrUWy7Th/ePy1ziutBu1W4q2boQ0NfC0R2aAhgDEXWx7C4HQRWU+8TcHHdrbVXHto
xnLapSIkjOX2/eIbdpu+1twRcH3JRAS1Fk1/IyyYC0wty6+sAXWaptoW7cKd9vhfmekQOSNwQ0/U
oB0dp5YPAIjCr3ay+egqq+d6lCvyZwYf/ZflpFndRZ2zlR0pzAr04T6DnaIPPBjmRWElXwtkqD35
k6TCHmPGV1ptMGFHWncYSWXCHOi07TINLS0oSxRErslpWseC7ZLhP6FkVatiFJyi4+k95/7Amwjw
EZ0Dm8dTH07LXw594kS987Cu8gXSshAkyVrTVv1exfu3wGFf0SNX3OAZ4o4F77MEUHrxsdKT2lym
CKg9fCq/ZkvaWU6p7WH+upiRpvIEQ74MQNDPl6nC0NMk9o1ieX0NojF9j51MWnhel+4As6UKFEK1
jRIvHzKc6qe2czFopRVDV4giL2rLQwXUQm2Q6Tr7YDnMldLxqlsRomGLHUGdm3MuU33TlaK/TGrI
hDrJbPe5gZa9rax83AyFJgHa9O1VV+4bwzSQsa3tgpW0WxbcbE6JgWmZnfMC0TvgnVGOxFKML4AY
ySnWBUCvKJIM2kvEPIfhECzYZbwuKQ1m+mCpMDBqKy39CTTlPRKukdLUvnrmijsGw65nIDCsxlGZ
71Gj9BTOKe9IGEGKoouL6moy5u7ViU55yPAjPrjmA/i0Yk+Ir/2R0701NzxSZr5B0fZsq+MIQK/u
2tbuu/miHCRwm8XApO9OB3PAdwg2XNUMTLXFgYaDLuga1+Q6SSktL72jR/TjKqgNHFDMb6YSxjs7
R7jBrZiTD61s89uVSvjSF2W8zZEzmJ8zpAdS0qgKB/vUCuxaM4wgzwk1qIYECefEm0JrthFcFhUR
sPedRYseHH3v2MqBeCj6XgNuOa+aZZfbOUpNhBYDiwjdsX7vocQr2XIMnf5Fqfg/OpCwXKDlm/Pv
v5ve/8N+//BP03j77xGSf7Xn/6tb/9/+fwwHCHI6/+dwgPdLV1Rf/Gvi5/4D/wwHWP/AyO8QqCFj
SL4Gm/8/swHiH6YBcxWpi6JYzcTq/z+zAab2D1MF8umSf9MhN9jk+v5HNsD9h0GGmqmsysiAQIHx
/5INuMMP/jUYcI8ewCl24ZuaFlmD/xQMUMHL5LKwTHIobOYY6biM9q99bhzCoenWAj/Av3wu//H4
/BeqvB8q+nHa//Zf7x/D//43/pPJQMABDP7/GkWgV6AaU8cAJSjFs6Fl2DFRl5X0iUHro3A5o9V9
zcagv7q9+a3qzQ3q+NdcyNZrFH3d9OZvzBmZghnfku1bpc/c1DG2rozWOf/f/62kN/7TP1aDMQtt
VSenYfIlmveP718ICv3McBXJV7Cnjgh9BdXrrSUznCS4Dzy+05JTZ5xuO6cTTw03T3iV2aaJm5Fb
0PI8VyX8xqhkGkg5gY+1ivVuYjpkCdGecz1+NxMct3iiZr/Vpf7BfOLaGDozJyAseo97a3EuUeLQ
UZ0BtBxZy5rO1ldDHw3PdIqAurQL7jZhsiVaxtrMqPBrEt154oTGveduZFU01gONAnmBJhe1SP+C
JcsnQymJJTPMbsQUHcc6tQOVczMkhuqjWJyervJ7rLKNtRx5s3WCmIX5KrsBanwYWWtXsCq5JRIx
4B9aKhbb8PNeXblKd4ZQQINdwcEJC/as/xJqyn5b/AfrPlKmoBNMQ8xeWanctP47e+exZLuSJdd/
4Rxl0GLAydH6pFYTWErIAAJAQAS+nus80tjNGtCs5z0r67Lqm/cmgIjt2305CmT22IUtvlJRvUJF
jPZBGLzNrnz08JjTQ0HpNjQecvJZvsUgVWyDZp5PZOKifT7GL/SqA6Wf+Mw2kCUXZsQH0A1tNjBt
Jjdm3XRY1oxDNDTPiRbmwwzlaC3moVpbxmCcI20e8ryoXlmJ5ttYO1t+h9GuId96TcyGSORQeeeM
i7pI858xM8RdCTv05FVmb60qRLVthgCwoIeo2LLm2mIJcIqVakxv70WIRFQvxe4x1GWAbXVOHxsb
73kdd+2yYQehmD3oJIjxgqNh8Ra6z1khbrCYaB/N9ifuc7EiPD4vNdoikbhKrK3SuUM2ade9ote2
6jD/ZWlbXzyDHdJQ1CjAtPHxn1hfpmWP+UQPE6y9+A/0HuUSk/fZaVWy4CtFvsz8VO2kT03KTBRh
Ba50oj+JpzQP6e9ssE8tEwvyXTukCS1hwXcVzNmnHRqk7unQcNhvnWZg+FtbGs4xxekZzHX51vid
+Vho9M7UDNBqEpL3K9hD7rntueza/xglvBz+VgUZ5NDG8gLSTxLu42hl+qbjiwZBBNCg2ANsqRBj
QUK6bTYuW+lf09xynlQWUL1Ue2IvWhxQsqnzSxxjqy3KyPsKSGhgP4dNYPYUnLlTencr+14HHs2W
uYgilLM8eW7M6QFPZc5LmpSbVmmSKvGOSlwUX78dQTYq4kOtLNf4SXZtK6Z1yHT0ULo4TYEmeFu7
cuuLYUbzu7aD8Z1CPPce/gfmrTZlm6KHNN7auCkXzKEdoKxj67ODFJ4ez2isbs9yKsQ/E8Rb1ZPl
WjhG/0WnydW3sDLKkhIIqnMZKPQZKuizi47uOp17AhsUbLs67NeA81lKEHtQ94OInSVrjI3Thu7W
9PGzjmPQNAu40h1YSrAGRT81P8OErJ20rv8ex92LgFLA9oQq0ySTFPF4Ek9YMhL6cav+c7ZpsLAg
E+yC1n8FppA/M7Z190DM4kvdWcmZzxDckKGzQOCFVLdaHlEEFVG8UqPWEz0LP0DN5NuMZ/VeNpI1
QVaVd3ZewGKg8Q/voqeRaQt8ebDxlnYsP1H6cKPltfpDTwPkp4Pk6rlw/NyMxuYRdsNbI9MPLSb+
LXv1oDS0i7Tz3KPwhoAAiHkFafVk2O7r5JkvHqtnn3FdJueibNId7QS2v7TzwXroHHM6eKVt7QmY
dEC2jOnXmiq8v7zAO0nVByYuzHgBtijKOpAqEmuPrMqTOPSEstke6VWAw2LnBCDilp0YqBLpGmdn
OhXqQG6gaoD5zDxG30bSwuaZKSdBI1d1I/v3gJwoxJu4d/EXpniKgQgo86nW9cS/bFv9ubIXu1kh
kJgEcvJTAFJYBTE2t6z8Ibpqr7ImrI+uHOvdFLkF8lcQB18ePYsbxwBHMERRCheyRD8SymkPCGjW
sip9taJtxjuHTi7vY5p+mNBKDeXWNfYJozMx+97+nrOsmdZwOOKnLugtFl3pYK3gXo6XuJnSg5q7
6j7Je4t1QLu3woiuLcZlCmu8lh4KAATwOiZ7k/gACrG2BN5KRAjBKvWiu7qNuQB3ojz0+QhuNKIh
mAQFoh+e4iG183NBfuqvqd3hrkVXiTYwIhczb83G7A0GeTtnk2G77Fiw+PVsesh2Rac+Tv9GRLGX
uu2itcE5/6mGoD7avcsU3iCpHu00pbZD9r7ccilHo6stwhGzGMRV5rH7ZUDQQxQf593kDo92U8WH
VAc9e2/HXUtUoLWM+t9UJOWlm0S99gOQOyw1DqR7inWOyHLXsUOBYCJeqcFj2+4TiOU0qNMd7YLm
MinZm1RTmJ9LkxYIXQ0+nwk9Vni3IvO+Nmy2B5OBv6wIQ4wolPfxOzSmdw80cQmCetmX0QbI6jXt
5uxSjLjjaJg+hZxABCNH0hqThzZeDhyUPWfcjY87PjK5yY2hMlxj4TB3lzgqHpRwiXi10NoNFTmv
DncPAglVdfXCxt3pniXcULQEotSIz0EZ8N/rMQhP4HqsfeFa8V8fEG8JOTGOtFO1O8uVLSuk/A9m
n0MfnV8fG6uMXrKOh5RPNkXiKQE53bQHM5fD9MCIikE/TEwEN8cNoYNOPaX0Tlouy4qeu3lO8xX2
2OnsNmi0tv+H/g6SI6VPalOK6U57HRDp0qKFUJnJGeYYji7aUFfwXoaNQeXuwv1HGJXgFlPT9y4j
AKpV2Rvybc5ogGqoKd117hgf0yluT8kw5a+Jkc2bjhQkcOUhPbbDpDB+RP20CZs2P2BdkERPshhI
s9/93prQQBuJpF7boh7PY0L3kOOloHiw/yn4eKAYk8exA0g5INItZ9e0t5FzMyQSGER7h1pIKbXa
hXx+1n2imhX9pvmxtgznSjTBX4bKcU+uH3aHKtJqO3vBHasdVj2UXOVuWPx6bhNvPANJkYoGdudY
Q0DkZ4tEUVBbtZoX0NJw4JxRL8ehqXYDvJCLNZX4f7zslLpsE6s2eBrZupI/YgPuDvYPpar1ocN9
CBjCeZFoCffJAAor5Y+lj+CnTRSeIHzJVNbB0DFpXI3T/D5go7LO5NDfs5bqONjmMLxwkuYvQ8/h
SRdczdexaY4K/m9ujsmpinL/N3ZYl4Eisl+AAUevoWKf7eU6olB5xPMn88q/S+1qvBuJfmRwATCk
zIBKyGVAN1vgOZZHL0JcqLP8DU8sF0ibkJeDGoVyXLYXSydcCo0y59td38WWeHI7coy2VZnsGXJv
S+XvwYYo+cji49zQarX07HatAqM8Odg28w4tjAxRuae/EQWo9ck9m8PGkwEmJrxiIsiitRdwkg1p
/ifbfkaedX6K3v8UsXrStbyfmcfOGG++WZh/kohIn6huxMGd2KxZxJPkon0QWfpWupPykdPJJUQ0
/CLRZcsIXjRNHDx8I8Wsm6IZxj3w6maJBVIuy9Lrd1msvI2gOXZV53axDJpJXmcxP7Z1FYJZUvmi
7CbSMQmrvcy94zd5U0PbsyxNScUwPZ+UzppXt5dy4dbxj+FntM11ZLkGrps6xFxa6BTTpZnky4YD
DMccVmq0e5y+VSefKH1ITwXh2K2HQybBuOElzbDHOSHOQMjFHgRTt5hpFV44pOq4jIb2nZmV7gLd
192Mik45e1Y7sPrjJpdjuEGI8x7GSf5gycOdrhXthE5AhicfFpNH0mr0HayWyrxYkXvjoBDUCpLg
I5BGt5vabLq6ImP1UKoN8L35WBHXwCdKA/ZJs4uBncrQ1VGfSOMy0bTAwsTDN7IG8BOQtzzJ1hF3
aVZSAa5wQeR5qQ4IlD3OsaKsX1VnkEHP5hNw7xDHNf2mZfVlNkCdnYYhZ+Egni6IYw1fSYEKDrmt
fKQpDFw8ni8e1MlrcVO1YY/9onaXNYLcinaJm1cQKwtptKTf9U20i3pjpys4EovA7FmciRxyqkcs
AEVa/dEu561phOBznNW0m86KhbwNXWPVduZ7A0EvmbA4ixA0P7jLd5o3ouuU2tE3EtKM1lWzKuSG
BEeYjLKFdruZilpsM8996ISvliiR920RfbHgeaRYIjm49U0ZnhkllQ4eM3zTO5vF1htYvGzbMJZP
wn9WoKpR68jsQiC+mLcvXRARfaG1bNpGEUX0QrhYtMGmoDxz1a9PkbD2oZblMrcD1ht2/QNjVjwW
yS1EX3nmlirgK5KYv+JkmXEoeQSEBEzoNuMnA2974Gd69/VLSQnGhv6dKwO7/QBq+bbfh9slJv3g
1bg1wjzo3mu7YFIOE5+NVUH6U7Hpd/PbuDl5N4cbS/p2Zl7i5xs2JkAQjBa8sBKvC02tSvDi8RdY
t0l+kKIQGx6gtZ/mxZYmvLvQnE6jXeabjll8CT0+0kVxHivY0mWE+YJWpec6KHduovilx/58As4q
N/OtGjHkuzgPhvvo1Knxwp2bBYzj6z1p9fg7uNHdSXj0ByBGqxlC2Wtb9IegwJIm61Qvg6h2VjUz
+grKqTzkPnr/0nWk+dyxj9uyQDXOMxrHnsV4twnamqJkZtnf2dGSXkuKOtuc6OB/y4iVypR+0vL3
f/6P77qvVKsffhPSBP+PKgj/4/8rI37CNfj3/8H/lhEd+18B6qEZOrS5OE50qyH6P0Ki8y+wI1C0
XAqcAge3x38IiT7/FQy3wA4D+lkwMP9fIRGN0eapgoIbkkaGVRr9V4REenL+HTLieiCD+FNshLIQ
8x4/xX8WywaWTQV9th7eUBvsOHYn7upTw6qqn4NbwiIkGhcQOEU2aXsj3Htlch3GJnNwgc3lEZBy
sK3c6qMxCZlYES7hufYILGgDJQRqhy0xIKKJRou+M++rpNc7sjflIxIXcWwiT7cs8qEpBAGU3KCB
2cTMQqIQd0rXGyuPQx/wdLvVg7pZg4d+RWuquSIVgxXaIp8ZOZuoxHHPMCypM1BoKCKwsIqCL7yf
uHzsBiHfpduhgOXpaqDpZRUn3bUqZ8bL0V21cWqeAjp9d4mTdBszULg82/cMtuNdQ1J+TxPgCPCb
pAr8axYV4UfpqXNah+Y6qYO/HsLQ2gPz/oPW1u5Cp3ksU/jfOorOdjnw46f6naLVR+lanwq6+YpN
8XG04rfcK8eV4Q7iYuN0oDk2JbZY9A7AeWqqN5So99t6jMn2tc5sLJkGfQ7yJn+xQj5Behb1j3YJ
g4352O4oRA+2zAYnSxrpSgAKI2FEfgHNxsWBnIFeKX395PiWZpIMwr0QRk8N1BjtDb/3aJEOMKH3
NYn9CCLJc1O4PxFNPlzzunqDo8TH2Uz2NZ6jT8+YryS6hyXxYXszYMbE71Iw0nC84JLzbofGOJN3
wx6orPYOonhxNtAoOf8iUGZOGe1pEELo6vJgiXYU4cLt9w7TNBY+boNDnY0rOh5ozK1LyVUlO2at
9RGljbGWBlgZADOkPLlRaFZfs5EaJDVJO+Vh1H5QpTqTWG/KXUrn8TFpPJI7ZZzSKhPCLFb+Z06k
4Jb61JZxgkO3cimRLgoGtKl3OJS704iPq7H8U1p7h6QSrz56H08RzlVkYdKoeWs9T93Nn08FSiNS
7IINgkbi7gbXvSX7WBhbrTXvCLU0a9PDQ0NDC47zum89nnTwhrxxbveioLiGDP7kfin9bo6pEQ9P
VBHsY94UktYEFflXx2HDeRXMFo5SVoM5DfEDIlfa4RRh1gt3VISEV27mzndu8OgZqD3LLqGCyDV7
uXHNER9J2sA4r21DnSxzgknpNdTNR20TrGvciWtxM7UpCN9kdG7GK3C5NBdlZ3rt/ftSddgrotT/
GQtNtZNak3ja1plTr6rSsFYypETChBZNJrv01+RTxbNb43YRbLYITCX5nZCywQnu6cMIYmhJEXG7
HB3Q/sXcM0hAkTQXs6emO5eJJujs/nFOEhvkkEFKCMmbGEl3C52oncp7sCS3kvVax6TvDRI6TYir
fuhL79DHFpb/GctVOY7blDFjQfhHYWTKWe0Hn4HfBMdhaJi1siJb2oid57btweToICQSSwH6qrda
XHb+bNxnNm0Hasj5sjC8LNOR9rg285993um5SxGE7HAbFSLeJ0OwphEeS1QYPfi1NeBzCowlXoJq
xUQfbAgB8qmkGPaUdTRgF2EcHahfR2H0aSm61DLGd5TyHUhzL76rJcZSFp2Ea8kmZb5BSj36k9wr
hYRSMWTFh9f6znlmR6n5MJzNANdth/+SPxcEvIHMBDhZ8MBSZAaJcOj760Ac7ERsR+3SKSM83GAK
YmRZgaBpLjR4l8+4BsKlYYUIH/DiEC4k0kgUyHVDCnjrOJ11IgQBoJKTA9c1OUZKWFSPcueSUUxL
l/IDh1v9oIMuW1Q1rS1uO5ToZB1ZfzbuI5T81LqKSLzDV9+n8/xEqdQ6aYMDNc5rpsSlFQ1rtw84
jPQyj3z0C73EhUWO1u8Wvd99+dh98WvyY2enmMVu79qXcgrvkig7eNSQNwOdCUjjogjh0tKJs8XN
MJJqofBe9YA6jKsaXkc3fUSzIdSu7wH4qm9Uz5JbvQHahL/bFJV3SVCTW0NkIWlN4o/MZu/+IH0w
QX5Rr3PWzDpY8hSbEfy56T2gRvMa1bVzAgzR3VAimjYEu1crPQGGodQalzZf3CeZhD+1mKgjN71n
ICnj1muigVjRKBiFR4Cl2muG4wDaf5EPI6FfM/3j4Qp3kZcX9sprZEb61RRrRoZ/+pQ1yxm6J17Z
umMQKtr4apWku5KOn7yb0Occdvm6Umc7jamltrox2VEhn51twrR0n4Uw7VKNvhOMTfgg6zD5NHya
1XwKM/nE5QEVua3IENcYk6mIsIpDxEX4PDum9aaIQUxKO19pQK1O0uX+V1tgh+yQ9rbYHzn4nQmD
Yadsb8dpw/e4MDl4MGfrXVOVzdNYVdFFB6a8dh2A1EXK9MIb6FfbQoqGx+32f/Pt5Ldu8ZLSKrhv
+wj1RYWpf1fkhMyMjsu1DxOYT8Ehhe32jvnBBUA23UTylPeyRMZucZ6tOxM9nVzo9zxjVeGj1GJI
SntxYiGSQS813A1YCdqAdYphWH3FUM0XcwVXRJSFZi6brX2C3WUT1FG7NqhT+BqGNDrzYH3Unhkv
+BUltJVjI9o3WYlFpvXCh1T0waUE1rTUHSXg+AwvcZi+C3qJ9pOc3ytP3LLRLe9Cby7alhXIqAvz
acwnc6+KqNz1+GE2lTeBKhe1tyw5ivmlp83ZGAcHals2x/u5H8MTzRvop5JDDHiWsUGeVITAUziG
lZpPSS3a7Tjjj+l9ec0jeGl46s0lX4jRX7hMNrRxE6aD8LBTeKte2Uaza745WSvuQfozo3r6vcIb
v3FlOB1ihYVxFXYQPbqUdFvuYGDvI69c2054X6gg3bSdKLY9VCXk14hESFll294axYuwbOIeijNr
oNd7nQ1tDKBIim3UliuYQdzW2nOXIB4iyPer0fXOhgLeOFOeHtANF9jeY1OLD7aWj2VhLjKTfJ8i
+NUl6yn147vEiuGkhASrcG8QgSJSuk5N/TTPhffaY1sTOtPbqKzz75D9CEirvjp0VTrc1V149XXN
Sq3wMO+KTH3lczxe5s4yxuWIIXrtScDZZZrcqXYoXgPD9Z4djOFXX7JBgo1Lal+SZGqzpH4q+Vc8
RYmtVplnNpB0gmLVD5r9rj2i9VBzxrRLIlINFPcVcQjWIjQ2zoxcqlJc93ksvhNnwu1HINmL5AZa
/KWNbPgb5Av9kWyID4CBh9ST8iGY5r1baKApyd7vnZQ7gLvu/HAJZeVg5+FbNk2voydJy5rknz2u
clPC5mlweDO56Yb65uOD1qTTetjBBH/JiTdrqFzkV/v7ETYxX4Lu4GXRgeoXlhr0to84Zrbz3D+E
0scSVLL8NtZN9W32Ab2I5pEaKjzxTtp+CCP86GkpTEsYCUNYPw+h+Au1vcGPxg6Rt7UawwscAeTW
zjhX9DY5oTogIa3TmsRZVT/mOImp0AB2MFugXeyHZEzE7z8Qc7r/pkPT995JFiy3Md3lxw7kzaUb
iRiUobtCd/sna8BVKQm4GgVpdzYSOlTRmK9BYr4bHUfvJPC/UpLBb4tvHT9SVu6Akb5WGfSkDqgw
HT+aYzSDWUFRMO5hE8FHQ+aAbDDBSJME1WgxI6PQJasi1+U5UKGzG2Rm3UkUT/o2JU7OOWXFPl4M
rPPg5m8fRxT1ewVIH9UnW2D/tLeYowoepGrcEjtLHgSO989Rs4CfixxMkdn/OikpomqiAa9LE8qF
2h6SUByMV7bSeh3lFLBFs+dckWwuTtjfTxigSJzl1meQlXLD5Sn9zbMMY+1k5l9QJS5TNfABC3h3
huHVrPLqOYKxCM4PeEi6BS95C7wtOBVQwYEDLAPqCC6s2H78ypJrx2kVsRuOUsfEpVoVeM9bz/9N
LYxuegCUZEpvMzYoqrouQxRLVmyQ8WLnQHXRb9yzFJi1ts+Rkzx3dnvMYrqFsr77ynMcvkSqSGZK
jancKs62ypPPCCZEulCE/edljel0GVshsBDti0+Y0R0+sTbbDOG8LpxsXHPttJdDUYLQ6ILNGAjf
QHwJxU5DbQVqeYbHPT4SPL2nmbAECNHc1176mCbpGxDds3+jHsRJ9oVTsMEql60hU+6o0DpwvqUL
w+yzQ8sRfCbzLPd8j+gFc2DvhZ2igE2YPlzK8hR33NqipppJgZNvw63rvMbtZK6EW/ufVeOodxYm
K0fBB3KMVT4AdOKyuq6BT6XSexFC2UsmH3xvzq700iV1UdGu5QDalh5v9RiR+uhva8YxeR4a8hZT
qO/tMvvy3ZgkogiLLeHjz6FmDYBNJ/SKTzUSfZaTE5Czsc2N53GF7iTfIsJIC7fHv0Zz5XQy/cIH
dVHeAd+9xrEZLGzl7CzjcxAGMjfC+uj6u8wG/CkMQrd++ammwce6ktOi4I7cZI2SAyVhcYiDtNhl
o+c8gUxHT/facOM7oPU6THME0ghYSctc+o793WctpXiNOMK/zi/uXE7rKCh6QDM9U7XdPkYF0wy+
hWhRB/IjHONoFw6hv6MOomTCuVGFc4uPazTfOQbtIVZF8sGVZ3bVw4q/z8HJmpfepaOvNQZwJSjM
xTJjjjvO7M/X7HGiCp+NS2KV13MRobaBoDIFF2XhPoeeRZ1ZZ3Xcv2xjr7qyw+0fVCcjYHHVdiy5
VSB4u1mjEcCaIam7Q0o4OLvl3EuLBU4l7PQukxgwGyursb1y51BeNZyoARp+I0I+LNpM+JNmpk/C
85+J4smdY5fiK66t9gmzs03Bblb9tsKBY+DqahNM1DlrOxZL4WD3jLAKrxzbifnoOMWmhjH21uB6
fJeO6D/tIBxAs3i/ud2be6KcClEnaDZGzmiIhSfB9RNS2pyat90bYNJg4tipx1QezFBTXFI6xZq9
xfxVpNLYNoYPCpPNc7yIS0M+8KvBmlxGcpnEt6YA7U9U+/YNudRqCB5x9DSLHIvWPREL50HRktmu
WmMSOzWQ3tf9VPGb0S0kDa+/c4ZG3jGAh6f6VuSC9ArIy0BCLXVRLouwRwbJMa82U8cNpGatbaQy
WVdgFDcUn2b7MDPMJ/Am2TkubTB0RlCcc8hbWuBhCuO8O1AgCPWxNcTw1gz8GtQU6b1r1uZemx7Y
ToIGfvjnKXbfCNGSV2fky1pNsNr6ygaDhS3GG/CBsYtiobswtWJiZsXw5QaN3HKFobXdYjsbkOd9
6NP5zTHFORn75mKWMlw7dcGDmdwU8FpZP03cxjDdc45/Wp0FoYkKOuaynrrycSqnL1kY8GUhBT2W
nXPD9QWRtYqS+B16JDBAMGHjymasvo3z/OipIdaiuhWuztTgrsiSBBftIj/bRfJu06XJdTuA9cmA
c46MQOEJMiDL1Wyo3mP4UbvEVwMfKMk/m5sBwJTktmLzK/Z0vbD51zly30Q6c/EfUQP0iO3i3YC8
iA3bQiYaxKoZyGAmvj5QXzevzC5wuIoOlstMReRTi/CW58xJ7dBKgK94sliCtIY77ZuxTKLFeMO/
xeCSVxaultWkES3UYIY7v+7LV4f6lF2VCXI0uTUfW57tY0yT8rVIXBbYsHVfw9K8to2EQkY7Ot/l
Zp5un2nTX6mkytaGJ+NuIcnljuY88BDO+uIFhcdMV6X3dd0I6gKhiLgJVseUjQdboiin5n1Uv2gz
MWC3aT6AYLYBr1NKS7va0c8dY2sC6bhqKIsY4JcNGz7HKUAeTFP8JKv6j0V8uIp77gnLfCxwbEfA
mimrzWHFAKpCKCSKaXbGvrWYef+RmBc+jsSlbSTYsruYfr3IYpDEs8/mIwMf7OHDylQ4wmuONnHr
Q4TFK0ezDEnrgPt2UbrLJnKwuxtyeiytODl1U2xvepoN9rNdQptjDnn3YdiVypl3bZW2RzGSjOHq
e+eb1qVIg/JJeh3zksxQTlgB7iku5uKJD56ITeMcbTfm9Jw686CUhhpSZvpaay6SDKE2fjQlVrmd
xAu8PjvMIkovsGdvPPKOK0sMn6Yd/MT4p8s044bL7ldAM8ZcZ+xkhCskmGDxNqmFJNHRGrPNBxgh
ZVFiTnHTj8n2sClBc8xgSx+SsV4NnkXxzJTP1r071TcsJJ30xRQuqiaKto7FAqyzmvsoUyjM6gob
5WzO8jpG3IS1iYO1UdyIUFmwj1Pv4Mt+7Yv+hUea2TH17sVgqEUcmW8MZodo5BKOk4avzbCtw6z+
Q75ADjYeKxEkq3pqkp8Y2EQWljR0pC5sMdBui5Ev+KtlRgc1uA+mh0mHaPMfJLsIi6moXohKB8Qb
KzgiM+7Pxpm+rCqPN/FYPJA5vsVw4vEVHkpxUXZjspsriToOJB58K32XKCmjdB+MkKWuONQGWTKD
f8iojMiN1Ru0kSVbRhtDHgUWc9odA99pGevlcPEVbb+eGYiD01KdGXonMDrkD3PqvJteP+rZUmud
6De3pXGWyeLPajvCF2a8zWRQnkpN87MxhtsR8XmX5VVznGRlrAeZHuBj9WfdiXGHsYVvCsiWI83r
74E/xj822uYIqZC4UvNE1w+RlwxbyxH72RejOYWYt8xpVwQcJToD2+npZc31Fw73wOa8JWMouE5n
KRwyw6v0qevNokWuzUnj9iNFwU6gsquZzXxyWm053RmrWr3pyKFBMAiKAA2u6MlYaDmk4oswSNEt
a5HXsIdgc9pL7SShzx8+BzcJGrsDSbpshrbuGUwFY+zFy7kp5Y+vIvdS54lRHOIwB+OG+zR8twbs
FCB2rfqbVHoUrhq7/ac+fDrYXTIuB8PCgj31dG/LolIvhM9Zw87Th0rghfGsvJoEqm42gTw9hIbD
ynRecE1iu292yGw0zJ1MRpPHKmiSpTs55ha7r8m7qqJLknTicayK9DiLjF2mQRhnbaSxuaKYskch
dsl1V0VuUaWmA0CVjHkhhT9HU8JKIxXi7yPHokM9x2MMr+2+J7DhBe6HTL0SRYUGBJOibcKeWx38
KPipiwnXqjL1b5/l4lUSKTkpNz7w/6o9OH0VbCTZp4WvQeREGu5aPGOEnG+20iiV4VLDtd0S/f0g
NnSvrCHfzxJzV6LH5IEcKpg2xhoy+0ib1Vw8x3HOVUSqYBOz6bK5f/FxHXOMOd26CLC1Fm55oEz9
tbJwWvQN3VXUzei1FcNwm2yWGqVA285VHK7oQnywGoqzivSePtfomxqoCaeuAeiIMmP8GbM3sKsB
vu9XvHE2hVDwM6u4vxe9vhNezlfDuV1VCv+iVTuu3XrkJR7rcuQmZ2+dbE73XZI/M90884zay5Yo
du2Y7ymUELhxTz010W0V3Vfp6PyheTX8xjwoUmbDC5RWRbnucVKllNy1T6Ge4Heb5k8yAqsoB4CN
C7rQdrWb8beKCchNgbwQu/51Zw5jYDfOtWWf4/p4S0fyYSj3M6HYBS0Cyz705g/0dkzZE5bJGF75
quYysuhso1r5/c1uX1jerodQU/sdpmKXKBnst4fWUPu4i1kMRczMfO1BswzkBYeisfCGO+FV12m/
b+rQv1Ni7JciFhRvDgmYZZmAipzaAm9w4L9FRu3zhTExs+EA4QgXxlteQrGaXY3h0QJO9lA0ffnG
Hq1azVxmGY8rjErZH6CeJf3b3zCCPHxbEu+FXW4GLltJIa09wD7iWXG/lXX1E/Kcc8BjXDQWcwPT
1c7YnhRV3ezimoFazU20RQR4iixWAG7LJajOwh8OwhIvFSFFa4a8F1fn3PE0MKqKGL7ZtY8uscjz
7ZepArg1Xuu4xNXKB/onMh682QUyhUA5lsQZsD7RKMDuGqjzfBU5lcey67pVMIDWgWW47/w8W9Si
+CZH8OxP1WFM50VpFOw1KbQvUxymCiwmuef2JWQ7hO2XFDIG+WbjRDGr1sa4C1wy6rwbrrjakxiY
ubMdMEm9AO+nYY+H4wfX83uVDeUlo6zhJaA9FL08j1fu6NUPFbFHriYFjXchSw6ymOlpxGv70Oi8
xRCVhfeYpYG4KMqJ6yG6WfajTTUl1rLMTAPtZ5blU8e1EchZHK0mERn7UEX5I4D1bsNj2KsblW5a
UiCqNwJb5IqvoIPFyofq6ze0PRn2N2enjUlt5LRvWWTeeFw5NAO82k326ISGf3SEtzH8tjjJFHjX
KFNut2X3ksw3LQ46JZGRX9tSewsO6kaLTD63aXiGpOlgLuI2g0sf6zwpDii7nv3Z+76zbqcQjHVi
XezErL8rrycwg19oScaMOEbAYKikWe91HFWX0M+8Y6w5/qXZLlyRPMT84Af66Ja6uC2zOqAnK7PA
fz/MlXuMypaSBZwsKDavCr4UW62A08xR55oSy0PjN+NOgjQw6J5+YkYEHzXaTwYg64X06rvK6sD8
kVpfJBEdXjgU4YNp1lYpnAq3hUzmODFKr+jXzEsVAMv/Rd2Z7EauZNn2X96cFyTNaEYO3sTprdwl
VxNqJ4SkULDve359Ld7Eq5dZQBWQw5pcIJtortxptLPP3mvbAQOTMX2rHqPMWuEcPKgSJldlFDQ5
ogCnyvht9Nj9C343NpsJzKakZuldNPXf0CfJfrhevZ/sceEHv3R9/9ONmDHLgoG9zRgQyvLNDaeZ
SwC6rJ2J9j5aJn9qohsvGHddG+zwp7PORkD2y9r+VUe5X3TJua6VR3g7GZeHcEnUHVeAcrfYxB4S
E4Z6OgKhsOJNbHG8Bs3qcsppzMINvdWKb1nasZ1osH4Nhmgx0VAYV/QP3qDSm7gtL/EArbFW8W0M
DIHNaJ5C+SSFvh/HnEWwls8Dq5NjOBrJNagLYwstAyHXSBs00kK4N92EwuwxLE3x/J6zwAh5Sk/8
hDCEgsejNxWd1xR+bOceZCh2gJKVzXFsA3mg7rH/PSdAjtop7B5Tb6m4wZIK3CXlhH5qB93Oodt7
2YxWMuHh0h8O6uDZIlGFvqH2Lbnmia8MMrcAMMtdxC0b+eSWUcL2eqqOsisVEPVihUv2yV0dWx33
pTb1AbQkCOIwrc0aJbgDonCscuu+JtBy7mdeXxHc+a1HJIYPsTVd2jVkh2U9lUc8oO/jetylAWBd
pXvWF4rFY17YMJxKAhHassNzoJsbaymMQxGhVqbuOz1yKwsg4kVLFgpISw/Ul5MWoqK4HQmDQJ47
hlHzuyXR3oKg6Kb6kHTZo1bAX4Yzapsf2Rgbah7xmL2vpQiwV28WHxB2LO6i2a2DpxheyFtWoS67
9ZMBrGsTz3w/jZZpDS24Uws6fLIfbaTW2j50RMrVYN11kzvuIdiXvu2N9GQ0NyPIF5JW+C8qm9JQ
hbo27Mx52OaEkxKeo6JOdxW4iWmkm1QLtsJZtCu6dIbGKZAVYu6lFSf1goewzu1TBUs8NqwvnRCh
4ElJXFaFFOFumpaHEl5PTRAHFDDwxo7011rJ6Q0Eg8SJ4QCxwbihwVuziM5R+lkXBtnB4tp5Wkpp
XW1CFnxncnBVpZ7oucFDviOKbfqopvcDo/OBNsXpLurABo5Vf0wcdkVoTPwMTfN5GY1DVE7FPZ7q
zrd6l+NKutHVBoC1rTzcwZhq5q3d9dAQCCIdUzTGW2u0P7SOMYWUVnri2ZDpJQ7z+h57vfQ7GHKn
ru6ZA0reaHhLvyblsKM1y+tSxABMWZHyHpfPoAQ5vOIoe+NtgVugKBefucY7RA0lAi0bQtz1FG2a
1bLVrfnjFnK+xhqrXDy1PaNkPG8lSGD0a61el7znAc7Y8iGs03xywNm/aUjQJYZ4FwwsEPgPng2k
mmmjcJEjxFht+xqUKSq0n3Is7pzSOga63kqFp9Jy499MMbumLuk/m71jGLc3MDbqnZtOC6GcHkBP
G9BroASdSAKR7M2brZOICZYM4zYpextufeP5lj2doA6Sz1zPxeRnrj16VyHMDiriqI0XatzEraZc
wiUtnbdt9IQLhQwTsTRKDuLhVim5d0xkfmiG2jKsh5YZj1nHfUxBMxoSlEw2IdEGZARgo8BfgynH
AOTd80kY14qx4V1QKw7zImjcQ0+E+hzLNrbvRtSfdSfDdr7fakxc1R/BkMdCMZ/c4zCYrW/Mszyl
CSl6J2INMHkxiZZufmYvfm5Dtvm2xWstESugLHPDC07oJ28MckLSDvZnjPE+Ug2TWhAb3GQAA4rs
HDLvl0ngm4m6V9Qa6Lh+XIz4BdjmYWrDg9uo+1jqRzvOxWZBAYTtS1A/tLyn0K5ZXnWD2lkJHJfY
ifANyxpghMnnhe04Mv/QC4YD2TJ082qVwCxNKwK+5Ag3ecZ0SqhwiKIw2bOWphQzd5HAl1pggTVB
MoX6oWzJOUDByaseecbirYeVnLrFhJoRYvcKEHPkmCjSuqZQeENmFeTZwBO5Xex6Ub+8lfpeRpCz
miE0nyci8smWqd/xsH0mPM5OGbiPTkbUqjAVTuFuKR+wmIc33Cb1ngTjqmiZnEsDbt+fCMg6OCF3
MzfLtuwym8B5SmNJLfOdXlVOQJV0RsxciPCb3TmtzvzWtK66xBeOHafCUQ121gtW7/x6xArs99IO
TzoKm9sIAyMQMshiE5CIPJ4jAIrd65DST10LzEplk4cPc8ar2WUFkYA4xNz1YwI2XUY7hrLozjtB
cR89NQIeljcA3VMJ6da2MsnQO3jro3uTY2jqIC7zhSO339xUWXlnTlBD0vJ5VUP3LX62E7Xxni9G
IFSmYFXgQWiC8xB7z5RGNzDajbsmtTkUFIIDuF4iA03ziM2M5eaym9DeN2UW7mW4XN009Be1LoqH
BbetJR4tYyZ2BKfAMbNftG1VB9MpQagGCztj2kA03DbCCDWCFwN8wzsc+YyUs3FXtV10MCKvN0Bv
kGyIyvkrNybguJoIBN2poS8idLakqy+D5r5a1AutDG0EDUHP5SP3SXXWvdnz9imMC7Ap55DZfz9S
9AhVsrahzieh33vTUzEzzHVmfYjdadrpwKx9wl3gKm1k+8oI2YgP0uORGrE+Wb3paxEDylmETfHt
dMO9pD5XVWkcmrTsgOHnZFxFlr+HZJd9DQD7UsTc+OpqfCPmMB4TaVLUE7Tl1gwBS/ZLsxxY3bl3
cVv/DGwWSNiF4w6eT3xvDC1nGuczeFJz13rBNyXM3OmiEPpd2x6NwRv3+bDeXCW3MuSa4OKZ4wdr
2PaIWZPXpzbE1hCDR+zGDGnTUAj1yxje96izFCVYzjbtWb4EpTTvMNNhpLar6VfLreWGP+s5FjGW
aoyoBwKRJm1MRR0AUZXNzkk4H+BhmnQHD+kvbvqTPyMkEz4T3n0Txc1DXeJun8F78KmSJqNBfjw7
pr3cwokJF18Bi9h5buCcpKq4Gnk9LDKrJ8tJh9CDyBz7zDg03lY2wZHNhNsFNvGsu62ryMuhg80P
eZt2v8npVIzTSeD+cgb7nmskTu+iIwXMhbFjYwqHhYTTHDUQE1McbtkWIpm5NVgRs7tgIbo1+NsD
RcLkPkPS+lNWdlR/VAGsLz/D5/vHHmqHQw1P1ybyZkGRkiMx58JGsc6taEvuR1V723TREO+7efWA
EEAJXeIHIrxP6Qx/qOwCkYbmRC5jJeiTyA/rqFppibDDuG7EXGTiJTdp2kkU7tSm3lWi0nue52bb
e8t35RB2chZAPE2ucXDImFsbyfv2CMMPmqR7bxcEyDXzStwv3kOvrHaLtdU8y4Zl2U7GBaSdVI6W
xzSJO8RA7aNsezoHwv5VlV62tgTGFKmll1F61YM1UKsGIvSzrOUVtKsglcLKOHft+gZzv3EEtMTz
WlIaZIeIaJHkd1ZIigBqrFvqPoA9l2R2Xeueevj5OJTlThT6WrgI8Xp4i7jTAsfdCdjZbTecTT6d
OKk/Sy98TXiNm1HUblEDLoHyTlOf7UwblY+74Q7MnOo21mCk+563IxAdJcKbOoR1SlAhZsiZjfMC
92WbdJE8cAty4UeP4hwmDn/mxMacDdLwYbfzvirNgNajUe+tiJgh9WDZjliZeUN5jvNYg2Hlbh4F
1merE6gMQxUML0ti6DW4kHx2acJ8NEOc2TYioJ5B0OzTcbml+TpugouVVd0bF7AHgleUwOAKgQYZ
tsOBFjVSPnmZ8Gbrkx+Vx+QlVfVYCkn9gDNfI9v8KR1QNZVxIt1zMZOSWp/prq4Gv6WINW7kxSib
p6Bwvqj64BVdSObGxhO0sriBsZ8So3pWNoviDebsuzSJSXfV5DtI/AARyJ0dmUNe2vjmlb3t3Slz
P7NGsyYQxGP9ZimgDhpN/j513OyiMIYy1NCfx5CXncRYODvbBlxWFta1H5t+hHgaORc1IkRvGO7D
9wgO60ZmpXpJQdRs0qnITqgmMNtiavsC3ol67K55ZNrPeZpxsY9irD819Bo6ssAsD1awF4ZhvyO6
Pppshm50xuPBgGD8znvHwNMel95zXvE1Scs5v7ErNzlOTuH5QS6Wtyi2kT1YIP9gpyhvZT4nv2J8
sywpDONU2DU/j8r6HBz7u/K4/brQBq/Q1d/7rJe3jCvzq2nbwRELdfMwYwU6tHhavhQzwqmv6vpq
mpW8H2Nln23qUi4tP9wrpzKbjCaDLJDySaZNMZ50kqZfAHRwBWPT8CYLenmP6Cfmpr8U9hLd5cac
78K82c4qTHZNY3lgjD3zNZn0VxIN3XkYUZ9VhqsbJL51lzizB3xdPuRdmI7HlAzqR1i001ZTYP3E
8+qzMyUvFCvzhDv6kubjH9qNTksXducZWj4WkyEh5d9X4IgcOf2MBX6wOJsLRKZ5XwZ9s3X6+beh
h47EfFU+eH1FXUjaxbyxrOxBDzNSo+nCVC1J6jKmzeopKfmNIRNSbWSWFLTplPxX63x0Mk3pKoPa
3nZu/1tzwOHxcJaeNqq1UG2IEKnaxaoOsbbtuwrCxM4SyVcZGqwVRgkYNmp/WkKmHXA0ckWl0esn
JjAbmHhI+JDgNRv26iMZWDiORsxj41ISUuXzc2mIBetj7Pie45xswy3v0IPkGY2N43h99udkeadg
BwC+OXst/sXiCVgDr4IWh/+xHdVH1HveJV+XHu5UFM95piTFj3DXloEPtUjxoWgdcn7Hw0+pxExj
bP6ClIomvBSmvRfdWl7Tw4g8iKCLt4Uwlv3Ymrju8yjTx650kF8m0RaAGYb8KIbBYbtOYn7Ui35n
9mB/3KmTJfpzV4M7Yn8q+6MyneBswbE86M6gCIdBFvXDCk5zLhO/X2OZtZeAu9YukYjORZ+gzipd
iQmFq8E02TuoS2QgJt5AKonc+2DpLHwn2jjwVCwspZbglw3q47twPULJEUZLrgzZcVnoZxw1DmyT
S9cnrkC8kTYCsEZo5+5nzZRhR8bOAf4A/cV6HSg/gHDu4e8dURo5uynxQzfhcqQa8ylnne+HRuj5
rVLtY9Z6N56gSBfW1W2po+94gQfFejK5sB5lwAN1t0uwTwCTK5h5BEyGI6Q24uj4JPxhSr/JgrxQ
P/lFgjrFOFf3p9bxpmNnAACcFsfaly2QRMudX6bIuGLHRpiG+NXHNlzC0nwfPPAzAfcDPzZXO3Ht
nVRR3BWZfPI8QmKjbgEFpXnrD2R7kNudZ8VF4lAUgbkb6vLR5lX9MLZpe8jp0dtZEW0IwlD0irp4
o8C5Z+OzXVQP+A8cOi49wBTmupOdUWRNgr4rbvOOrcJurGkHqv/+ghSF8yiwcQCxm5ddGXFbs21U
KCrF2Jh3rrtWQbTj1gRGaJiMsDHBQK8XMOctszvh6oyP3Lc5etTivhCwojqrqpH0SqM+1nQ7+Z5K
KTcJAH5FhuEcnSZxLlHH99INyRrgwe3+Bs2L4htDjT7GqXwPqSz1hzK9NY3YvOt7w/KjWgb8XCjb
ynn/7D2TqEXpcKvBJ8KOt+s5czDlTqJOt+FCWqofmHOBpRCFtKr70a7FtXWx3YuQ/gnfIAf/gpF8
PDZDNV24fjXs2IzvZYhWfcgStI1AlGhr7jtzkqMtrfetMCdUuYjxQlvE/A8s0r+FALtWP8VT1/z8
dLef1f+Cbm8Bdet/yN31Wfj5X8q911/xj+Cd7f6lTFJ1PHR/5+Tc/2z3tu2/YEJZ0rNsaUmHbN5/
Bu+k/Mumblu4pi0BfAlJWq8t+y76v/9HErwTjuJXme7K9rL+reAdBQf/CqmypXD4tlr8HfmDpCnX
//2fIFVyjIOxJ3fvj2GYXAf4AVvH4Ibuu01pwkqKsETNvHt4PvrStqhfoZzNT0WfW9iimcKVWyuL
PbmT3jUyDlp/xjcFgHDJrYDsbbe8WdJYi5qakiAGFWN2y8qkWyhonRyb3mN7ajDgAxJ+XAQXfV69
oYQs8vemJIos96E3HG1srMlWFDGAhMGTa2d4w4UXYkKy+HS4kk0vSTQHly5Y+GNZcqcEeSv2tyft
ZJoej4AlCmn/PoU/zf65xgo+Fq9DDkFZO1db5NfI6d4MGH/T6N4aDvtpNG0vbzETp/t12+wQ+bLD
aRfY+S6qpmNQkFZoLSolJ1z8iRh2UHewqbrMZ3jsRAfO1hRfjv3SeCWrVzOCSopuiV/drwJaqbU6
ImJ91p2+CwzoJW5yrmqP1erEnYk+ZgP+92LxK3s9Yg+m67qgFXlizJngErc4L9d/7DBkNXSSuOY4
cC/il1BtEkSGXzXeRvfijezIfi7yU+d6lbU3ajRmFypJzLvEQGKxa8v4mRfiEtaUv8RITV3aPMSq
/Arx4mxUhQYMzfS0YiwUwfuKRgk3/SWXeh/3MsLJGD20i7mnifDkVMMDLFufH+9bo14SUhql8R66
Yp+0JeYke5sJKjo6dYv5ix/ShG+5BHElxvDN5Tin7hjIPhgP+h4eQbs9DxRy23F0CAGIY7xAPGB3
sMVLh/+HgkZVUIqRwpVAwogdTH/BwNhc22dauE/5LO9l4O3WGJYr412JAy+zR9ah6lGZ2VmPFvGC
Vfbwen5ycYENNPfZ9G5jjTGpJZhmMS85+yV5MbNsb6lhNxGfinv7mSXtue3kIfQyjIHGhyr1bVmR
+07rb1aTRMUVgjQvNz61WLf3bdjspsZ5ZKH1p6dbcZnaF8ltX7Jc27po9rAhdlBPrggY2xabZwLe
fcK+IHNP72Z6ZNCkWAqvKa9Hlz2FwQQ4BI/BaADLKSCw6ezeG8z0ORqxhE/kRbIgO6p0YGmKLV2b
1c42jRsVxPV7U9/2bGQ2OKocklPNi8H/zTYwB85Bf83LyKeAlCI4+SvLB7b3bgJFboB/SRWeEVIB
NJukC80KwH4NBDQfAcVZqsBJme+tmJ7tmkbMHnBagJRBgpINfKZPDkAR3Ea3wJmYrfE1mbF7N6Kf
DGF8C6n5aFbZTeTiZR47da+r6UTb6LY0Z165AdkFbpgsg1rfG9M78jAnoARH5Po/E8wlFhX7gW+I
beQnc8SDCKXDViP90gBp7sWCma0l9p7fTGx+gK3a22GOnlK1aESy6oFYyplg/IhHYqTLnrVc2GQ/
qqlJDwf+GnPoaGQF9Vay+07fZ7OBpNcTf5Rr/Z8y8RlAXWKJeYwEP9GM/TKLtBKPNwnDQxFik2LI
yzx5HXFNdBG9n3iXpwxXQpz35JExfOs6fUos9ZR3fP8C+9mBgh2kDYXj/Ku74Y22clYi7SY2asYf
Vopn1Jb7KQ/vqBS+Jdt/MfuJvDJqVW0jZXsnEDZIp/Jow2WPUpohRzGA4+dg4MrPg/tnIiwDBp2c
YEepLEc7U4VFn2qMw4XFKXJpGVGmNJ5lMF/ttr5RBV0X1Ho3lgmRDpuYg7tUJid2nnw8qTrikobk
NdfYkDsqbDMTg/tAIaGJE8QtnS/W9qhALv9KHtOGUg3Nqhg9kvhGG9atadW4tyiN0+lPk6rqtRLU
nqRBuLdxF7DjuQRm8iHXeGgcnXL0iFouT0QqbyMZ+kqTSYFejCR7g6mfr1NR+7J39plUVCE0Dyad
sgtti87s5Ftea9NxVlyWuDpNrbtzHcDyabf38hKVIBovulcnQass3gW2AqP2+QRin8T0ITD0Taf7
h1LWl/U4moJo66S1fZrkjxF4dI6hfwv9m+LXrQkUTcf3jjkN+5nOtZg8eaPrDdgHksoU0we3rC9u
JBn33k0urCZYrlO10jt87GK6G6GXMxKl1ymYEV3ozFqYC9o2vh8nyHqyH2m5eYyrt7yupm8dwZEv
n9yGOIMXAyA3b+vOAIMX5DhHPSuf3Rs9lWB33KkkJUXQl2NPd0A8kDGD8neHOvQWjV31ilm4pwmh
gbVL8lB4iIrJSAKobHm1eMqC2oPh/GVavOwVtxWtWYQ9nfsJpR8ui3D1B8sMaBJz7nzNBX/0hoTE
zACXtMXFEQlrxTpdQSi4Jh1c+1jHqrGxjA19UQvo88hGSPfygSbcXK91RVnUfnmNNp5E3zoZ+17L
vIhyJs+fBI1d7vDoevE+Yxgb/LjyRqocumTcTZMJPFJqkgSos/CQRxmYPpF+fgiDOXO6ZBVP+KXM
ZP7DYnj81qIxoztPuYoQ3Qw1y/dQRA812WUCG9qo+kPkEtReaReBe8S2hl++mNkokuWTQUPh7yze
OtXxb8sNCadizXaJ5m+paTFlSkBrGIe8vGR5n8QnvIiqPZWdTt1bq8ipmXaWFHhM35DWhPrGiGAr
w8WErEF4bmb2twbjUBgSgE3I4x7GqcvpsuWwJYmB9BEQDGM+xKpgGnI3YcMLtgYhC04DEimEEaxh
hj/UpDj8XRdA3KZJK4N27SUwc4K6uF92ST/NOeaN1QzrEoE/6mGxCRe1Y2oDVwsy9zIkyRj7k5Vr
tWP1U4534xQhsXpWpQofpmnXHvTQJsG1ymWj3uDXAY2EV0vDBxQHBpl2CLE6V4MFRSl1FgbhvHVi
85bER8Qp0in20qgXxRtE6qnDrlW3w5ZvgOQ9jEqPZj6kKtotcUmGgEQiInFrltxxoHJBM3E8dpy+
tKWzHFmcTMlu8Pog8a2S2BNK8EJInOfHHPcjKv0fSwqVX0fXxGrAh09FtBaEQ04YR1sqx6FO3iDp
OP0VsV08B+UqxKRVUxX7qkIpPKqR3wozYjCrXSgDnhjlGnF46ijJRikp2NauOBsnes9y+OUA9NlR
IspPvdoaLorRRpdBcc93dqlusODMBF7IGd107GUNZrUSgYkFZVedxTInr3Imx0D+LBQNtap280pO
cbgENeT2je0BdIEsp6C9mwIHuA75KSNPt8RclgnBmK0LOgfdHTyXrdnFk981qDQnwzP7bDXZatwl
aqJVBXlEfjRFIsNdEg4miHlzbrxtVpAZFsmgzv1UYVIdjVRdRh7MZGsGEfQEhgoCP4bVpwSGhglB
L7QbHD7stwnRODHSo+9x7eW/Ic1ZbetJU/Ms3NFGXokad42kAPzbtJ5oP+Zekz/2qmCkFyAmAuy7
SZDqLS8fAPqBxN27wXwWYdMSEXqkChQGFV2CH92F2VL+ztt6+OoFCjdu4F6t0KjAucQocz9tHZIm
HSAtz2QSh6DfStTv1rKfao/f3MojdgRmEoEjdQSfUpRl+RF0niPQrbknsSsaXyW+KRrIugmPfZuU
2zYZ7S8HgZw60GBcERKjFePkDNszII42w4IZFNkhL/M4ppbAMR5mO1/IhIVl+O7ol5BviB/lsv/d
sbx37pwo7h/SoRGoWSGG842rQu9bYkWXXH67+Uq2vMv9qB9t8pFWE2Cj0bydjaxnk84PWD3pSlLg
WXbEiezRgRNESqX6dgu3bXZAFEtxyAPWvJvRDATXEcs1TxFZlYXEe44QjxNb+1yUOG89vNbgv13x
xwlGaKJQsrqtUU/iwx6FA5RWagDAHM3EvsF4jZx6ANFzVrWu9YfFHfK9qAa0UmTFlOv6UlLiUJGX
4ZLg1CyAlrTUj2VLwIJmnrT9ntqiVxs99nx8Xa1oRkRn4kMSyuaVBLq421EBSIIHgCChpix7FE1d
5z5aMq64kqae2qeaI+DbpD1evFgAsTfY+aq4tcW0wqEXS94MlSB8gqMpVGAc0nE/VxpcmqLvc9qO
oqwfInwB5E76JPqoVeP9tgyWP1t+1BWIOahmLPlCKDIbocYhoV4pmh4zuoQemJ/7T2MeMQBCmUWZ
6olXswnjzNa7KArKE7akhhLowGajRn0F+CXHdUIqjnOSuRv2ZIvcLSby9MYinEtEkU3ZtSqVg01D
IY75Wd5gPfc8J5b+32rGv6XY3MbfDT6WP91/VWv+Be3+v03XsS3Ujv9e2HnKyuGniD//hai0/pJ/
KDuW+stxpQSCDnxdUhgC3/sfSCVL/CW0I10P5YZeFGHBTSpKVpjIN+ov5nrF8MQ/eI1ohKL/p+w4
f0nbkhCXhGKMs2C9/03SByXwL2T9//+f/xmVjpPe/FdpB93ItFGQtLA8KANarsilf5J2Fv4Gg1qf
mbky8xcR9O6XcIkSbmrhcQR6tF+M7IKHmbgn5ESGa4vQuO8sUoAZIuH73Q5glQgRNeUxmnvaT1hC
2nemnJFFSAWH321YRBGD/ILxwIqG+UghVMhKDEXRPgCd4mIyW3GDsb9rYs6hMLrhRgA8wxYHiW3L
xn2Xxs+h2wEIqmTZRfuRhbfY1JSAfdpVApWRUy9j87VIzQ6RV0m5XYppEttYaWqFg7oELNlmgjOP
0p6RhRYep2sftviVW4dJ6Uj6nh51UQj+6kVC+7SFKO17rbsQsSyd5pyGhCo3Yz16H03qYsALnGSl
krCeWU5TOpFigrE0/26sdlrbH1rrMynLlUjTYe/MJlrTIcCQjQT3MfkYAFYeBFBr6OgWxp5dNQMu
PwsDyvpB9wNJOVwLrY0iUHRvCTc5Y+PYeMqPtVet0c8lmd5scp2Pgr4vDsjeNFfrVzq8Bb3ASNMC
F3rLQ0e+ayt0XjQlvh9p7dXXQMUDvuNJjTl6G2sEdrQlreD1RMVj5RH86AE9l9TjesuxkjTRVID1
fAKDLx6vJoYZ6NGCoQ6gsGcQX6qMqw7e4KM2MjsH+NkwCm9ZMdJWtSsoEqllfGoTCt88uZ1jex9n
06cbFQ+mdSlxMxNxfl2YPY+s8bu7JYmJ/0FfdQxUv1zvTJF/LYb9jGrOyAonqrLq65ofWfMCltMd
VL5cp77/ZUKoiQzrJWt/YDne1+FLRiEj+QLOW/Mt7otLPgB5AXffdwz/Bv7CODix5Tb9UYpDgN+N
PC1AEzymI42asn7g8QM55YLU94pDnUNJYoYY9U05rSHqnq5iZe/zBuSIG0SHLq0uiwutwgbOnuj8
0plYnGL9ZHbuiXUYDoSws3951CQ8sWssvxOzPUEaWS3z07Qli0b9SymsX8FAvI3C5d0wmpobRcxO
uuqiBkXHdSQX6dl4UxLco6z7PyAFb5Wb3DtU2tClSXX2MLYjDhPXbzQL/KC/icKhudPDsJEhWsZQ
nzrv0hAapQDrnq3APiY7sUjv1bM+zZk4pesjmyE0gY14BchGkmR+zeCtUSp2XOcTO7hf4TML8EZB
MJny1+5JsaoxeigotKklaCDd8qHk8MDG60lA1zQS0AfAb+oKu0zOmzK5w/O0d73aN4FuEyrzOSy3
Eq9C2iEauoptmrknm0omJznjTmTVZ+wBp15c9pweebXMLI4OIQ42qmhkKwu4K5964znKvu0+OAud
+ES5WB2zn6y/NTWiJi7BgMxEmbElPsZW+B0pkO5htNNzZzB3t8N7JFfCUeDr6Gn0rF/1VJQHom1f
hgFIbM7PA+hIu2SEcWo73xrpA5l1ilnJdek6o5UN+gFuUIFpunrICQAHwAconxoFd4Y3imEotqKc
nYkUZTvZ5x223A4LMA3aB8kiho62tdStYPmIIAPctV8NmcH4w92fbYzsbfshbqhCtcVMbVeY4ip0
adXILlNeH9fvtJuNwSHgzkRAj1Uu9W7pecr66XHijxnr4V3jc4VeN9zOONHFkr7ayjmUg+h9TaNB
m/Ynhy7dfGHN2o57qoOJ9REti2+8jLBhhvNU8k1mTCDvG395EZV3q0WzYnYDQFpnRQEkb/b2tVY3
3EbVfgl4its3MVgfdT4ddZEnT8VYH7ie0OkpHioaQ838wlR3CVOaAYfs10QhrC4aCcllXkFvVd08
6WR4tI0RS123s9p72NkrN+1xVMOFpfVN0X0OQ4Fo1PbNU6aX28H4A+jwGcPRo72GGRs6lDWZhpS9
9bTJA7/42/acEuapxukcLhfNspzgNEJlEl+XpGZ2Ni+ZMx9pB9qUY7ufud1BnGOsu6CY7rzsLrOP
uWggsLHwBQKE9sPVVA6h3mq8/GbSwSvTJv7zeQRbtYGaZO+TunK3okKKpPebsHoi9tjk/7STc0rc
FSxABo9BtfnMHQWNd0A+qOorr+l0swCu89NheJYjVvyodlcpkSvgrkS7w7dymJLmsHTVpcvkwYmJ
T9jbpbvGnXNpg+8mMy/W2PhuUe47+BZpyhsAn3DT534c2Ycl7b+oK7+Qcb+3SqzFYtnLcYIxB44P
Yc4Gklhc9XR1iS4t7b2ZU3OF/8kdNkqwHKyiI0YPzMPKkNGnWDqRbghPl36ftrQVTzRVssKezfEz
hlrXzMYX/Kc/eWzh1k/XyOuCQQNYVhfvqSnltKVSQecEp1dQtfo1Ugf26o5W6Nv6YhSZH6fVNe/X
47cU+XPfOO/uGkCt1XetoU+YHVpijxHAKL/SOYhvKMvBfmDhcnbdXTtLqnu9v7dFb3Rqjts2Nu9n
qAnbeSEleMr7VSpIeLhowELvrtbKUjEdRb5wCsafsWo+7UDyKbfXxbWBekxHvG8bZA4YtwrRWoeX
0DO20FJwW2tYgyhojhm/NYbmQ0qpSaytB3JSeMhfTLNrYbhoz7lbiGegYjMkGd3ewanFu3Q6Ylbl
6YQYRWnKEe2oJed/bpbppEbndtLNH1BAl9Ra0u3EyrmTsU/5A+1avFaxamfu1WpeJUwzDqZnWqbW
nDtNU7RadcG9G+pXqsJOhIj3eUAR5vRF6LdF253ONVuBhAnCILRYC+DGXvgLpxYgIJZ+6CP7Xq6m
lShCvSrGXUP0Hcrld06KDuns2DTtXY9uHBs8PmV3SmeXrzFlvcLrf4eKkCMMtNvW7W/KLrxPKgfd
U0KdHGfrl/oP9s5kuW4k27L/UuNEGuAORzOoye3Iy54UJYqawEiRQt84HP3X10JEZplEKinLN36T
tLSIkHDROHD8nL3Xjok28RJkdWNKEkKp6TMZdQEAGqbGuUnVCa+PrbO0FjOza8ezd4CnTnrEDzcx
Ye0ZROPU2S/ZSw3mj2+3t4uhaLtZyXt3eio9knMQorrzpyKLD9h+tjr/JrOg3gXVI4mumyGc79BC
buX8TdLqSRkReMtwm5psn6HUq/JHOBebacETOaVXGroSPcKi43NAc2u19CvnpffiU6iix3xwLphL
nRlsKWkG4pfOdCCCrW9gOKbVQZUOfBgkt9Z0YzlkPQzpXtIB6gKPb3P9xcNJl6WPS/OAJHHWiOHL
a3wYfKdQsSCnR62JKRPOczHTWrXqKzDFPhA6t8NaJj3EJSjV3RLWFbKtYybsHf1vpkrnaeB/bbX6
NAo7elAwbgLShqhMTlsFZEXgdPOsfUJmbBx9711iTstqODTxyyBcgDdUuhSTNur99QM7yfkw8kMm
ZOVVxDTTI251Ycc+25ifQaguhLMcgvZ2pBS/TbPZ2w0pW42lUZjaiBjrtLxscvFl0K+WG5/M9fVg
n8No2IcRcqvCbEaSKYvmeZUSe8mFPzxN9X7GcBwZGggkw5Ye24/XSA3HvLw2+LJVV58bu4i/OpTB
t+TmLK99RyeJkJZaZchel2LFdsZ7iWZ0k/fEKVUD/ltTfJVEgkirukkzWnZadF/ohOsjI/ptKMiq
4W/eJITp7CqHHqTfSWzxHkXRrsr16Uj7qZygI2rYQ3WmnnxzoqyQ1v62whUUjv6L8dCjQfNQKFJw
TZEsoJOOjzIEUeF3KJcrNkaLb55TJOSTkC/oOsZbLIt8ZPmeRO6B7Kgz1391g/kbIQdypvLOIQwM
51mQXM5YWVNiFW6rqd/ay3lqidfSpzghjBXHGvsXqpwqZKNgQ5PvWRjEzJ4Khvq+zby4zfZrKSMw
UxhvOSC2Powagd/E9ScMJ5mex2I6LTJ5mSXtid+EJ6ZQJ0P7GtvVXqVy50XfgZhed3I8xMxzM2AN
GW3DuK4wSxQHOiObLKkOznBn/NOyvOO3Ipy1cHQl6ovHR6Qv/FuBIUKQB1ILvKhYPXvoGiC5D8vw
A+4NGvL5vjXeJaaEi4D34NWKd1GSveXY3jgZeQVlxqhYZvsioSsGCu129pInB907nXqirVpnbVUP
uIVaRMdzaK2Ac6YHi9o0vrpA7foNQkd5Gmf+6aSb6Jh7xBDIxboGJ04lY9MDy74W/l0RDLsisZFO
Kca0dH2hqLZP9Cw32g9uKozIZX7mZO3Nih7aD4sv7U1RxtVZVbS7IK4uZUMTKkF476Ag5z/8QZLk
BtkiH2FEljDkkty+iuIvc8W7Md0jgW+If8kuY8hfcir3mpEKLhBAO6nwIeX347cE9s099sbThcqv
ZAMc2095nrG6JUO3VuBIs3rKGVkhQjPbkq3F3DrhbkRVsknS4awQ7PXYuFyIlqXVpVjUVG+AOhpE
0qr4hOIz0nvPYl0GbEURDWEYKaF8NS3qKD/HrQYntD1zRpIkBTKDNS7cerVCQJcpMNucQbg2EcI1
KJZsyE5CAlvpXyfzTuv4nNAyeoOrHWPb5Lw7Aj0BCtV7vy2qk6Fn1o6YoZ/kuVpI5e3DXW6CSwbn
D9U8n64myJmpBIMVwIIWE00RmqcyHpCrEE/ezIgbxwzZSsYsELS7KZdjFsvhTsvMY/q7mwjw9Uml
bXCMtt7JjMd/bVbj40NsEN+5GF2OaXPbmBOwkUw3aByG9dGbe1LPj+u96w9L0PCXwJmhKBEtLrcN
Zcz0JQlDFDCYm81jqrFWoVkAqh9BGiHEeByRLKP3aaMD5oGAWR4T1wBQbcMw1Jp6i2pqCflD8wiG
ZJM7s3vd1+hUSWPsSq5B5ZS70AWueFW5NmZd3mLTZTd7LGRL2uYMa00stiXl6FeADVN8GqspWu1l
nrM2TnUDd5VuPVkbhXMRkUxLMcHCTfFvOo21n5yVoUACO77xrGdAJ4DRfiNMK/aOppMhnk0Du+Qk
qmv2PFIS6EYtxPZ2XgZ2lPhDk69ZCUYFBUfNqMxrwvbif3uR3Xx8+b//h8bfR73Ii7RL+qc3zci/
/sy/ZGb0FSVgbZId/908/Dff3f5nqPxQMJN1hI2wlY7jv5qRinBJN3T5PDourFxajv+/GankP1E3
wxlGl7b+i/+qFyneJSGG1N904x3Ps/kJzhu4u8tgoYgbQrJhqjXhrqkcwjLsyhVPVhCvKg+63A8F
Bvj7dpq+FbbBrLCktDgWQtic/eww+9zlqmOPbrKy2S+mpBkoaytAkjXEHZuIVA8hL+NsNufTxPRs
x8dj+vLTJf9N/KT031HqidyE7Qi+3oemL1Yx388t1YA4Inqd7bDzwJaG+IR00p8ECziJMz22clWW
FXgxRRue+wy2XxlEE7sT6xGXXtqkMfp+PwWt0CjeXbtBNPHnjsb9jRet5e6C+fB8Eui3d93quEba
AP4UBSG+uYn5Qn7QEiTb1iJ9Iz61fG/Sp4YAL3qXts2+LUPDh4gH7xCNwtE+g+FL1zUwIzYt4HCj
uAljUKcu5iufzbTNli1ZNHqhGKfe9yZIAF+M4L0Kcv/mCBGPXfNqaVPcZZTBAicRW6hMAY0JsDCm
jF8xsVjS4WvtScdHZmzNDN/buLlJZDfSigEJw/TCH4LmgKVzXCemyXDBqC9gOlpA1KtMacN/MKh1
6LcyGcPNifvm1KM7PR76AD5X1WtkC0pVUXPiGEFJ7vngaoLUJ9h8CdV51gZos7Osao8FZMXHzM8Q
6KS88rlIloaHHiSw9bYhouxT3fZM2JaxuxmSTvaHYhIplukgGK6Cxe+dDaEowIcF4gxcmwXp0pum
JLKZD3aMqdmLnOy6TAcJOiWslpeoa3GglivwBA9DiKZ5xaU4RT9gf5KJeMUCSvWc5Owwu5XF4hCe
I65xMosLPXqMwsqiZgWM/GLa46iPGwhj5UbZ43KfS8or7OUxgq/UlDMZzloZGiorC4cvL4qtWg5U
EXLd2rN/chAQR/W6yyn7Mj44dFm+VLUIvqcEzXtb9lshm8osXtAUuPZQ7fg7cEiX1URvGP1AvA+r
dsL8nIxM9Co7wzeZDQF2GSsAQjUV2dCeUz8uP0aG9C6S+cBxt3Ye1si6QYUA9zDYqeiSjMnT2JRM
t0C8hI+z1yERKoAMojrGXBbtY6cZY1qFyiXEBm2ZZzORsPKZr7M/jSOaIfZ1mIvsBIyfPUfa2qbp
DK6xXDdBI+KFE/Todg6sw6qzbQEP94FhDdSatgz6m1BDmdhaQ9c9RJkT3EHAXcZ7KUwGk6X2CZwJ
6Jm7eiCTFbk2lRIBOD1N6KrykuNsTTYNHWIwf1i6d773VkLRDqeY2gMwZ3ASL0GBK2TuLsmXrO89
0MG5QUXLOmAmtClYvec2eLvnMom9M4WnYDmJ0c3i5g4ArAQBFkPUqvdzp7nLicVjN9ZN971o7Ibg
zp7+FwsbCyPGHPRlO2SiCEZ9NC/PM3AC58QyOvhKXPoAQD3B5sxsvClHxn+DpE8VTz7EihyOfRYl
mEgd5rQ4Nkmdlns2q3I+zm1DUayNJsSJ8YP/w/SFkx0HrvcuSLya2C8Ie87eqB7LmU0AHWJRXtqA
523qlVV3CrhrYWgAhd4tzLNQRMeoKq4oDIBqncUD9IGT0l7tdswsOjoGBTQnRFSOuEdTwCrG29Vj
5BaYF7adP480X3GgPueRqKt9NBX7jNlafEvXnEA8h+NhQzc1ZXejOmJ7B7dFwZpZPDS7JWi7ByQk
mtYrPJyOSJAVzoiKF3EKiBj8a6DB2A+lU3iGlnGMYHhH+QPzbGLB0QrAmJgmXbI1QOx9l4Qd5aPT
pxM1uwnAU4T23NC0VV1EBacJcMUeGUVqW5N1R74vELkEOZsDTTeOHHfFUqYkU9lAnuuDlzfZQlgI
MByktYjImHt38VXaLro7tVo34gr5ox9clKRcFBt0HOOTEG1yH0jj4mQucg/KGH2ivT0Uw3Dh8SYv
X1A7LNuExY2xk+AmWlWORE1TtCJczlD1FWzuMq90d7gn5/N4FEG5Q9wyPeVB7lymU4cthDey+125
Amc0T3XHxjPkXYU+Fk1cH3biU5h6RN7rYv6czBJjVm5MheO8Dq79JBe3IprMjzaoxfM4VDT08hyx
+YbVm3db3FzoW02YC5qZlmT5d+C52z1x9wrTP7kW11np842oRwUmxOPp2uQ6QtUUNJ15mtOFfUHV
h6AnAjmjH0fNTd8wRSXwOXX9DLiPWZhtwjGlixtZ1mLzV6WYs5HTdmC47YygsZb8u41gxIhse1T5
d8Kf1bSrhgD1pq5BIuyC1SOSEgoPTK3shuAMHqpkXsn6uPFkOdkEj60GJ+ZGbFYsABOgJhqFJpQh
UYWSC9TItuhTAzsEDmjOhqoOb8a26+4BACYdbtqRmUqrmQZCogf/4eiqDfb/Wxf/XRd7lFj/eUR/
bF+Lp+rl5wn9+gf+rokt9c8wdOE+MWdXtBtDl9L37wm95dj/xKLkE51OzozNsIA/9e+qWP1TEv8h
mdE7b0b0ymFEb0v+KZHsSGCY3v8XI3pUAD+FmSvyljzihhj5k0i9qgHeFJMOGjZjeBNvtRCPnqOW
Q9hgLMuWktS7yi93P12Z31Svqx7h3fH45Wu80prc7r+xeuQiWOApcTyD747ZW7SUWM9icnNI4z50
6GpO8MDR75JqdTdTRba4uCEFuPWxMdV81o2MmlQDmqjonZ3VC4y3xRo+8/EP5a68/Z1qNYR7CmMK
Npj1un1/ukurmEh45x8hHqSlWntlqd9+09B8zxLJmz2dtT77+Ejv7wCJU4gjbG40Oyfx5khObxx7
MZjvBgJ9EFJO3gmsU5o4dIq/+RNpAx8f7/0d8D3l8+CgGAkcFCK/nhkC/pSRco33LB8BM2Y0VpIc
rKqErHzZj9TKqbSCP9z335wknx6O5jgk0QtJiNjPl7PIitIUNCq2lfStrVWUfEENqrwW8PMpe6gf
H5+jWB+jmhC8ulr3setjzbMlOZDn+HQzbLxLPx+vM20sizRHfE0diU8lzYfPiZMjsqvtynzN2CWC
g+gdenF+Q08qWlrvky4C9eLbKC6QqTd4q2P6VdW+IDl09T/YmEo4h2XaZU5qfTah035Pxsr+RuGL
tqMRjDWxhDv69OOT+d214wGRPs+jR0m8Pqo/PYptir1IJY3eTnB8L6q2paYhxfKijHPa4L3w/n6P
o5L6vWrn/aMfeDZmzvUBITVi3ZD/fDyV1ViWEjhMzJL0OXlC/lEUGR09SrW/ZV3/8VDrbfj1NgW+
Tdiwp6it0SW8uU14UafAlDVKgJleORze7DSgW/mHozi/bv15GnjF0neQ6GxDl5fnm6dPqcAiapfD
2F447bMGHo0DbuJ5GiRx33XaQuyP+CQnatkrtkInfVMvZEtE3t/Gw/94vu/WHlIoHi2XxefSKpFv
Lm3sey2mGXIWrQF9UQDgcdvgCj0vphbIXoqgiDGBc/z4+VkX9C8XmYNKITD/SemLUK0SrZ+eH39s
B522NPaqQtKNZPVv2MqQ5YD5HDglzt4BBcmuoDfwP7jwdCh4idL8wUgYvDlfZy4lgFfON3GlT3WI
MSHL6PhFVikuWgvO4RgKcZV5rTjvh3raEWMZI3YR0x/eP7+78Dxj9mpoFHSa1ifkp2vg9JHV5XVG
g7CEowA38qLMkComwKO2MUNUGKxB+4d1+/66uwG9JpfXrY2zMVj7OD8d06sCstM1TRfcfw2RfUKT
ZGqrM8g1OB38GuV7Lamfh7j6wx3/zQNPxbx+zRX33rHxZ/5y6A53iB7ZQm1rD5lKWLbNedc7yYlk
UvAF2Sf0+xwZNnugZM+cGYFyjzaWUXd88vGz9+5dgmAICQflCpUOxc+bHzIhOCjZDNfc55bw0Yr4
KDVgoMro3mw+PtS7dwmHQuUIcR87KSTC9Xb8dLkLtCeiUz5xZxUqB43sdq8kELD/9ig8RSwnYCg+
5Vf45oToAiZuP8Ee0zS/yTov07vJgnj78VHeXzYalET8rspNSsO3VVlHzBYOTtKqcI8yZE3IC4KA
Nm9ol4g/nND7lcE3RYEV8V2xdlvfrIwo00PSSw5FiDBdMNjX1qFDH7UvM28gI4WOAmMVk19+fIbv
FwcftFDR+BWKd2HwpupJdWuZSkDsMj4YmBmKPiqiqLoYnBH8dCeYM+JF3njdn96GYbDeol/ehz6f
NUbDVD82ZcJfi+enB2VRXoeMqCGfyfLNWRRnK0RWi/4mTe0GLjexVyc18KnVUTcRGCQL+XXw6vC8
BlHDPaBLStQG6YnQCZcM9qgbVCjoBPnSZ1YWezNuS4+iQ4fV/IqoU33VvYspEKNJcpkwoIewngvG
aQ1kKOwscQYsdXaqL6y/bmSDHyQT7h76q3irlLqscmTRe7/qxBlmtPiWiRm5GQaQGdyoIMHNhica
ckcw19nd1MNjb8xgP2lSi6hKnKIljzEkO5pmqQnvOrDfYi+7CgQBVAm0agNYsWAzuZ3+EqaEwu4x
kRIQ59QpAAq+J3QVWpTxm4VpnDp1+8b6HqWT+kLF3sB9Fo4GJYlcJ+/JidlqP/XxI9nuLeqmEb/L
GNunhjoDq8NUFo+E4DUCWIutn6OiDT67BOot+HdjBoMSteKm9CNcTFOvJhKuxsj+PkotSFKA/Xuj
RSJ9gD1mwklYY0ICgzjhbiqjBVRRjJGBd7rX2vhSET/TNnaUgzmNiBON+iHRdP6aMbn0URB/bkto
ZCsukKYP9CSmU6qS+byf5xG8KnHaOLAF4KMNaSyJv3LSgvS0HxrLh6FHFCjZftAeaWH7/edRNGwO
ElgUzabvUvfRjPgloTPYM1500wyQUM1A0hNgPYOqrDZsX6Yw2ycDhpsDThcmXalw+BotiW6uGhwR
XAmB5WXLmxx2ZlwtrnswsuuIEscMRLct8GNCxRoJ2s1yvBTFKtXqF4weQ8x3NMvKHcMvsqSxGEj+
P0j8Bzp0ZHm3YWs9FrD8oLNPMXkRsuoX4OF+Li+6su+Jd7Sz6aHFJAE4DQ0lnVBUVY/YeniK2jCb
nnyENM0Gl6u+SZSZvQZDRoOpCvp2TLyWq5erObFDb293CZsJrFzFSdIDJMYeUg7L1k3SCZxkFydH
u8ZlddMojaTBTY1zA7GE/KB86OivRNHaEO6TdLxMxyL/MYB/BR7nDMUD+s7xxltsxGUrsi7AJ5vH
V4SpYYNl+gqpdCZaFbHRIsbrkZ7f58Wmk7qfA9EcE4JfcvIAbbLHh5G0sdAjOnA3dr73PFYDROI2
oA9G3oSjNpgveWTjtjcoyVWVvvhD72Ag04CH97LV4sYZa8xxNsjCeB8UyaxR21qo2gwz5WMf0xNk
dYI2WiONLFxIOHkwoTC+3XYdYxiELqPzY4agZCMUICNh3/UF6sXFX9p6r3LJUDhUjnWedIFDw9yN
4AxPlb1gjElSRVbEULHWE3wXF4T+0RcaIPga0nRpK267skAs1se21e1K0Fgx7j6LFMXKKhRo0a6Z
nzOpmKa2lk5vOmu1P3e9gXxKvx87mUd+/FcawXnLsLhoqx0Nv3HvF0gCEHPr8AVUDT82SlLrfiW7
3pZApOyToQHGBSW9PG1sO7pbV7V7skLrUeqaYXi00N4/0D4DiOAQQg3x1rMI0a3o2K/UuTJ8DYMu
Wdgigp3Tk4N8JyEUDQ8i4Ss8e6OgdWDiuP6UolxZnfk1MS6oVMxFXnQK9nNvE3Qxe613a6qRdwIU
cGIJWpPUn2E/AADPbFu9AJPsvnXsiOuTcTAKFDsLe+fAnFXbDvIetGR/xuea5XV/51VpRVJPh+jl
gL2mErDYsIVtx3Gyh2NidHSduynu0wHbgLNVfoLOFvgiL2knAaoPmlJ2u6mI5YMY2+C+mSMbLNws
+m/hgsL3yMgKYi4ZAi7Au7WxCnJLtftSgAnexEmvmbUzvkNnbnJAl+Qssh6bbyhi6+9eJqDHKFML
5LIOfc1dIVDrTAMN5nO2zMm1Tacx3zPmQDHAi1m9LMpqM4C7jfjW5y1KhsSEpCCik+o3QxXP1dah
jXUJ6xblesImPj8MnjLoj2d3Cn5wO8fqDoi1cnaR64HMyEtMgTxUsXghKQjPLFmA7V+Rr5+NZRXf
lgS5KnQaZ8px+I+9fVbTA6N72SVhztwtG7+yA8zJsPUXxRCohQlZNX5Zn0ZDGqyRhvNQbPmntId1
2E6E2gUYDZwmUt+HALzxPppZDLRxvUjs0kYMwXYE+zSyzsvYZ3ZTt2haMysnZsEml1sPNWmho54W
cl+cWtYrsg3JZ5Qt1UXmjeRD0CRLC34QDm/YuQvaJgOW0iIroc6vdY4reqfbtCBDiIHl55nui9lO
mCUzrGSyeODTRYoL8qFm39AIAQnaRMszHlwCIHlC509lb2uuRonPGafKAKhr8WqM5Lq2XdCAXRG2
/Fuv7jZDmWsJu6L0NGZTPz1iqWZC5Ze5/xz4UY743RmJpYrckZe7g6SfmWEjxAUzVNFuTbGeAp2R
9ot2QbFCDPNzbApJhBE5ZG76yArsgk1namKXvKVhPbkFk0B39uWPciDjcCsSIpXooixoPXsiyx5t
T6Cqyos6+O6EMYR7YHzNt8HpNVnU8ezeuQunsOlSmV1QYWFOEdHgfPe1b796hBztfJsyCpXrEP2I
h6D2N/DmmhwF11LftOyn0RVK2ajdWObRRRr08kUyOt0X1VJ/IzUC4zbTJ41hT7Y3BSERl1aNTJkP
XvHoe8gdg9TCfqKgj61BhDZiv6HKD+XqGMltwiBJSKuPKQlOa/I0GYtaVrj7UBL1r3WTLo9KJe69
VbsjGiNg3HRKTQvDGvrv42iwJ2/BsPe7MoKYc+nKyjWnpFyMD+PisN/kwtkw6X2B3DgL+oeBUulp
YqTg4Gxc8vuorgTvVcHnhlF3MWMkLTp9oZWffXVVRM+CPDxzEDofuIbEV6Q4LKh2kfqkLCw7x2Xb
Nn4TQzilA7UL1v+GAVk4/4j6Eklb6UhysTPSjeloMLb7tJATLXe4TZYHjdIcnyhj/asMhyJpdDkw
4W3PI4R6riNr5W5yAU1vUB/593pshgpZrvHWhKVEoVkmYsqEh6yKcBasmqCnXkjY5KPJ7z3gQcRL
Or0A4JnV5nOJLik7jUyrvvLQ+vdJMzYMOgo8I2EJqRbLUAD0jqJQo9u3cVZtdFGnmvEGzqyNLTTG
rChrmmifwdtRmzAh6ObMhgV01Mae0hMLdnVKsLsQX63Z54PokdwktxpRu78CypMLkdiy3fgqF8+0
CZoeaDDU530altmzDiZDGFE7SyoppLW0fkudnruzzRgQF2d4Z/dw9k9dI2r4HbYyn7qIP7gNw2T8
7CwqO+3tASWdQQH8OAN/vGPfE740pT3fO343L7sBGM20qQiApAhrfCwQxrKjx4iJmrvhQwD1WRaW
QEMbjhg205po3sIvGa2CKpDXOjHg8iNi2ED3jQBxdsEQj5/TajWpT8lMtYaUivwYQSGAe0OF1k2b
xRRqnhbVcahjXkkgGfMXN7cp+/DsNrezEwmf+ySGM4zkM4rDfkBCTUWQMmwny2DYDuWIDi+XmA0B
BzXLTQY5B+2F8ZsXm9AkNiCOiMhCYQA1b5p4cI5Ev3lEjhXmZMoDsXf5kuRbjEWEstKI4M4wNr6B
EEONHg0Guh6BbWTy2cLM1xa6O4RzgrbMrasc+H/RkoyQBIfFeYXrxHQFPb2/aQIBRhSjNL3ziUgU
DDbuiLRbjXWCMj0fp71BO46StygYOPi97h/b1icGwB5srmnEy/QVUpK/G1yyizYNUjjoaT7Bxfu6
dFLv4A194u9iUqPWTM+KlL1O5BXPEoEPTwPFEHynKGeD7LQNRD3yCVl7RFP4l5k2uTz4w5oru0Av
RHJjo8u1nHZa83rWRhzmevsWWBUqO2jeNcqboGeMUczd7O5QAneXvpyhocQMY8FvoonMJd97anP+
axhUigFyBBr41YtdiRMDVGZFZVxyC6d2aU+znCSDA6sXynzaFPps8IbpfuXpX4DVyhk2U/Afc6eB
HjggKTpqAk5JAitIv+qHCUsLg5GHwbFhk/asTHz8nZ6+RQIqkKC3pQ8LfjZAvlkjDkbprmUXx5d6
35BGdxv5Fjzqzsv9e7SB+D2nGmM0Ha+ejEdADWyDFIJ7b2tRFsC9z4bpjmAvXmxL6jLBrhf12jkd
Fb6OUIm2six/hLIz3/MkDqarzCwN6visX5EU+J0BM6Zdu6113ZS3PQapr32LNQ7mUuJamyB0OmIF
WhBkm4RkJHIAa7vP9wmf3AScY2ZrFN7N8mC61p3OcT4zkDLZJK+coiKkCX4BL+ICHcHp0s5s6Sae
eg8Ntw8a0FDywiRJoXiNAalieL/wTqKlnNsv1ixId+TeO9dF6wA7QRqEkLcnk3XX2EadYcv13K3I
hoQTr8LkIjRx7QDM9hBL8NcRgTc6dXWfq8QjTqUDjagLJ7ycsgpYdVOjUEVb5JHwmjXF4+i30+0Y
R9Yrn4UITe8qyTrKAWbkFh2WIGGEwvVyiddXyhjBUtlTJuHAMjkwEfw+TXAitG8eQ78iy9Ceq/TY
STO9wCWQ80kA8NTbmZUosVsah75CKFX87PYSQwR5AdXWoziS20mvIZlD4Yw5QG6w90Ij72C/rAnU
gIgCE4ffFAPkCvrQ3tE9tAB+hSo4TVyNzpUgx/xpYRGTKojn74IkI642XI/0SriD+yNrZ/cVGn97
jv7KH06p3djMTdBmvojFV3AZUZihkiqRjzUJVNiZWoEkmdkgQ65QzEN1Sgn9IJrL/eHKCT+NNA0r
YmGiIsn7GV3rZK6USz8a+7a7G0xrn9GsUMGmreOl3fROSRU5EWJ8rPWEoz42iB4PA9arCe0CcQMn
fGTJuenGHH5EspBiBraltc4nuM+cYZxkvIbSgY0zWJUUY1LVfO/QQ+udquPxKpf58m3q8POZdLa+
6am0kCQyxEUEXQs+8Fjv5VmstaRA4CPaba2xafVZnvVzfGDz2Dzh643A+7cLuv2mq+Ni2zcAIq5c
p7I/kYTmz3sSLxr6DkBaXoj2wJnITm1Kti6Wl0/Kqv3yRHWj+9Wwiqdj2Wn3dU7H5U67gYi3YQG9
mt1UTMhnneGU3dQwh+jCIA/DJ0Jz5jznJcw/zuvgs7RVGZ6krku0max73ikJywArl4O+DYMsOr7j
KIfgIqzylMtM4MBRoiEHnuLiQ6P06eUzXmuGF6J2TQVSz1cgy2AYnZm8IvakgoQDj7sufIbZEfEO
qB5CJzz440p4MVnGWKcIsbH1mQerpUUaecUIDJIQ1J1ZnehuMV8i37TXOpW0qG1kghF9IK9yD6Wm
T7OtStG+pDOF5uow8rINyoz+tlxiK9l5cZ5/Ze7DzjQdu1CuGWT0AKMaOeze7ptcn2GsoZQkXoj9
5UYZDOBUhyVcDv5t0F0DBlV4MRjWbBCZWHwMqz57IH6jItF6AQK+8/BOYYqPZ1gnbW3V+YlDu+8H
s7PgYqG0NxvWdfnMJ266ME7pIaOiMQlZ2h7XLGSdRbA6+Z99bCtQaQiiMPnxXoqAasDmudFtQWUT
ZyLQZ/RSMthNcjYozdlQbqGsecuFRaaMhHlDT4G4mQbZSdiQBkmXZQid/NPEuVWHsbfcrTP4IC06
6bE5kkEPH1YOybj3ZjE88/3toVz5IrmEkRirIyBtvzpmdaGogHyPBLIkXvs4mVfE16TRT1//oUpg
S1VncXPpJd40g17uRoS7V/+oonxevHJk2FsAZdzZfLRPCXmMy8PHPevfNI55ICSzZSU8Iby1a/9T
4xhqvYmWceV45JZLswBDnGXJHnJ27V6kBlGPMsiYKI7CE6LbzR8GHM6vLIW/htoBuB9lM9X2pO2/
6Zm7muw3YmXABrgdmkFoACOGpaJdveTZ3rYK7OZCw5+iNbxLq0kcWhPO/+1owkca6CDtZ5zK2MB7
M9WyVGCA4iukiCSNnaVIE+lVS3VVqKm6/vh6v5vorIdC/R2S2MNA+u3wSPSthzSNNxwUnuAcigsR
QUnfHP8HRwlRwUh/VWDIdUDy0101KjGO9in3ZbzG0nU1+aN13v5B5fH+XKhGQzYVbsCN493061EC
OUQAP6l0NOy4QyUjwWlFDa6hj8/m3eTIZwy2XjFwIJ4I1JuJa5UUkRyTrt5O/EfkyXEidYzpqlxJ
YB8f6t3kaJ2jOBJxPnp+l1P79ZTmPKL1odcRtu3FZ8tiRnwwRXbuEEN3TJYu3Pd+6/9hpPxubsRB
Jb1qh3ky4zf3zfnJklxthy8CzW52cv1AlT5m2jtpVfWsI4yNhmkrPjW/+MOc7C/Zw9uxEYII4lwF
X30kC7+erm1Fa2+R1YfaeST3phiRNzJZ7Y6inh+cxpYX1iTolXkZSUpN25/XzGjsrcams1tAp/7h
SvxlWHj7g4JQOqxC5QPVfTPwVKZketNyKWCXG3bx4KeneCq3yE6jzThhRBzG4QJtvNmahaTtxeqG
I4rV4jR0AZfl+LdokgT+uV22+tnWS3TnRQWNBEhNf3hzvnv6V7PCurZ8gahNrPK4n9eYUwB0Crq+
BgEwTfdFSCbMLO389OMH8ndHCZhjIjRQoc1k8dejKJSgjUfU6dYtRXBJKNzXiRCF2//BQXxnPQt0
W4Btfj3I0LOu4JOxlZHkvI2OLm6Gpf6XlvI/CkWcd+uYKxYgXYLw54Y+opVfDwMmrB1K+FzMR3v3
Sq7834EXzAXFtrXBpi03TrhmtxiS4XtbZNsF/OeKNckIJ8eGcFoqkZ4HZrI+w/0Nnj6+CM7vLjUc
JyFYja4t/Dc3VBBvI8i5rLdNqX7YaawfiVS4w5BSn+PRys4KM9fbBahEBjLL7y+DwCUX1e9JaY9n
HAPwv08EgYUPH/+u9bC/LAmuGuYw4iV9G82P/Ubq0qJad+m5k3LSOOUhrlO6WwMx6GFJluGih9e4
qGBWzOHLx8f9zd1y10dilWzS7wzevBvYigTAlHgoco8adIgCisiI3utow4r/+FDvqwCeCEetyk9F
LjEztF+fDLq8g7XolC9JXjJebUjCwY8g9yVmWewdOTGOcRpe1abyr1S4wJYMF+sP61msT/mbC41b
C2XHqiTkM/3m3V+EMyV3x3hgcEW0RYQp9gVqn41vm5b9LeRjZ0bmDlCxfCL+vfucQ8vG3EjuZBhj
aShMa4BPJ+IGPyfzJlFq7xN4J/ZKks01rAeHuR4Qt4fJdkNMJDC3t562/6RH/c0DA4ZWqJA8CXQj
b29ciRBqjJq+4sbF06OK0+BuBensVaeqO8KqrQeHQculFTLB/fg+rrfpzRVUQLv++pLw1LyV6CSu
3TU2bZVt6bj98/9j70yW40ayrP0qbb1HmjtmLHoTiDkYDJLBQdIGRk0YHPMMPP3/ISurSqLUSat/
3VZmWYscoMDgfv3ec74zEPSzE+hgH9DuiIdq8t77NH7zxeIWs9GSWMgI0YP9/NrkzF516N8ZZpVK
PiBt6y5TbhrvbEq/+RAc7qdBVUDkrHy7LiDriBPp8egItKyuIjcqVqwwvriqlO9Uh/I37yD7icHD
Q0CIrvrNOzgC/2KFqUHstTLypZEtXq+pO4FcYo5Fht+qHYSksy/4VmK93NX4zmQc3FCpBCe9r95Z
fH69wwyRBSI3+Wfh9RZ1RostVB0wd9/UZLIzG7RdJWqPdz69X98bhDood6khWQbQCP38HD09ZKyt
1WhD0jF+yWvOdD153fsc1e4tedPF6u/f01+fKNcDFc5CY4CK098sqSY56Ei8uJ6p5/G2MRlG0I4P
thGJp//xy8OlHA9dOP/Hq/rmp4EoTdMKILTvdF19sBZREhHV48GKaa7+/a/6zbNadGmo6xdlpBRv
3h2PTHPhpLwxPSFEwDFscxf1UnvnKr99Vp7NJonzlXr8zQ9ySQ1R48APCpgy8pjAvOV0gvx2BNIU
LGD0v/9Vv31WP1xv+fs/HGWcsYJnXlf8qrqbr5UNOAdxebKNgDe989N+dymDvY6N1rAkRtSfL4XL
EOy75KeFZY3XznSkT9xtfSIC2XzngPa7S7HRARhDc0eLdrnLP/yqUMfnJ3s660nZmoeeUFyCuDJ5
W4hWW//9DVygiG9WZSTxnCpcy6G3ZIo3h8EMgyfNDYQFudTl58ouEMeaiXtX2rqRENFak9gOEZXt
bGbW3dQTlICkvLMjcPOJVVZg66rAXbfozRmQtCUQVzTk73ySv768yx+Sl0qiY4Pxavx8Q0RL3Vh2
LLL2qAj8lkEAnkX3tn9/L3697a5OIW3rFFRoWN8qHWndo9eGFOcTWJTtoiBLD1Vlz2tTWdU7l/rl
JOliftGpd9mHl2Prm5epiDs7xY2QMqSdc7VmruI8jy4zyEm2Ixa2FLaK37vTe1Xsb562yaCOfdGF
ekkY4c83MvCInDAppv0epizGyMUcyLXaPdllJ2588cDDb4686vMt0Wn9aVIOuLaIlExi0goQQGB0
nkap7oTVO4+yGuZ3HvWvDwH9s23zp6Q/Qa/5zZ8w9NqxBI2M4oG47qsmwuLcCboIUai9p5L/9SF4
HMx4p5D+8xCcpfv1w2dWZUpwoI9xs2qe90nXFe5iptew9ISpkfhX02ifQGf8/Vv267uM4xmrgSVZ
JQVtpZ+vmpQMbCrsxoxuzObJHQyQSPVs1+8sV7+07hZVsCFZRhzeNPnWf1JagVWQQ4z8ncbrcR5J
PDA6+p8ozlwSVtqSeWI/uMMBPqa98lKG5f/x76QtQ7lsOsAMdH25Dz/cXUU8mqdnEjATqxzBxF1C
YN4YXv/+Kr95XWhM0AJaDiJw05e//8NVWChRozVtQgMc1Eg79fd4IrIPVsp+8/dX+s1zw1eDjwEv
Dzu1/WahnCoysAetR/ghvGAblFn/2RFe+fj3V/nNMRjNONYFlPu0e3TnzesxFyUmnbRL/FGruw1J
PgxPVOtCr5/wTcaK/Da7IRfD1FvmTimZyqM9fJGqDbaYGvQNw3JEhMlEPjUOk/+Pl4rXajmFueZy
gvj5biNrodM7QMTU4qi5NOinYHYx3+DIQCINuQJM4sG+bks7RX+HSeKd6//yDLgvvDUszXideBJv
FgdWyDroLKLDkqQndEXz1NkhZeGdq/x61qe+pkiiFbF4OKg6f/6ZCj56w64M3xJNw4QkO4p2yRCg
2MtTevy2Ui5591h3Q4lYbZNF86sJh3en0OVttLhrN7WWOk8R05j1n6/H/1Gh/xvZ/w9fyvq1ff2v
b3kbt9Pta/btf/77CUBE9zr9aDn989/4p+fU+IPAKAsLHG1B5hRLdfaX59Ry/zDpw3nIjliEqOp5
qf7ynILn+YMNn+WYihW3KiSXf6FYNMP8g3+Hd/yf/1H7P3Gd/rxO2fRgEP5TOC62V+wUbzv7hd32
pjlo+mbOcvERslez7eCYPLaMH99b+n8+4v91LSlY/ulT2Z79Zl9DZUEIcqXI7M4XgAt44ruehtaW
9l23g4ncXVVSkKy1MMt+eCZ3/zjM/4i//vn7/OvKXFMuxgpunfHzh+MSkMfQPYZ3EKLYKKwsAuNh
vHORN16fv65CrhtiIoedxXizCkmIJRMzOGODzyu+7XIyAAbcFY8YOZDWlkHT7dCfgSlg4FqsoOu/
xPN0H5Gs+M6B/LcP9Yc/yJt1grIYIGfBHyS23GvDtgqi76zmf3zz/2tn9Lc3lTA6l/+ZWAbf/Fxi
sJlVaqmxGAuKdWVZdN0J3f77J/dn7/zf3Zl/3tR/X+XNoxvQLkTuwEsz+MKH7OYXZ+Afu963dpK/
kmBICIQPdcFHX7127wff9bPPid8cjRUi03eW4Ld31uETIXmZpjYHSY/p+s8vkmmC7Qq63NjYOgBF
vIzpLeGYxtIrK945Qr69vYw3MB5hUeS8RaHytlNvGk2Y6S0hM3km9Y3KiwuJ3dk7F/lHX+3H+8tl
6BzTOmQ/YfbmvCkfRKchLk2WLJt6ZBpualMEHLAAOkIqVBTkOxPpVbQjathEqbcA1NhJjfJTG1Jk
kUggXGYZHrpyMgqwR0Sr0Y1A84ggGxUZFeDdCDLHFnyxUpS+fowGMvZrL4KnKUxG78jLdKc51Wk8
ErzeFKC8kRnbxX1nJK3lo2GGI1OwrdKM0FKmCdnEjTkkqrR8FRfTrRs595ln3ST6TKMp5eDN4FdV
jt944SiRXTk9Ki63m56cgSAcn7G+6a5HGMzpPl7+ugNo3Hh7Qs3L5GroqMrzeqhaCLJVRZ6DVube
c1B1QXDpjC4EOwquTQcIafUaEWOxlpAlP5swMoZSfpwz2oZ84KVQcDQt2a60rNSeXYqqAlQ6ycI1
+cLJDgn+4sHO3LDZzrNFrBCzH3OHPyGDxGct0SxhYC/2PDiRDFsD48MYySFeG27cHrDvZN0+nDXt
nM4OAXGKVNqvQFzp7Xlp2DGYJqCYLC3koqiJsNSQBc9x5Yyiy8Xa7jb9tBns1P3q4S8x3J3jje4p
1CZ+r+dMTbDVyNkmr2ts01cDBWK3qTGLTFtyZBmXqrSp5hUql5y4tyYnQwxSx51e63EA92Ry7xDK
kl0zGM493EX7s8UnUvhp2qYPXh/JfjXAVAHjqQx8F6CI5n5tQHn+Ho1G3a3BxHrQRscMXXNpRgOS
K9OCeM9Mw4KtxKR6FcmKs3xf6umXBfaQIs3qq4+xmZN6QlZU9EiwmYuXzBXmFy0I49vQzLRgxfca
wm0powkKvxPC32rbMP1oenmK6cEY6VYOmlt+V3Y9nSuSer6EYdncRdk8A9WC/4JVH1HmZZjK/IXg
e1bxkPjWS2wYpMQ5uXLvG8BrMzaeBpa1E2v9dezb6uvQlHF5mIJhJHSkYpS+grUavczVSO2ciQYG
vxsPNZIUWae3bRm3qKgqt73pQFbSRLKb/l7vUItDeJqGW0BQY+ybfdxdkbmRgxzqgiNbqrwDurAa
VSDCAwKkGRez+QgNXhRJxorquBf3ExrpRXdflwH+pxx1+jxD7fIVL/pF1+p4Ru3raHtUDLDAzC7G
gNAoaXwlvBRGa+Fl4qyZ7vwJw1Mld7xm7gXHJ4JJRFIDwUyEi3+yvZy4d9HFSF6B9JgPHqYBRDiE
OnwvRs1+bWc4zdBtChS03P3kAs9reuKVSr/Cr5Xpeggn8q3KYQKEjNwveUhCyW1KzEA+NKwhhNbN
PAa/8iY+6rkADhqAViJTyjYIqOnd7MxYpLXWMW/MA0wrjIGkG2bfciNyGQsnhuK9nVwTdPAkSnYU
yK/2Hv1GdsInOQPPNpPU2iudj3tlFSURu1LPjWxjKof4lalezGmd3nVLeymF3ybnacmRicrikzEs
GaURaZ13o4xQr6WuW31DAoiji+4CpLMJ38UNIOcUM56qWiLYoyGetlj2ZmKWCS8zNwNRxWKRBVom
mCzCUTEQ8CHcl0lJ1igmm6nZR1lZBeQHNpZ7RDdZQzW1qppEB5tpzc4E5zbfIA90nhk/AbSaoR1d
0S6LaJc3hogQCvcGE3y0BekmKpJ6Ppdh0t/NWqTrKznJ1EBh2lwsQm7KjSUbZ9yj5aspF0uEpvgH
uipBnTgBbTbqdDTImwNhjkgalRgMZrNsENNKVMyjF3lXy4mbcCHy8o/nAq7mzq6HhGUQeQlOhkyO
sL+8kBxGszUCkkanAgD9ECK92oxuR0p1BuIN04eDPA7trw2WtUVLV25d5TjDRsUIw/ecSodHemOo
g5soHR7wTOLmigIYFadZ5z4TQDmN2I9IS3f3udlRGREKad2NGIEg0DujgepJEPXuz3lcVWtZ8Iff
ZlahaydU9BZh44ix53XlsKImKI6fqC9Dc+NGfX/LLBRUXKiS1N0IwR1YF7TcBHIWlFZQPGMPn3vb
SuJTRWLrNxaaPIyeoZUSK4K2PN2UGCDaR1tJQQA11fSLNRKHtTfHYfQeNDvghml5Xo3bSF88HH1E
EBbstR7LJ19Ox6yDfbs/dDFziE1HbDvQok7mhMIBsjqzrOLmc+uSNNFJX4IRw/kqnRK/ptcHFoRs
BTGrDvScynSqlvT6Ej9COwJL4j8BvSG5AY83fIca4qSI91Ba+hn7OVEDc960OyeuzeaINDYy18uy
g+mA37Ywwx39JeJ3Xial2x/aNi+nGy3SILOZvVaCoE5Mg7TzJmIZjJ1WbVF0m5/+75z6DzLS0mH6
38lI/vztS/RzdtHyL/wVXeT+gUyDsx84Bo/c5wX+8Vd0kf4HQULoHmgs/QMm+q8zKvAjxEaWiwxn
OaByqvrXEdV0/7AYbVJQLgdLzgbGf3JCRcixVNX/rlGpuQ2bzje7PONF5gHmm5PGRFiEBohzEY4X
7rVARwx1xYMKaTwludYcGNLyfiUgkes4KPy6c145ZrJeTvVLnYvKjytDHeimAvN2PwtT3cdVvFkU
OgMOPp+5drjC50LuW4nqWGvN81xY+a1lLtzOJKdcVb6uTfkOPe1hRrFj9kaJ0ng8pXWzL1nngd/B
zqdS84pzTWtYYztMouLsWdknOxNfiiHYm239vdE8OkPGUZTOQ6T3IPU3UQon+Bv8/d57bmext8Dl
DaAp4hvpPmEyu20SMa0qdjaRT6tg2nmYNCrD+uKVn5lpoTE4CyxsqwDNXBZnd6034t5QGzcBZF89
p31+mNS4cbutEYSnhphHjqB+Ml/n9KwDXGGKM6ws7UuixNNszwdK/Fuyoak/sr3mPQ6clWnbX5L6
45xbPiKHVQlidM6A8kTHcCzOk+nXdrzDr2siJuqew6zccRsX35sXn5Hu6+2xErPfkkaxaqxvIJof
20o0SMpxd2rNYx2+IqUjs5JJ6jXAzJTqyV6ywE1SX+d2cEfo6oYSGUuQINy13M+CQ0XGIPpcUErP
avyS1OMOvClpJSNS9ZG8VjFcoqnGYueyOfRfVb0d1St+emOlyLWcsCPnWrzW9V0cYr3J5d6D0Wlo
F7PFK4ZqHTGZKZL7kMtGIU4/42j0dzV5egj2OwtQ9XCXtscEhVneE+baEfubRl50iLripldSp54K
fSuoH8I09h15F+RsKo6xJtntLrT7a+2qblVZ064xckCDRNDxumYfR6xBqDOm+7BwTwYJi1hSXECR
81a0KOfZ1bflIB4gMVK3IXQ2RjqqOku/OcvvUnwzZetQDyyZL8+iyXYhHs3GYTLfk59rywOpKIzH
kDQnalhVk/7UcHCjsbwaMljRE3vmfPBaQm/a/IR1iYyhprjY0xnj8/fEGW8bD+x9jTurLXYB3ndL
fczKet2TaNy42SnuODbmJ+KU62pYV3q77qzXqUuf6pBkDM6XKYJvS/R3TVJSGboAJjr0W5LecYxS
4WskCSKR6Uurd9cgzsEdQdGc3bVm1LdtQu0VW/fs/j7zzkNqavvBGM5TIb54qfUxmiTvwQeoro1W
rgMoqeBWDiQqtEV9gm6KL+K4+K4YvZx6fcSc4yEbFOYd0YR7VwX3QZ99Z4PisSDR9M1BSt7vbj3r
1m039+2ro9dfqFiJpV6eRrvNIwGiC1fBqC1ZQlF1dKfkY6QFL57L56FZxvfGE9/gIeGJdnsPYQ4L
RBATspCcdCK+uzpcJ2F2Byp7I0b3fiQNkzpjRtKrBMT8YSQLJ/zoWVQoYaWcizYZOkHB7iEqUJJO
REGsJyJatmOUXkgUoeHd10/4yHx8M2cArHsxAFrICZOgFWR9UOpODfG+CpBGVQZu7S8EPmFGzGay
0+fVWEafOR7eRtAYdETVEAKIfVYpgvsYx7AvAnO+pJ01PrCSDmvpTDcy55uuIxfsZIE3ytFPHD2q
axFpN7EpzAMLu7mrpqcO09ls6j1hXc6HQGYwggvzqkgpcOY43pgtpip3OW+IoLlO+Ngy5On3WZNf
ktEOD0QddVs7LOd9UONrKqRG2FDEN4mOjfgCFX9SOoFlLkLXIri4PfZzTd24hTk9Wpl4qdPpDiLw
KXGsWwohPzBPnRZi/Onjb1ARHuYB/nzs2d8oexhwqMRlWJxEew+T+2ZI3eRYm0RZZdZ4h+pQ+2i0
HkNlO3LhG1hYvJuJ0q6vk2prA6BxJj4jUwtuGFbWtxSQZBD1oEZIWLtxrKDaB+2E56+c8vYWJ0d8
jrNAXymv27ixYa/w4PQH3YWiIUrjCT8pzY4ABL3bevZVqy0gqfUYsWKLc4DL+UPbIQSx7TF+rtty
2FpTVN7zYiTYocL4BlsDiUemZ63Dxiz2dkq5lbtltUlDWKxoeCljJxsCL6kwnAPms1MT6DTXPDRo
EVoX7UKDUHmpf4FBjEsTx8+K/IAUEThZR6GLHbHuAFiGHHsOcoa0oBdfyza8So1cYmTW20l/wD9J
WjeUq7Vel7QSWK/u2Hj5ZnqiB29riLBbI2r7z0xOoJuk5iQPDDzZlAHXsNrq+a0zuDN84r66oOYB
HWE/atZYHsbEYXWcOnyH4Xdj2fVC/RPEfrGOXH1NykB2VGU77lJ3zZ3m/ICtiexlpQ6tk5sbu5sJ
/57UR8pbsY0SAuA0L3pJ6QxMqIjDseyokp1rrKb8DGZUfWlFrq1KbUiOgQJtXGSW61cJBI0Jv98K
GKy76uJU7gYcvUQaxVQDtv45S0inMEPJW2tX6VYrmjvL1PqNlacBcFEwE1aZtZhblv+a0QmsmHV2
yXP91QDMtrPgMpKBHe2zyn0cDP0Cc4kDV2FVN52gPnCeEfN4OzzegFGTcfa1YvqsJzBdp3BEe4pB
0ReNO+3JuDf3QCIqX6vO07gTUAHi+TtgcbkmEoMkbLt+mfP8a2+H96gLxCZyCeKL9PTM1O7JiJtD
E07nKJP3s+ZsDSPft1b3qNcZKXLsJ8H8ZXTUp6KiVNOQeXHb4zglqMPd2S4H7XEbmDdwFTlSLaWS
dYwba+cpwOMxRlc5rAmV8ocmOs4ZgUBF3RF477JNVefCUkdvzC6h1/npcKkaa5/nyKzKchcY9gYm
Bt0FSrWGMD1N8X2Ysrzl3lM/XDUz8Y5lmjsf8SX1p7mfQ0xTcPw45fXykmrEXTcZed4Qb0QDmKz2
hD8LMzigund3KtTHbZ3347qNOE2hZTOhjcBqRgM5D166MaGS4JZpemsfQmVeoGakv1i19I5VSX7R
Msr5rDTqxkgExamvbYVsoBW7opyje7iJ7IuRXqTbps+0tUbw9s4OU2+rZ+Qk931rbYxGR9Uzsyvl
XjWfeqyUDzLykl1HT2zfRUre9LRSPsHJrR4KkLybSJupkRqc4FczHwogQjYeNGgyhon/aOwvlo7n
tCotsU/SsXqpTaDm5mDAthUk9fgTR8w9/OnpMZknCdrC6o54eK3vmUTUW9DoufeE9mrhal2arkl7
67ZOtRrhQtKkq4R2m2QRoYRuHj+KbhAHg5++IrbEuYcm5ayTHrNRyrlzDzGg2hRaX/vk3S4x9xGR
MsNo+YMcsmMd62wdTkXeEOuHYeyN0tiP0F2OvRd/0JuGmBrZCutFpoTbzL2M1ui0kzsoMnAlvKyh
e2VD51glpRs8YSP2DqZGBJ8Kl+ZdHVCkQM7wZdZop1wBIJoTz3gxkoycS6MhEdQYQIxl2UyhWE7O
69xTD2uVZKJsOgx0BifrzmOuJR9qL3UPo7RGZs1D5lFfpmX/dcbEux97bFhQwz8BvBIsiIa2drTO
POuF+xB71s4aIUqEYbyubXdb1aTaCO1Yhf3CShizHXcS/EOonYO8AIczPpsKLQh9QH0s6OpFeJtP
VO3Nmi7cDHyHfl+ngk+GOWxT5IQrQ+U3MRmcXsQ2OLnpgcblI6yOJ4Ocv6QFAGqOLE/FI5vr0Wjo
W4BdIDoIt70VJh/hkcuFyLwd6eZtKkGYx5A0dzrAAL9CsMv8k04e6yXT7+Cc6sW5lNGBDBbeQbq+
aig3nh0+FzhoYedf6H/qlH+ClPsiio5w6byV0vts1YLs8rPQfJkHoW+6XufmOzUIb/ezN9oEwFhR
vrIn8gmTySwfdb0SKznO5uOcxkwN0dGsbIbhxH5JfYsPsl6XSf00g5h+UEq1iIpmBH+pfcwcb01n
MtwGQVpciADAKq948RfayUqQSbEhFuUYOuZWL72HSX4qYss3SnLK+3oXCFhw7bhxIHDQ4sAwqW3K
sL1ZsnjshKrSA7PQEXEzYjJ2pfU9J+C5gmsEzgdTaLQWdXKu5Espq+qrJ/uvsLoWPEmbE7Mg6i1z
EMuXltAGvrK45hdzAzgRDOok5q5fj8AD1sJR3bqjKGXf0LJT3oZHVAm3odZ0x1x0d2WELyZ2LHeX
YtWGDxDtSo1WTmMGhJHbzFeDvBk3KRpZji21k2/ZLZyz6i21m/Uw3lu0tF8EsaKHJrLpr0vV2Fsz
E7jL2hwiXZNWl8iI+w2m0RjiBgl1TbfILGAYZFtCyZHoidTcM+SOjuDH86eRXM2NiRDzLoVh6rfg
w14M9Ok7W9T1rg3KWAMQNXovcADmOxuL/FNiT+nVsTp9j6ir3XZ1QP6cS9b6i2616TnqSUVKc827
5qkW+eRcmPinXWlzuBmqgxRx9jKUU/24WA1eRydtP/fUG8d27rSjsCPJqLuS7RMMt+7SqTw5atCB
PuEfBdXUk724M/O6n1aWl3m33mC3H1pLD64KkMOD7GI2pr4JKHoBLmSPnTEZn2bbjNQa+YzMV6NO
Y9bwynHfJUB0dD13Hi00QVs3V+OtskpxmuliU4fwotpOJq+BXhHGE5Nxl0NpOGS1U90GZG3CB7VL
lv4kNVqC7+bKvmETmE+zaXKGc606f2kV+6a0CGTrRW1e8YtEH4AK1PXaANH20nlWq29NwgChzaTj
oQ4TupUZ0FrNSg5zq8WHMYxJrvDaWn8gL4XSLqfSXQOLJzyZ1+IYu43n624cPaeJadKVzsM7T++j
752J33TVhCb4mqCYO14tJwp2tKEB8ZEqt507h3MiEK7phEiIPcJT7rFhMgWIICc2uDE2yZDfRLy1
MXkUcpGGgU9HcINGYKQ3Ybb2Y6bVzJPw1WK/qf3AQmnTmVeRRRxmVLBOA441ctQyn5KTdJN8ll+9
rCdpsg7WtIJivx+T7NvUxe1tnyaHOCDbJOe4vuksDGSBhifcUx+KQE93ukPqNO33xGANd1R8zzQO
aL07UIapj3kxWhzU9Q91lt2CSsv51kX46GLmos8ZwPsiOYI6Qh/gyc79KR04Y0bfZ1om6NGggYmX
LgoIdUg3gym7lQ6Aa1Xr89EVQbBuU+MIr4juPoEyZIEMN4VOjC1+dYLjyFwlooqj6XKYvHcdgjS9
eej3dkAiFgIze35KrHk1AZUnwjdyoXgUXfQoyBLCJV0UayrWg3CKvVUzPOsGGXL0k+VZL7+1+mUu
qLyscVilScZRuyQnQtkWJD00+9pAX8OpoJe4a887xdXW0KuUbygma1uE3xKZb8H3fyvHOH3KM+3c
jAMBFQtx1csCcy/1hqqbCM2VSsoLx6sDt/IrI0Yi2eDBbsKm3apwfLV1+45FjjUf4S+/9isAqY0o
PwQagBab5kkS9EwOcL2SH7ic1BKYUoy9rB30Of74ElIkk4TnNmw2TVZxOvXKU1fP3UkoW24r5thN
YHub2g3HNdixHkgWnUOLIExRh1vTvTHSbZgkHytbXkJVftEib1ijiYX6R7AEekwUxVlemDt2Iazx
aa42dZF12yiipVJNJd6fgnReGGmanzGVuQ9BDxGs4bK0MMyUzaMqxpugc6kyVfFchxWWZfcV+mjv
t3ke76RQ517tvc65di18Ol3NZ1mLVYSZIUq8cxgIA91zC1Y1Ab+HpsTaNEZJ88WboDiKm84Dlcya
PWwYM5/MuJ9XkgiCTU6S4Yr2rw/A+kbQFdoAK0lewznhJbSr4mUuxu9yaK3tvJxGRZ0mm9DVb1Vr
Hj2IkHQ2XlOgUTdmaN90DRnKSkh5IUURBMZgjBck2M5uKMq1Hk0nwuDIYMKVvGyAQM7YZBzvjDyn
WTnO1avL4tkgbGZjpjR1B60duA0Y6sc+IQ81KoEMpCNyEvpPV8Pg3oQwdP22aW9rNe/sOLxnnsdn
3uvPEwfwDUOhW4PkEIQu2SzozzQgRc18m/WKtyV8giWR7ry8s082XjkIBtGhmYutG/CW1tF4J9PM
ekRlsY5dQ9uGjHsxsEfOrigqZ4unNNklOfEV1PXuvRYB/hjCO2LwjvxJntkTz1oT8sm7rx4oxz0C
cJbChL2RwTOOCaAikozWsczFBpTDXRVgB8ZqDSZUxTs9SDvfht64mUz35FEBVcRGfmKzktT68aan
L3TTKUkvVRdgEcVU3/WxLC+UBmfZNid7+S56cs3X7pDcK09zUEmH32QfqU1vz19ARBGRJEP3OqYz
n70q7mmmsUjWgPNCWNz3tmK0GaWkTUEP6t1to2b9WFqldTPBf7wUmh7vG+nF23joaNBM+WKdNghp
kXepHQBnKu1no1M7IjHate6U5R0bzy6vhLeXs2tdWovZUs4a7FjJRdrZ1bVgpvXG176c/9yVeCIB
oEZeUSTPlDbrPKmeLGdU+9BkRZ3arSAfOsNP2XbVs2F/ivHJXMJRGJeoO4RBQWzMPcO8TSpeNZpy
V7cApyht4AkS/s6Kk5h5nfRJ7dx27h/zACrG7I7dJcmZkMlCHepgFmcr6gDGJu7Hzq0oFGPQbDTH
6Laz8HY53DpjwDmXektI9UQmlDOWN4mAIkRk6bDqyBU5MYpb5+LS69Z4TLSC8FZ4V2AJN3qv0Tat
AP4VJnJjPojENjxKXkKMpKBF21UH5QUHIbXzEMarnulF6QJoi58ognVsJPq+qrVkY1ktDAoOyDRh
X4RrN3BsI2tlZo7lNyAAFjzRrmbNVYksoc+5DGk5/RvZvobKM5Y2Y4sPDJxzoJmFdcqLplsHcWcy
B/UiOgiUXUXbNGBtiL9x+4l9kOTmSKvWY6GqDeC/yFclYcC2DjuHlrdmHYViQBFYjtg2bfZFD52T
qvIb+nbGQXXqQz2F4tSjSzgqNRyyLCxJnc2cVRfAc11lZbpmdIFDs2vkN1ek7W7Qu5t0ue1axldi
NACTYlJc5QQnRTe4l/VnTwYJ851gJNnUGm4Gl5c8Dpwj6NB6m7kmghIQ2sdMNl9IF20ek8D+FuUY
tELzSCTVeojImEfYxI4UegMgko5NMm+FXI8qayCQWa+qXPKDvN54LJkn8xrcdRk0h9IIv1H96DeA
eI/GYFun0dJOYZ9kvgjpB3sToZ25AQauHwOogkpA+oCN1BFoHpZG7uszB8oiM84qGe84NVzsMHzR
OghkmQnmBRHTrkr0YxYyj6oraoE0I2vYFEfPWHz9uoeuhdIWHCVH20pzfWbXG4a61FSFRw7jOeqO
TrZ31GOuzsjpLxxboecQUD85Nnu/nW4d6K85kvscNNSqqgt9nXEappG4dcv6jDrg0pvyvtNocgJG
3rT1rFHceBeAIONqJhhj66XfNHcFCWQAQFiQFD9masHt7A3R3o1tcrVaDKZWNxBGXR1rEix9U59u
O8X0qBJfkX6y0sfkOldxG/oJ/8DFIT17pWwUPLO1RBcZE8S1T6IW3ym19w56noVBtNUm9+pVyQ3H
qksbdF9zMzYIOzNJ3C3IAtRDa7hMWniqJ050kN1eEKqJlVsWbNy3mZbee2G7onXox7N31Ixpn7dm
sp69Zmdjkx28xltz+2NfDlCnq+m+d8WlZM8bxBNAZco7qJHZsMtU466tNNxkdXPlsa4olDD89xRJ
TeDdTcv4sfRYmQFdhVmtLmYxE35OnhlPMwxpkMENxYcbRF/1KDzLnFOwLnS6wmlxQFr34rBtrvC+
3jq1IDeWTEAWI6m9dFZsb0Y9uiASn9auwcffJcV8iSWf1GAUwVp1jnWgx/LBq4r7AtmrP47eIe8Y
TYW7agaMHOH5zizvI1SzVcc7PSzx7W33tY/Ynyuxrq1tat96HsZtO1roMIih0CtU0Tbl1FiSlpTK
j6kuRz+zP0dzduqcncvJsUXXkmqbtuAuTPXZzrWzOXZHBsW+KzSQzc4ljoNTEaBB8/IkoQwkLhfH
waam/3aFUtfuTALq1lhWacnZM6+BmK8eE9/HqhmtK5xoNP7gQR6NYokxDIIcoFkP7u3Egflowpvn
uIbw3rW7T8SDWX6XMpjDij6sjf/H3nn1SG5lW/qvXNx3FugNMHce6MJnRHrzQqSl956/fj6W1N2q
UnfXFXAfZoARBEmlyqyMYJDn7LP3Wt/ilk44jNDDVlsXhqFgS4uwgy4ZbmvJ/LQK1kkY3ZCLZLKd
ifBmF8eOZCd14+hpjsgU6S40WRNvAScivMr4sPLEtYb+DIWa8kqcLYpCQnKDUrhO+2YvZOF1Q4hW
YarnSMjSfRPlG3ycwPIsgnJlM9pbKsmGMOYfgRyd5ybdSWGTuVVGaBu9PcMmFqh3kjYjgl2cDoBT
jXsIkV8IQ0Z7NjiEguwkA3K0bg2WQzcuOzpgRaZuEJJXBxKqtomauchVbnIkPSbHlusBLuJ11EXM
1iyB94SCtbuSLeFYRa2fp915qVd9Y0LBs2y6+b0L6rOo3RRlsAUZDS0u41DXMCXOSl9u5Y06FzcI
Smy5szjcfbTQIanxt51J8FfBOrYjBt0n8WyDJdqP6cXVYc3kW/ctokZKqUHvKbojCk5pcIzygDDE
jVQEMO0ZGPIxjOqrWCbKGraRoYzV+qmpzxYSO69vU9Xp+lR+EDodGLUecrBBoAtGael5d/jM/Fi/
i0IS05sHNZv9QEuvIK/6YbNLwL8hwTKijRq+W5zJAZjCVlpVA4ADGhmB9pdcrVsvtqTUAv4cP+nd
5Cvde6T6olI9ZUnzGszCRRxX9YHihsMKDac9hPei6Y5ZiqgzfgUE41ScPRPW5LrzoRF5HQyQnA5N
pj/nOUpPeGqgIiyHgnAPNMWtDDFDUB0Hd1Vd9kz2aeuleLwdndt5t5icu5HS6eJNkhnhbRO29aXI
6RZWgBV2bSNYAHEt2ZGVJn7DFKRuoIpnDHNYlJymhTXH9L4kxIw+A5PJWDQPqRmQ3FjA37Vwlp2q
qofHrxTjphuA5ZZ5oT4UscxJbmpZ95Hatq7VqKk3RdUZ0JT0rKEgcrQKwd2OcNevVjXCnZiyXieq
WD72UjfMFK/R5DWJWd0QMKCv5Ll7hSH8Kuoz5z2ESzjQMvR6yoK7ieLeCYvMVaSWKR/kfivYAh++
TRrh3ujg89JifQ5mSL4ABF0jYzEFjnXdos5n03pgjF5uyplg2WAsIK9zXChiwQHygS6SO3lP6k6N
ByF7lxP9wiTvQR7UnRxFXwTDcdSAxtZhte4gy1C63HSmuSfLud9Uk0YiOD1eMVDO8B/pOFlYnyrG
YlXwxGofu9Cp6RUT5s05ZtCYERroPu1a5EEZo23FdEOVy5GM5o6U+mmdnOaXZuy2i6VchZl6hjj7
IsjajTIK+0TpAIo1m0QbG3oFY8qnuAhb5GWXjEQR6sPwdhKTfY7mUWWXZdklVLNTI21bZYJP3xRp
mBrd1pNyIX/ONQW61cQUOuPEMLJnfCOlpyAowTkb/ZuWfjVSLzgiRb7DaRVhCa1fBRStzYn0qyM3
lcvJ4g64GE1D5eJTykC8U6RmZDBEQnSlKv212XUMYxbivqf0pbfSBBJp9dkH0ZsilpTZpDM0k1yQ
gSJsYY51yIGnbUHwuKLWvrGEexJuaSZpJWNuwsED5NfScqVIwI1BBV8mEVZaNF/hBSOjEGUwwMdj
orCtlorJg9eE9ArW5Zh8bB2qZDDOM8mydEqAUoo2sKSnamHDioa9pE7roDEg79NyRSxum0rj6BJ0
L3OVn5OgpQYwo1sx0gWnhn2nD8FND01AzOSXQp13atefuyLxQ3oWQVR9yaog+qFs3a1Qw7Gtafoa
XiPKoqv29cYsTGVrzMXsd/mkeEsik1SAYdseM/VqomLscuUy5C2ZrDkavzZ8laLctEVdeIHrrtJu
lL4SabacIjH3jMRDuzb7SzRJ58CarmQxPIPQcPW2gxHfnouh8QVjvjGsN6v340y8YoyIKLlLPcwc
MQcZy83GlawuQF8etlkSf2qMSYl8qyW2PhGYujxQckgnUkdstaXVksu7hCbbJGU3c39rGrs5lrdm
kV9P+a2cCm7X6as4QAsZn2mNw2GV41uQ7kJrOtSzAedzlKE1RsD3iOs4GNjzvFoKzklM8gfkQiJe
iY9wSk64dJYpcsWunfyqNjaJAXq7TvUDwQ6RA14IkU6ufwhLfkQTcqv1sScsUm6X/aDY5INdd63C
oCaZsdzTP4fqCRU27MjHmPfAQj/CptsXkXrDnB3Eq36i17Hn2Drbysy8k3OmXeqATsIhNzZKPbtG
UW7mSkP835qreFpyk66XN6s53UbmXXHLMZmkHEOsXw7H3hQ/SE23TVW5r6v8LTDyw2wNn31WfwhC
sBH7IHR1NAaO3DfvnZlcCyvkkm31xtSouoc1ch44rxweraRlPJU5Uw/WOPoiO2DwVOMTUOg9CNsr
4M+C06WTfCWV8mESq3M0En6ZQzetBit3rJJ1tIcGBMUT3M+U0YdKsieK3Z1YN69ZHz2NbaBsOEEe
plF6mIf6q2DAi+43F2iDC3cij7ZEI4rHmdSHpbfTklUylE2nN/VX2sg1GiW19+KovrAN72Vzvphm
BMZc3aySDSOT0DXno6vmmJYX5LY4K4wVtX9MivxM686A4wdSzhqro0Auwkr1w1gtzV8xalYW/IqZ
q9m7mcjENmsrl4zYY9NWcCXpnNktmdcscuXCei/szHoQbR3FDHfxtI9DIFSDSvMWoYqE/9M6Y+gX
j0EaRcT85fl9qxM6KgtvS9ehkIruSLrdSPGQO8aQRJ6SmtEhjlZQUsWgLJSVkltROhTMHpymDkun
aypa3jym7AzCpkLrs2n0QXUCOf7SEut2Vnv604lM6y7fWOHw0um9S4ZyUTGFmRuucZTErkEkCVnL
R5WjQuRX6owTp0KqoWsPFvp+5qYajY528OZBiJHSRq+kBdxrkxodSGuWXaA+2psiiF8ECrCcSq/j
yFErr6pnOQb2Pk9wIeVwHUy9da38XKKJ1Bimrg4bQccNCr+Uxe1pwcjjjhmlkyLnx2BCGp7EO2xQ
Fz6pg2ChTWOqdEky1a2A0VcyY4kMGURGCPAcnfv2ZEVXyIW6IE28Ttd3iVztwbRu63q4MbOs2okV
T5UmBXdap6OX6BHHzBLyRmvc68r0pCW1fiVOsuEy1L1dqtkOrfyALvyqi+Gey1xCRfaNqPGRbVPr
5bqw6QRqm1B5DsprlO4uM7sF+0oA761npJVHNzXtabpy+JmsawmFYxdOj6GevdRLpGy6MblthfR9
QIEYGJ8KFQO54/tRI+2AKl/uNsKIQ2g3a0DKYwaxaXZan4ik9DMyd8PkHg+Ab/U3MS0BJOiqO6PC
j0XmHFViLzRFlBnt4UzbqMtjeV/gw9ljaDtGBhIxU/TuI8uRzto6dM8Lus7XNSzuuxjLz00j8kYr
tRX38tzFn0ZaLNsc7NgnyuvUy6KhuCVsvvrC0cDmIne+lLIJ5WMcXcW5Ns4uOBmV6etMHDKKrSvU
tfkGYPSMyKBPDrPQmbt5qRXfjIr2OFP9HHMtjd4CckHZzTm6KkGjc2CaRD8PxGYrYHhHj58GT6Me
vsJnOjVa8mrUjJPkrmwZt3TMegRD9tAHVschWppTlkTplaHk4k5qh4e24DKKAY1QTxGKB6NKSROR
8bbspcwkYqFPPxpsNiy3gEcFf5HWACLdRV5+LtvokawnRG36QxujNZXiol6PThejIChcKFjaFObt
d3WiC9e9Re9TeS2pKZwqJsqgF09JlV7qVCOrN9gK9CC2tJKEDUPm3KshW27jobvUsXGDoC2+GfXK
RaWMjkoupn2DgJq0EIKdjay/KnXpKY67Qym/J71I9grnDoYzpGRhMbsyk3STzqRaMKYKxPjJFE8j
5vdhPEp66BuMXUL9UhrDljm5XVPTGdKnMDJejIRt0gsA+eoXJXlbLND/8QPPrUNL2EI/tLxQLc+E
cdPwC4kliuQWVY05L6+KERw6kaOupuOGCZi5UygaewIVPJolV2FS7SCpomoKERDK8WNjBQQ8J0rN
qgJCOmk9daJiSgoUWsKFzHinYeGTY+z8uzLPL7WhDr6Ji2yN834Cupr7SklNDf92gr7oTkv5GBUk
zcSHMp6vk7WfNHJLeBgamv1M8DODPcyBzXCb9dYxGEzLDjurIKs7nnbykoReZjTPTW68snYgAG7S
t0AUzAfag5GvLBZFfxVB9B5FfyjWYQCKtrRKOfyTZ4hnzfSkdC1Ymlh3apN9NZt0w86y0Wm06BSm
iz9M0uPSNYe2Q65baJt4DhEuJ9aHJbNI0mMRng1pkpw50sJTogPvN4WF0M1xM2TzJhVI9xBiUBxx
Mg0UWfJI8gt4R8MKPiKZMWCH9BU62anuo6PRfcatiFpHpT5StXlxiF16Zb/l4RmRxJXTE5kZXlmg
esU/6TEvT+2RiHmbFB83y6V3I3lvKoyl9PtOI8GRds8vNESktkaFnVVNB+yzpe2aZQlLyWh6OCuj
K+R1NquzxTjCoD3al15ohQTLh6UH+cX4hJJZuCJNNzeUqj0agFMTiw+MuSOnV7MREbaWzx7+vpxX
waz2r7svztVncds1n5/d6bX6Xytg4L1kCB+HUfe/f/xl+9uviUpdXfc//ML77sC/7j+b+eaTMHq+
9Tfb8vqV/93f/N3HfzdX+Pjfy55ANf40Ao6KP7r5TczT/9pX4b825ed/7No1drr9+dt+ZwDo36C9
MVrDKGEC0MBy/zd7hWB801fcLU5ieEqwQjBe/I4A0OVvClsZdgfIsSL+33/YK3SJ31JFDPTGCh/G
uvFX7BXf8Xb/MFdgqpBWjjHLlwlVQJbk1fL8B1IJmXuRpPYF0QS4s65bwpJ2ahPeQQll+jTMzKqb
uPXKblJeFKlHPmcVDdmhfbePkxSRcjO6ZqVHt+ZsojKR2g9zNLojZWp6PUnG5Q9X95dG/t9erIKY
EeiaBEdA/snZjr1jrlug3oDJlv5GKuL5Cq7Hr/jOys84ovWacPUNMMQiDIafSQXkgTFeIBHHmQIJ
FDkGRcOpysa8qxTyAIBmkqhlJ9ZOlisE1iNlzE2EYnOyOyNB0hHHbetZkpL7SaSYW8x1CidWgMa2
ZfW0LYEr9aztMxv5hHJOrPPuKqlJaahm2Mq2rCbLdUSYj9sTvnCLcI0dUbUE8jeSIMd2V+biqj0d
gu5+ZmoA6Dwq88+SVBe8AHU1vFhpXsa/cOL/kxuF6y8T6wmESlNV/adr343Zomp5LTu1gKMs6XAD
N0Z234bGcKWDu5ldTa3CTUtvH2Mh6+82DuVctMnoGW+yoWMUxdOA8rZLrzpBZhxa6JWMFaewcsTy
Wu7OqvL7kvMvIQXfcT4/3t7aivmhGaBIGHbWh++Pt7eKLnXhJ5Bvy1yNzmwx1l4R64M31hnHMH25
lpK+9ZWGnGE1zuRzphkkBFl0ycaSKZMdo4I8lIRNfFDbNyhBpmU80GSjPTCeF2KEARPoRnzXdfJQ
0eapEBFnIzlKpTQby6/4A+vL/fntwPjhk1BEQ+IO/fHtiKrUmsT+SE6DIPC2KwLUfMBg3rvMpPJv
Yi3ai3IV3Mfa2lgh44NwhSVsfCPpQ65/WONLHQljfRBrpXsIOCHETk+90DKDbaMbQPLT9TT0/eQQ
VyDZ0zzMlQNEJKDuU6bkBXyx3lDvr21+WUJ8nQl6TW5cL6VfGSlUiLETrALJoGrgwsaCQyIxKpnb
TlN1vYxd5wVChf7YEDAluaMR3Rn03Z96BSDToEf5DXV+9dqLvHjELIx8FwBr22IKo4loGfboiAPz
dpbM9qPNSMXqpiziHZR5M7vDghhBwXl7GS2jOpf5TEaT1Unx9b9fhNYt4E8fAq0tkrJFAC28yx8/
BKHOm4bqRGJWHzafGiFWWyPhsiiZSfgONnE99UaZ0bVQ6KZXSCHZB32v3iSjknHgEvhMQDYCgB4u
sZEYaLFQO93VQ4gGNzOV+kw3wmodXemY7phjmJysuaLgAAxN3tVIUMypD0qMZ4AKbNytfFColQfa
Ij0Odmk4zkGbRo6W9asoW0A1x8Aag2+Uso8VQo8prFyQ3GA9tcs2jE4FwTYRVWma3HJqU8ggDYjY
UcQkIJd6CAEMTFgKWgdSzHw0mElKlcrpxgxmyvhIET1FRHKRtjKHxDBvT0ZfarpP/lN1tQgTorVh
jPblOFJjxvTxUxeNf32Mcr4AHFOsXGJZPwuQStyCuEREXSl295oTJs4YHxFy6BdVYDzqZHzhdSg1
7EXmxJgEhz0jjqAjKixs8aJK5gP6+vUYrWQ38mIxQf/FR/9PPnlQ05aumfBFIfL9+Mln8pKSF9zJ
zJW4t+K5EY8p7qkr4qjEzYJ82qV9076VSyT+Iqb3T/AnjcRsInTX3APQI/KfgIioVwNE6rLTyhVR
lEI1PSeUdIdGkw8tx6K1GVlvNA0lrUiBnFmYoOS4j0Dm1qpnVdwqYysWh39/QeQfvZnrjkxxg1yF
x4B3rmgrxuQP5YM0QZ0ws1miNAc4E6nGsEmqlmBzGso0ysbFVzCeOVqKQA5iBt1w0PT3YRl0ThlR
0+qY3DZIOxVO/LnpS3G30TuV4B3iKBi6ZuTLZoXyTg1FM4Jkh1/satrqHf1pQdV59ZZJQWWJivLT
szz331su7A8BNoGjXiTz5AWSPBfbIJVus0UB4VGIZowuqqu3eM3pQ/YSiyLgyVm3NVyk9D5S0IPY
HxJucEKR1CtmI2Xgxf1guZVeSUcedSyaTW0iAxOkiFiqYIrdwgTlqIA0uNGybLrKC/RVq5ZCZQXB
/RBKB0Gfmb0z3TMPlqqqCTrSCvarmSzbJmX5gBIzP8kdPeosSKSnPJZk+uEyRnT6Ootyo6Y0kYxG
m3YZr/YIwPC+1nOsbEh7XGludTf4vqAPc0Qz49/fGn9CxnFrGNz3uiyCuaKa+sm2myzsELMkSY6B
D+EuAEG9XWp8VIoV95t8wTVrFLw7HIzTpjfnfDP2E14HXTd3tGS5jQUzIBmqa466ABb237865Z98
8AbmZcC9hqyJmrHe2H+4cdtwmJU+EikMhjx9JL/HPAgCHYRQlfwi0XU/Ey1lg2BHIvWW6SJajOea
AKe9hdBqIy8xUwjc+Q6ydQa8aNt2hJ/WiHpNhg1h4ktmpN6jINLcdukML0TDiy47ETwLRdIzYUTJ
FemR0SY3esQ5Qv0r5O2fL7+q6WxPssTPBkD4nRz+hzcoMGo383rkDUqpfCkryXRAxUurp5Jj/tRZ
x4a0SvRP9OBE1VUye7Cm2NP1gXfQI5oIe/1DZIv51TP3EyiLNYNXBmqSTQ0SmCn+fOSozDwA/sBE
XSrU5KIaxeBh1e4dyRh2KfT2LeI2xFHmky6ya0nqfurHvwpV5TVAucRWLloSj/3PeKU4TrqpBqzo
VNX4jkpP3w7WIPm5HC6/WCL/fKfxo3C1c5iQmXBzyvrxTpvwEgqZmOHgCScyCrAfPPDG8GAZRrIS
wZQXNlOaG12hVRe6Te1LifntQdKZZ7vBhGhy0NAY4dtHb2tYmfTGiHFrIbcg2jxTkTkvM5KCJc+W
TVIq6EbKQUmTjY7A7hpfZnIn1iSdAglqXgEFMkdHG1/vDaYypkdi3a/oYz9Csr5/vCbGTllTwZvz
tCo/vl/OmsTXof9zRmoPl94VcE9ZL46AvJZ7BlmqR9JrfUM0tLKj85MgIh7VczmoRu5WPZ69VXB8
i60N0kaSD0lIFy2q3oPGmm/jpTmIfVPe5U1BCDQWm1Kz59xsXungmQ9s3IR/CSF+GikD9oZlA3lr
OMSrZL3t8eQQlTypGRa5IW6A85Tdq5z0y2fJeOo5LHXzKRtT86AIsvE2sg9R61Z6esKLA/5W6kaR
qamGsK+N6Ggta05kXiNAZhJ3p3f99AQgucigit5zwhskguXbcqOCt6H/GXgE3Mjxb8Te/09e/E9k
sX9Y0v9EXrx9Lf7j9NrERfnHvsv3b/odayF/g0IhrbzZlSBhSpzy/461wHysifxlUMMpFnfw730X
Vfm2dmMkWjXkHMn8+x9YC+UbRT8LlkyzBGaaqv6Vvou6PvX/KDxYllUTH4YO4A2848qB/PEp6RKt
kPURYathIMMqMPBuLKLJba1AWQbbBxFHpFCKJMNZGIDd1QxiMGv5sB3umCd5fTHeajEYNW2K6mNT
ag9KHmu2koNeFUwGq5FVh24zKM1Oxx9hZ2rAMQz8uR+hzqEMCz4zmY6fPBCBWemoRSfR+ELGgaXd
yremVTwSa1+5wwRAUO+l20EXGQAwRMLA1dhYh3D3tM9V2O+K+qUnK4/nQ8+JOg/ugC3+tqj8pdv8
rsz5+8cm4ffG3z86iKf4vcHe+NX926/afJYrvbP9+Yt+6Eb+39F+tChb/nX7cRO/MaLtXps/PgLr
t/wNP/oNdbBmQpGGQsoGtG49vz0CgvaNpZmwC5ikCIhF4PF/fwYU/RtnDbZnxVTg/X7PFCH+sov+
6z/X36IBpKPJ00wGg6r0V54BSfz5VIM4XQVUub5CsiRpLv1UhQUL+YtaVX6hM4l2y666y2+kp7VR
1jncdpWrex/pPt8jrDpK23Uqvxk3nLYP1mH+1I7DR7djy7wq7rKdcM4+kg/J1bbZHTwF43186AK7
fm090QGB4tSetSV/cRduOQ0dlt3wEY0AC+zaCfeora7rvf4aXdSveItG5Si/WpHbZ1tgdfJDc9cd
273g09Q7d27mY9Vzsl36IF9Xx9ELrpOd4pc3CK687DJ79TWqh5Ih713uxVsVD4xfnMvr8X6kqRLZ
7fVyNDfTsX/odvWNcFbe5b3q4DnadEd9w0Dfrzc4gbakw+8NP3L0r+RS7nmVV8rB2AYPOQIL23o3
v5i9hEglcUdse90mNbTW7ax1zX29D/ihQJzOlq9txftwOtf7yrq89ad4n/PHhlfRZd5b5/mBS3jk
PXzJXuEHOzhxe93BpnAozoZNrq8Pj+WOCdCGF+i0zh1TcY9Y2aO4V46ROzh45q/Mu2Bf+KmH8dLt
bIr4zyLwQURHT9q23Eu+5dMq2vanACUk4rpD8GJs040KfsadrpFLAAIMfIaGLbZK0g/dlL4gXx+d
6swO3zLpgGZ6PKBodXSn8KeDwuuajvPooPJ87m7nwsXSPHISe1qO+Ta+rg71JkVJtqu3mqs7Ce+r
swlo3ie7aGf4+bbchAfmsHfti3CVn8wLP+GRYBusn1604/RlctnTTbyB5HCjbOvWTj5CyxEe0wPk
v435NZ9wyg2P1g0Tvkfl0N02Z/gXEur5AYoQ3h2m9jb8vKvYlzzRrTYUtn7/au7nPdm3roV98iCd
hVvuz8GJo+Icowz0Jbs88f1u7Mh26OsHhpkiYig73qAHfIa8ZdfXtIvAF3a2csVFI7BGd6dtBCoR
ifndRBBI4Qu5z9iJyauPqD238zfNndx6E7mQyMPTJXds1SlvEp8+k29ssw+/u8O0qT/IhUuXaTS5
TC80FyLb9AgTclpP9hCBGLyK+iU/LYfC785rMmVuI7DgeeM2Ep1pNwG8QMjOzAyr8dosspvel/Qn
Yud4kr8opuzZ+sqCgwbzQXPgxE3KqbMv761voE72im3tqgT/uh2M1/vher7V7uFggnCscuaadA/s
bHZKfBLvvQti9D7zTMnZNqW3TABEHZ1bMTvmeEgo9yYO7BptKwZqe2hF3bwV3ye1dWJuXdELNmpj
z6/1fnmEHgcYIPQgvDHQ2Afv5V1/mVI7Kjwd59C0r3cFWbGv2T4+a3f1F02qLTCI4IoAUK/z531x
VDeQK8RP7b72ZJLfzv1t5RZY5xS/PcPgsTE4LCftAY+6g1LCRT6fshr5SFEKgw4n1eXavVfZNFFc
GbYS7UiHBaKopSd9uVORuAwb5a7Z8wTb+r0oO7i1hvJ6GFwDSA8QI9Owk1N5UT9MXD7e5LetI+9J
noymnZGdstf4VtjpG3SwBa71zfTFdNlBRvOIysoCmGCn14LHM72LmEogTFVeub7iE9FRsvqo42xx
8s+qeUQhprrppiKgekTUsFV1DxIrrLribRTsWN8aGMuAfzYH2jXtM61aO/fGm9oxmTO6enRQsDwt
nogPFOAUl48IbemRbh5nkhd01uRlE8SeBe9BnPmKr9z2CB0i2Il2N+yB3z6g5Zee1QNK9OK+znf5
Yw87GWwSQ9ptRQOewepGPDWm7rwYOgg6u31AR6PrD2DkLPFxFYdukT+JHYpcDya8yOT5CdukhmhI
d1B3WK9c6/kWIby5HW/HW+OBe8opuLmvuhtxcFrigXW72XfXqXtr7ODW0t3Cx2H68/gRmcfQug4F
d3xsH8VrEZ8nZZrXCz5QzA2Cyi3ZpMW9cDFv2u0HBoMC7pCb2W0FSfPVOMGFdPqnGqct4hNfC8aT
FN4UvnKmnTtpdvFi9Pd9PoLzMjayTkIDqCqYV868gb5D1NeOcHrgx2gWvNnDKODQX8L2akd3/DlP
ZBRfR3hPy9Hn4ZBcIdo3Xo/vE0feG3hFO3ZJL8PsGu1YNhjL0814VKB1KpuaOYkEnWG26XaapzFX
XZY36D3G4AoPmW7nz5YKh57UsFP8JBZP0rnpXqRwZ8ABDY/tl0KiWF29a829ddbSQ7/PCc4TN27t
IaY5w7IZJud+8LzxPW89HRYoTyLkMVt9DJeP4SRlnV1Vsgs3OPKqE25P1nZAsvZksK6m/MZ173eJ
bBNarK9K5gsbFh7Q91WkZxYPaqz6SPcfBTcaTxAp09sA/0AF6dAr0PXYyb7fjS5Btm/mjXll0J12
u1ONebCw5Tf+0Z2y/XwMzpqTu/UbmLQdP4oPFbmflx0xG9DoFLbVTmdzUV+iXf9WAYo99G/KZdyq
ByRFxIIj8U0v5RG5cf00ahdpq7u9K/u8VxguSOOmDf+BE0mkpWejIkVUAVpqy73KbCbuie3baqZn
pJu62iXxPlgYC4JdeRwR9n30u6BBfUE5Dyd6H6AEm/zS2OyjPTcZd/NwAk0FYKDfxu4rsd6TLZU+
lIlR3wfdRSz3KCSmzv0QUWv+3mL7n67Z/x+qxqU1+vNfl+O77jX7IQrg+9f/HbK4DvlVmJ8KIT5/
SALQv+n00DkA0oqiDwnv5e+VuGrAX2T+v54WlZWyyLzhb5W49k1dwaGgGeEc0lP5S6fRH8eKYGz0
ldSorQEaIuQXyvofmqEQ8WtiYtlDorgb4WSJrzoTUCfrZGW7yChQI02KfjXRYFz54xmY4AMSnBnB
0pyUkR78HJwqq3naqCj90M537XJfjWZS7HIQzEh6gsRieRjAVRxLdP7VVZKYpXGG1UXjOFXVoj4A
f9SaPQm+WeMrQ2NyXG7R8ABBWOJlp6723opr+yGFshS4SYqzximbyCp9jBOz+IyBRVS2dPTrai+2
cV66mgJcF+c6sB+YIYFywMvRxsBj5OoxDPv5g6AVgLkL4h43JHClRjPYDk8DYA/WTuLjOQRY0dhc
klmsbvUE9APm3GrR95zEOp7EllRgevGW+qSh5A83gqkjik0AOeKqWuOfFK8laXZC400v30bxTLKL
okkCamZrTscVTzbHM7DhJjYO9Pl1xmCdkbF0yE2jjrsO8Hp+01oxa0EZDtYml/r+Ookwa8PnQJYL
7lPEdiKehXqKWpSA4XjCAVT4EbpVJpPKaDzlRd6u0GOQYZdgNMrczzKwzbetAubC60alz44inCIM
RTBPko0USenzKLFvTKTzeoXc6CpukLx6NisSOMXCHN/6VmX+rmlYTXCcLrzRcoxRRYKRk/M3scQB
5qk16UR2pkQRxZ9Ad4buei5LW5wk/P9GiQC3wFPX2AlFnLXLHI4hSlvldiBnWPOVIiOjOtDDzgsr
tfOWfsxQFAipVfeXeJ6H4bbNYVvyJXn9LCKdxtQ243VQWoUCLJyMZZ/EKPjSthXUPcaM+M5QSyn2
k7AdCw8wevIuMgdiQBrjz/FSiPT6ZlKwWZIuDASeUVBepM1mFPocm0IdMovn3CMM44epNJOk7Jlj
JbD2EPOJ1X4W+7z0O7UlQqyvY6g6OS6EZ3FI+E9Udnz2g1qrrU/w1EqNHoy4LM/86LlOwOMG8AcE
ZvPNJW0lBW2j0nfpJphzzOaOPBURnPkOAogrQcFrryccxLRvyrkswDWOsqyMFxGCT3KfV3KUHUF2
IDIHOLN+Nb7OtlcQevz2P01gJQOsJjnBKy5a/MnBMhl4tZsUE7LiZFVoYuKVxkCDjBxbBW0hLQ0M
/UVFrQ2mELV+61eGHgmPTR1x1ZZo4G5W4qV6RvuqK55Qjzml+djzrgu8rpxYqsq8LnACR3Y/tHX7
PKN4LlyUm6XLk1JqcP0NWDz9HMIRKAZGebbQNx1kLYOB3P2QNTwqYjUh/ld7GuEPRoeh9TKCZc7v
urik6GhyTP9e19K39xLLiimG9KS9g30JFaWek2R261kxjXdUQgmy5CZrxA0Ocv2ja4X4K4PyddPJ
ZQV/EkonWJJS6nwNdGSaShgwmNo+MOFLLX/UWvUuRF56VfaSeKrnbBtxjqopiicWSieqm8SVcVxj
hDA2cWvsMrmH/B0GMEYlvfeXULtXZqIKtZDPqqPzp9QgmLqhNy4os7NLDTWIU58ZI4BfYk7KqRQ8
QM/sGy+Vhdi41uXiDoL5V10GI+IQSEMb/NbSDpAQ85Yi7rn8sXKFi73LAKur420hsRJm8f+h7rx2
61a2bftDlxski0UWX2fWVLYVbL8QcmLOxfj1p1FeB5CmvCRs4D7c++IFaNlirjBG763D9LPzAHP5
aLq3WZkfiCdDUxLKx37hoRY4KTbdbD1UqvyV86AvcbrVmPisgzEO7X6qK1hqRfe90Pm1IO8CtfAA
CSkwPhuJn9CX9qaNvzwZf6oxxWPcbyaWycZ4P9APrrQZ7doojtZA8r1LqDua96FfusaY9bCK+K0V
U6Isr7yiYGQlnqUaV4SdXvlJ9KByclAckA5ZaOutV6oACklcfbFCC6xr+oCP55xiMHUPK1y84XvX
hOSp3QYaV+qwM6h3WUNUqU3ugOMwGYhuPg/LFlKINed7qqq8IUKfC50xgHXJJ2avYdOUfK6kDhxp
1t8Eyax2DFPycfamO5G5QALNsP7ttd0BtRFL4XK+CIL+WzVjfGgKJNF1DYWbPLoS9NKg1r6PqDzs
xL6L6fb4aiMoMOFG+EngzZlBxwx3nlhVbT59DdJGo7+KeCzRACa9hyRaWcaFnYR3wofLJIlUo5XC
Pm5scE4sTUJE64i20jXUmW5n9kLdQm9AZSx0fQnw4ximhX/VBfLWrACwRDlvT+B3j33v3ZoJmviu
jS9Q5B56hRbPT8MrkiAYqkf8J1BGcIGAoxSpPbFvmr4wdLJjk/C9NSS6W4nDam2kRXxmVP73pIcd
A/InhuVHZwtAoclYuOI7Gm6Rc1grSBbAgIfsFrSDkWzA6EFZ0C2llFFNxdOgZ4Yho/Ig6VUjmBO2
ieBdkrqvt6R/Iea1CnkYCje5n8xgyDnJUHGTm4ENj+OGX0gixMUczzSLDChPWFHtDt9uMFZ3BciL
J7/Ow29oKyoXy0/jp2AJwEAk03SNIwXIbCbVF08V1tGZ0+IpCtqGpmI0sWjPk1RvJzRL3Qj3NfQk
fAs3DfIli6BKtl1tq7u26oxkFSUD24BgBi3WogreQtmPL6MwxYzYhTP4r7Fnkx1p64BDwPtWuTZ7
tDKLwX8IwZQAu2rnjpN73Vn+kylrqiWh4YgVWdVZurcs+lx4/VBGXfgE17Oz68IQtwgLA3Plqb7a
V4DyVoPu3HU4G9E1uLvxt09y78YvoUCs8dnEj1JVuFLtIEFw3ZQp2n1Ltou9rrYBugJl7Dct9jvk
jGZGtY7HqB7NJNNXeRwO3bqwI1PtCtgRt2Gux2FjmAUXDazCoBTVUpqbI5flVQVWpusLQUGnia5z
w2r3gT14330TTs5sDpgp0tRb+14ocJFryrNUlLO1O+YTUyBkTraudOlq012gHr689SrJzm7qZjCD
GD/qS8v2qc1EPXLnMm2rnWzS+nNN5/5g89NxrQhYOzMJPtmgbiWDYArD/oelQDeLFs1FXVkiY/TL
aCoWDr0YmoxImCANO1/ajg10mnfQt8Le8FuahcitvcHf1z6bsjiv9SFwmvzMxNwNvdxgeCnbQK5l
ODiXFprQIxLK8rMavceYiWfTtj0MYbNvD2lXFVexo0zaxu6+ZQjcy5D0700jDOuuaQN7y3RKPkZA
oM1cj8PetyxxG2cONWnGyoOGoHQWC7CTAYt0Rj6aRxVT37lXG3ggO+GzsMn6M91AVRJx6lJ1Mufb
rulQvoe1e66l/D2aY3ZWZct4W6s+6OA7U5SDBQWKwi9D6xKutXmk8zpfRXac0R3yE0It8ELlP2rV
tvk2aQGUK78vroC/7bqyCfZe2sB8jOau5dMWOvU+aaOZiU1wk2APnIyYpzIxvk+4Mb6YTQs9VIIP
OiPje/EI95a/IbpY4W3HNTc3bnneejmFnGqIfjF9tgQVEFSy94YRZ0LEBoIUe38N5xGm+CSHW4Ye
TCzMN3IfoT1jjRs13WG2+mxP3nun1lUbNxstKBekbTwegyyl0EMM7b0WsHvXaWJMh6Q1k3OSr4G6
2oP46rOpKX85ZeCaa1u7fncOm0cDTfKHh4quCVTv3F2ElY5R9YuvX39WfU2JrfEsli5Z/4ndI/4J
qKsUuoKeDZmCtblq0VzS/3Zm/JOZ2Y535GwDFFOdin67uckrneST/S30KFi1DWi7NYwCAb+nARWM
XJMspn4w/X1FWBmN8lGpTU/+KBDafvpeDXaV7Pw0wh3QuPZ47Q6GEsc0VHFzcLVciE1JWHrn7Sxv
Mz0jVhxTv2z2TQ9IMkL/fCccn9ZBlrdHzOfjscizJeNJJbg9kh9Vra16M2sEi7L0DWPNoepbY5yG
I83RYOU3VBjtGFZNaqahscrCAZyc02IQET2DegmHs8TNMiUTGlbQLtuelU14HfH4cXlXrlpP+EbZ
yMDmWWEEyuEtdZ69CXgzDzTOnlqECJ9iF0XiboBpSVhMS+XK0VWGY6cwzjQj9UUXdbgj+vghcKP4
nFHdOlf5LK8QEFirhlGTvi1cP3h5wSVKcOi8ZE5RH40N5vwwvpcDtA8Psxl1NDu67NlOA2EUzg/V
zdUj6dvtBVrG/tYIzJSCnrpPRFbTiBDpBaLoApdnTUYUbLWtNsN2bzhFeQhsG2AZY1C1SYuOTklu
unA8lT1cphr2XDT5Jv6SOGZRP/M2dx7cNKceP8396O5lYbLEiMs6agA/YWs/l2wet9FUw81xLFrB
MZP9HoRhfwYLFA+6GQXGbqlsHFXhasCWrmsc6hwvi2iKcUUv0a04aMxisPKrMl4LFKAPbqswQhbs
sZOQr7aT2mYSn6kzDwK9HLwyjFLaCm+CEb1V7tj2ZVYX3kMI6+R3AsqKYrFpzte52VyzWYRAWHO2
Wz/DX2n2Gb25tEZROGqj88+DhGWh4erSPFeqSJhwlMPToobWxM38STeJ3Gha7v4+G4z0xvVKzDSG
g5V+beqKAQzqSkhmnLCiY5cNJc06b5y3Nmzb9RBk8c+6nKdt3jnVbopip9kNOUjXXVG7ol8jwV5e
SLaU57h1PBDRbCMvDF1gkW5z2pAuAI8K0e31EjD83Z06+XkapvmYtS21bbMDkEeckzNtzSmB0xGy
mYjhGKg+3CalmW7QyoSPIkzrr0BnaHA0jvhkia7eyikMwIV78RGKhuCFbDNolENr+WDFRpIe5rT0
f0uGojtavb/ycGTW7UPWu7jHerHmycPYbikXPE6hauKVnVTiR2NSpReaCY5lADBPiONwGXudVufR
bEMFbeJ+ZzQRMdspvr1tXZsh3OMkpn7cauqXOFOJZ8OBby+sBqfpxMaQXfvI5JaftUMjQOqPetG9
UVw2eWfs9TgU2WcIaOllJrL4DgJ8euVMFIP7Ss/cfXXu8ViO5N+kO3jAo7UN3BTTlcsYz0RhpsnP
rM3aXZ+RWfVj6kT6lOUGpoxw8r4T6DkuULMKlFtRnpmNH8stnvIEdmWaxhNzcTjc6gajNlYNLx/P
ut6Sn2dvsPHp2RrGJiKiZl0yjl3grcWFy845ZsPHYuo8nWoTKEqmfXPTpXG6t+uojteTXvCRNtuf
bUDmzbfMCqG9UZ/JwYfNFSpBPHjE0Hm4q61dpls0R8Cm6otUQsdbY+wbxRl8r+IpK6b6yTTy+X40
O+icY2n4DZ8R61LuXmQ0l0CpJ5hTaZo752k6Dbs8UdFj5FYsfphDTQSjrDh/szhreVE9eNPY2Yz4
0gbg2G2E5BMbRW59pRJlgleUQ3juxSJ4rHPvjvnbZOYAqPNz6DwIYOASasmbNbVPKaSRIzgttt7B
cy1LQpUlIcmsih/MC310NhiGd4s7o69QaLvNfZxCRF0hbkE3ia+wPMwRwHmAa1V/NNSMx9syh7t4
QScYYUMxQAcy9C+6SmXHJLOQDTb84ElXJVUEaQQWm6SgJ0nocRwqkZ11QhWPvWvnchfNFqU0Q3uU
AdKJlOet5bXtwjkVi2kxVvxZM6pTk4gcSlY6t+JvyMOYYZqupOwQ+Tj8VyqPbFhsjcQzB74VWVld
SOM7/5pVv+xZa1hpVn3FvxmcFy1xTOwdCChMt2zb+CWVZI7Colyb/S6rPDp+wYQ+x8G6c6+sdl4z
NfHX+CgFb6/fz3xEIoeG8ufniAeXC10KJXacizOlwmMYFiGmdwKkMmCm0syzVTo0TNcrN8g7k0Qm
igzzIWvtMY3X1AGr8joPE26GbSUzTe6IqJf8PPP7AQlENYFW3QmvMuYdjJWULK4xD9sbd/a5/ZM/
Vl8LR3KvKuHzKwYV8KeV5Mj9KVCb5T2piS2UhdARJH1YE8+/0ZXSBx11TENGkk2c4DiQwnPZIq6q
v+cFAqttHlBO/aduQ7GKm0TgJXWfLm/i7AKtbCw3Bb6ocuvnYiBobDDMke56l2BSCerqKxEb/AJb
Jty+P4UcwGuLCcGIMAogd+cZuFXIxWEu5+/45VCn21aGlrufJM5nczU0PjeqSxsuCWYEv1/znCiz
VhWRmwaSFntFVc3Kz+umztuvpNLzk7AK5pJ+bJeNt4yXMNtaAn5T2nkNzypip54SVDk6CfmWKunS
K4uxJ7/ou7R7ZOXf6gcEX0Fzb7XmXO2G0iuXGS0M6Baajlfjvq34bTlZ5e4eOJrMrvznS1XK79wz
an5GDVpJQ1Wrx7a4SuBnocfgHMZzNUakOCauoEaHPhOuz0CyH3gGlMw0ZjOH08dwjap3qJpwHyNn
ZNJw8gu05mhGmtF5iEdls01VySGX1i4tvDm/w1+CyOL/mHZUUFtzaCfyWXpI46eAKEhKl4CAhsIq
z1TZyq8vuig3f0RxL+N7X9vxUCcp3yZkViGftfFLIrx71Z1IgE34ZAfz1tqYY4pRxDSG855uOjmt
TbwTFkjUD9Tr9puD8m9920YgzkqQrPlFv/dCPs1qGkkUq6eVC7v4K6W63lwHvA2/GvZ3G7ub5dGZ
WrgJqjcKQGVdYRi7iSrLSg9pfZsNOUFCKGElYekFytPRzHc4u+W3elAATyU4Dtzfc8VsP2kBbd/D
InfvuGRGerUFds2qraMuDfDQvps0+QfGh1P5Id8lCmzXUYRg2oLGz+vLmw27Qs4K8CRCgnVeWJE+
C6O03rSClJNmcIZL4QEqTErCoP/Lp4nzEW2ZUNQTxNJ3en3kmk+tjws0j31is7JMM/eMEnH0K5IV
OwifdlPywbO0FsXxS60l3x6tON9D8onmDenn60M2Rdx2fU4dqcmz4Gp2evLopOEfx2SW6BkDX12A
MfGuDdnjila4/CjWQy82IfUaO0OXwLqiSNjdByf2WinNi73YeRT/pftHd807uRVFTXxnzYyOoc4e
b1SejzdJ1LBebEx00R888eWJvr4JykIHSC1T0Wnje3p9E/wpcImGWAQkfs7uioxa0a39MXTO3n++
pxdFm4+mGubE5c1CSUvP8uWHM/VzkvBNoeEzW0rrJsWiDExyRKAQtQzmhvcPd/oiczgMJq4taIdS
9PdPdLTFBAaC8Qjc4vPEE48xjYZpogq0V+DTIzRxmFtWNhMDVeSZRdbm/RNAuHtyZy3eKTq4Nkpe
fNl//v+LoSIe7HhMaQKtWODX3WPUZrOxBZOuXdqNRnjNmsPB4tCGFa2BqE2/BnMGNFOGsALYmjUm
1UEzpGSi6SBeYcgrAUcUnqrwWKY4jQVZbsk60MBJ1s4Y9FTZNOMHprchZpMx2zN6qmTw2BFHU0nt
d6EVT2ZpmwfIW0a0kZ1m7P/TgwGlz0RL02BZhDpwwa9tneMdLVjeJuvcGNtvKpyc+LxgJWtf0XUA
hGFk7jQdGkIs9U02jDxEoowtVO5pyYRKm4ZWIDE4TLq6h8q+UYSDI3XsgiLfjSQyM/UOAX+iXCnT
Ld4oeV4jir4N/YmfQjyTctUMAsuYw4hHfI4pl5k4iVgN2D3BoNxIHe81jkh+lRLhU1iNFbrBxFJH
EJxUgh3tdRdLmsRvIkSYwLnHMWuAgJbCsdNuEDwWfkCCbhNF0cPc6PkWD6pmMrUdTkFCpAMtS+k9
u4gbQlD3mQd19kIrY5wPEWj97peEwjofCAPtjM9jIgJ9NoHXpPjWSZ/qRCUSa1MCtMh3pVD8HjQ0
SbG1sR9j6fJZUq3hYbGKSknpbncUauK9AWeXhTOdG6Kt2tDQZ6DBmKBziAk0757XI7JO/fhI1Icx
7mJBdhTylHE0QbcNZn4+ekBwVppAQ3b52ETrbf/8G7rY4SAga9tkU7ZD7ZHNEsf+gUbe803wuGh8
WRy9NEpOdmaRn6yHHAbojR59JIdzomnUVGNAqRn7TYyL7tEWDW9NYtLYmIyBfAJiPPNtUBGcUUHR
fwrS8bJNCtoKi5PuynKdBRLcYnU//lmljUPSwwfCH4werc83DqXN3yCY7VtSHi0HRavnyE1AojbK
m7oqPpr2ThQHmKEYKlhC+Qy70sUZ9Xpw8t00rYRVQAtuY9b0IQ3EW66RcUo5gWGurTq6SlTHI3h/
kDgdfC3Xc5hmF2KDzXLidDVhD2wQAzXQ3M5A4q9CoqijDflk4837x1kG15eDPDICKloWjkzlWSby
itfXR2HV6XVSNitHkPob+Vb+KzFFUx/gSyK+JIWCnWs2Y249D2ar/KL5KH6/fwpvbjEGisV45jqY
MiFKLJPxi9FwJjXNKHJwKeagxhvo6RwxLr1bUGkoIIScfubhxD14/6iny7XFgwqbgD8F91qdXjhN
twjXBiWgwlHJubDY3zBqLb3trGi+9gQfWx+M+2/mOa4TsYSPi0yiXnl2ib+4zoFvF+oxPd85iv3r
kXRvyGSj+OVPDUPJ+1d3+vqAAGGOec5Uxc6HXOj1PQUdDm56JEQs9NmKrNjWp8Ztqau5+P7+gf72
8PAZwx2xEJvgGHh9IBDBhdM46I4h+qTfpQxQHDtRxg/8HjyNh+/65x/1xvvH5cvnN798c23Thinh
AUERrE2h9rw+MpNe4baBhaHd1Nm1abbtcXLMplylU1YAdnZoucdeOv6WcWn9lIYm2dImse2pJYhG
Y3mZ6p82EdZkUwemPCcWndZ9FfjZrZf34r4qvPzCHylvorftkwefxvMTQC5Tb+ARK4CElPeYavuJ
SmYMfG9jh31P5oFa9DkkkxzxWchyYw/+9CRk3+LfS8glv2B0psdUuyV+sQCN7WzZ4xlCjEKhX/WY
rqa4CeMvJZmQGrSdU2MyIqXCy8Xee95fx10RhRutKnDbJu5A9OoUxbpfvq0ZhtpAzdVxKGfHo59W
9MYBdQ2jdoQZCOl3RygBbemlfkCsAj8vnqtLhmBfcZmz11c3Tj/xG7DyxMWVqcvgE1Qoiw4uNAYz
P3YESqttq3SFVKjLc/a8dpvzO4uotJk4/fkmJHIPDYlyUKbMS1B0RoPxsgZ4As53JilhUwyJcd2i
Bfg8PleCorBBHk7T9mcCHpMSW+yb163MNReCJoei88QiwU8U2XYpKIC1KBDxWEX/O8sE4AgXlhMT
/6SIY2tx45sXhCRRspZkU28qIEfOoawKSJiuIYNHNPSFt5vyzj+Mcyi+tFU8PEjFygKokyuro1EK
LA1NiBdjIuQPPruv2n2TLCMTHmXnQKca6XBcBkyBU+JoeNXj0MOKSmeUaNUgz//MCZLyIAkV9ChJ
l3wuCiVOXGCCioblUfmKNUEVxqzH/vx9WkEqPDdj6amLWDdg/zxqll9GWYqNp9yxOuhp9vE8ZK3x
1aBBc+egqaF65JjB/A0NTMrOzCiJta2MmrI5y9y9nHy5GyZ/0LvMHwOw83PXBZdJQQV61+S6rbco
PnIEuUM79QsHCze9RM1jrNEY8jL/0brMzcQpF0RHVXs3V5Sss4mpk/p3FZmARBwQiNHzw4W5CvK0
Aofpn5fTOO6fv/z/2yrRf3V2/b9o2mJV8e8q0T3YqqL9Nb3ybPEv/vFs2ZivfGn52JKVZQvPY4r/
x7Nlg4sSgCdM06IliFyUf/W/vkX/P3QmXMfDu+gsxBv2KP8oRR3/P9BvTJt/RZFoATz9Ly3r5s/4
i9PtX3k61in7xOMNhElrMVgDwHj2R76c3dn36XH2QnTECCnPXSNIH4y6S6A+GtF5J3Kx0bzu64C9
ziUbwHYh5/WrUsbe7sVN++fMXhaFFvvmiwkD0yRnwo6WQqHiTijBzXh5Jggd4eDadJ+SOk1b4jUE
DgUac987AuQeuo7NrdGrS4hKNEw6ijz7hqr2V2RbEFZDSNW3BDc6B933OcV814o/kVE1f2CGfj2f
Pp8kGWewvxy2w8yny6z3YpHQo40LBsHtqvsu2TFjiD2BCB4GLYK163WuguoDu/kb3z/3hfabSVVH
eNhVnzlOLw4JnYZOvA35hTZch4ri4Jll9JlKpgFKeCph+k80Y4LuCz39cFPaNL2Q6SOwUFCXHTVB
CSVRdz+ksvmzYvqvPvV//Y5fkeD+f6PE+Xxu73zx4O5+/Hr1vfP3/3zvtv8fhNeWj+GYFRC1A96Q
P5+75f9H8CxZjNHb96hE8gH879du/cdbKndwYFgsATJgmfbP1y6c/ygTc6a/MGoojLDDOfm83/3c
X1My0J0rloKSF5dCKIf0lkXwi5dJBa3ZYcQ3oLQG+AtGd772zTpC1+drtrZNd+V4Q39LRlawGQJh
EVNcicOLm/WXL/3NQptz4DawvGLYQwh/8g2NbgwTANjueupQFJazWV95ltGcQ0tTf97Qfx3ell/1
chG6XC7fqWlTxeG2usvteHG5Y260skf6htauhB6eFpAXiagDYf7+JYm3+zSG5AX8x8Nis/TMjHhx
oFkPA6kiS4SXYU87kAPTGSW7Gref7t2rwcvJjCErmoCEuogVtqUpd42z2uumH1JOyWU/hsZ9aGau
2Ai3qXBaAb+6SycIloehLyRsKrcrjZ1GK4Ko26MxuC2TAWLNFHRooucqsK6dHHJSIDmT7ZhZot2G
tR5+eoXrbVHhhQUV2oUfE9FdNlf2NMppi6TOJp54mCGGVWHK2EHYEcH03UDI6pZKVuUcEfuXxQeV
0jcPhnI1pBaGUGZGE63LyYMRdhZ4JO0RnDv+cOuR8E5gQsf3n8qJG5lvbKnI8gpYsL0kL/7JUeq6
o5RnpOHaC1u0q6EznE/B6GAxtBQ5kaLZWoakS+K29bAlIzO+dQzwrHGT26vRLLrrIVE/jTzkFr1/
ZqefAPtLStcULigSs633T/Z/lIk19GRObKbPRl7SMOIt7Mb2EGWJcff+sexl4nz5EXAwRiQqFY5Y
9tOnpKkxH7k0gi2I8u7je4s9brKOzDlH05bVP8LUgXhdsD589GxSvyHFRzOpTyQsbseaNGhHsZfZ
WtbUfy2yaWZ2IfY4xgqZY/3MGmfB+INhf1LBbEOMtFNchSwUIp9OdoW0/v2reb1KWB6pRceIixDC
sX1qMK9fnG4uEp3OBS+Omd/PVDD3sUPSbqedy8r2f75/sL88Jh9zj2sx9gKa85ev/sVXbcCtgRjF
WtpJRXAZOLOzz7kH14URiIv3D+WcjsxcmM8jcpG1MZLY8uTCoiKASdsZAZjqmCZrnlVEtIGPdUkq
sVCgoamg7eTlYHNXE4lKv2bZ+Ddw3JQHaLrCRGNmoVnvnAlMOYJsz+hWFFHc700YzPGaz5+gt4S8
snAD65FUGRLiq6ve8MZ+nYxoIDem3dhPDv/rSYhxQthgLhlFYZcVx8hDyLfOW5TxR+24gU8mmu3e
DvMkv48S3w0SX6M6lgUCkBWtZsYo7ZYzkv84ItGc1yM69FEdDX82G/86vj8DQk/ebb5wttjgOxh+
5YnRKVV+bS/QRooaZVCvLXvZMyt7ZJ+uxl7eF2XWfAkJR7JWc6txKfRWFW1rkHDXi2b6Jwho9qfa
EfqWARaxCLTv+QsGk+zSc3sHAHMypPYu64fpJ5tRRJ3kRqRP7z/7xRF2+oX6DIaUET3oDVREX79n
GrtPnyEEWpfEb+c7ORX9uTAIwgt9iMIIaan/40BTexqYetM6Fsv1AEW9l+WCkOwiARYQ9i6oSNXd
C5ewksFgstkQLAmS+v2TPR25l/f05bmeDF2BavhAlzE1ScWwsZIgW8vWS7bvH+VkX7J85zbLHqxw
FOVQq5xW49oGdw8tLdbV6E++ZyLFmkJqwXVO1ewubARawEkFt6SFZVfULAG4GcKAwUblrbt5/1ze
Ph1ORTkOQzWnQy3t9dOpYqLvgroM1xbQQpzDbfdJNINLwFdTwAMQofBIhHKbDw77dqRjuQfxj8lr
wZo9N7RfDD5eDVW9AxO7MpDO7qI2qZFV1tWKeCbYc2ZhuR/MyX87IM146oQsmkwIgK+vc5yLvgf8
CHV7iuA8TaV70C6M63JEYztqL/9gYnr7JtGGZwakbQ1yEMvj6+PRuUuIaCQvbsgQKlYWiUctKWj/
9fvKUSTsOpSXDLCnK95sRLSTDVxV1PjOoR1M+u+m5X2wpv3rtYA8of8tQOCdrv8GRXtv8rkW/GDT
WqJDRwDPod5/E/92FI9+L41vpB68HK/vWB7Efd87cbhGJzlvHPihW5SA2Qff3l+PoiTfIEZWYqhO
RiMZ5tQfyMZcexVK5ZVEXHXAPDB+ev9ils/m9dANMI6nwvIRptgb9qZpj7F0cx7MkA4DLbZR7Cr+
6j6FYHjG5zRR03VgbaTFR9X3567QyaHpWC9NFVZhS5fh9X2sSLitm4AxbKr55aaeyztdE26FAKzY
lnQ81iWRxet5iVDsnB9t5t8lsQzWQRCXH3x0y808ORXKCZQjl70iKKqTj06OdhtHTkeaatVVT2Fd
gtYQTnXw6SV9UEl45vC9PpZDL4VPHKynsBDxvr5s4m2bkVZfQCVh9h/42nEwFEnXe+sSGRvBtnXb
tHtAVPYlpglCFlSWBBc5IYQCn04XPSSkoFhndBnTdj06HVpMlt3S2OUdKNoNVoLZWk1zTOajj9S0
WFGq7rHwWWnQrlqWt+TJN2av136NYHnvqJ7Mo/dfqre3E9mABFVneswZNOdeX+LYULqdAps0gh51
XhEKa22EGrm/AGX1/qHeDpesGliwsZFH7yHNkydnacRijgWTCAer+YuwLk3vPkw32vZ/l3WhP1jq
vL0yPOGOSd2JxYmAO/j6yuj25YISP8HbE7DwBF4s6xZNMd5oLdP74Db+ZfrlojwBFArdB1qbk1k+
770A1mgSrIhuQA9mesVRq7Y6zlUW7IK5MHdYcb2HPFP2p671mzNTkIyaWjI9e/8uvx0l6I/hYKcM
CigX4djryxa9inuU/gQzQK5+tEPsh/HYYPFCvic66oDBTEIdqizipeQHa/K3t3wZzm2gVuxSkVSd
POF0cqwcs0+w0hXBhAQzOnQ+mnodGeNHN/x0zF2+RwrA/gLNYo92Ohd2QR6lqB5YdCfdDzCaxibw
7PC/fIUcrsUB4sreiU0nU/zre2l5oGvrrq/XiTenV2SFk5wxRsZFL+hDvP/YnvdhL8canhYcTo5C
D9Bmabrc2xerlySVJeoglKsV4YSQs7E176dAUHnq6TkQhSVSCYvAHOV85qWRH/AoC2PajOR6SBxj
ajFx5bXK1iauGmtdNUV9UeulORcNI0ZFRht4I4XM5GKZwsDWEz4eruZmHsqbWBGps0dOazy+f11v
nxOXtWgW+fZN2jynl+WAxM9ng9Vmm+vDaBg+WZxYuN4/yt/uHk4aJHWgdlEZLEDDl3dviijadBmh
IJJkqq8w0ZMEOfZgYN8xQ/tr1c/0cU2SSj83PRrVlYXvy1rxNKwvaZiBDu8dhwhmqAFber7Yc2IL
nUpTjwDeqZ8zepMLAZmIgsF4TX+1gUte2lqvzFHgC/bxplUfDJfW6QaXN2JpZFCKYWRmOjm5JnjS
eq6TBGU4BFPLz5undlhAZ1PsHZ3WYeIdpf1prDDpB1FfX7h2JT6o3r99enxnfF8cX7DTeh71XryU
XY4ICGBDhQGkz3ZxEFDXiDFgvv/0/nIUFoHLigbhBgq2kyErRLCRDGWhF/EJJl7blmc9Iq/t+0d5
I4KkcOrZaCBI+2CRBmrk9TuSzj0LdmskBZwgycfay/3fXewB260DdYdlIt1MnRl12zR2TYxQzng5
DNgLvV6qy8Sbpm+WnurP//VJLZMhk8aisUWWc7JXiqzcn5NCjmthf0JEtNbIQkOs2uvpg0/kL68T
4xiTk2RJz2v6nPnx4lmSgt3noYENx/NL2V2QZTEDIyskNUUSKjzMz1EfFuvGw0ixrezOTTZul3v2
jdmF9t37l/3mibPQWNC4vOEomnm3Xz8KBDl5lWDEWGsdxBcuk/+GOm2/e/8oC5zm1VqR3YVgkkCM
SSmbgt7Jza1MgmUDXRSovmNiFAkVwH8wNT8NIkXuQaf4WBOwzoTWBI9gHAacwI4yyNy2jc9ySnGA
lYjvNnNAEFJU+NExI0t9345KfnbcafjgBV3ev1czwHK2knYGqxXKne7JgiUu7RbZIF65IUaWzEhn
rIgHQ5EsoTl9cGeWjc/JsdDu2GwmWLPQLD1ZroxtFBCHbkPJwOe31MBRJK9nmvXOpm+IuQoz3bQH
I5NdsdatFd0Pvsa3OrK6U+tRmPEDAE0c1boyug8WEX95N2CmSx4ccy+T7smezU6QZQVJTNZVWyTw
1IbxEsvTB0t7yDGnd0AsOjEkcIsqmmHnZG7v8s7SYbg4ZPEj0soJ8MmvTLPqE1SQnXk2RijIULUn
Lf6hgjNYOUwoX9Fz6HSF49r4mseTea+70n50sNN/ztOp2Y5+kd1n3RKgnZtO/FRNlVp49rGytgLF
wSWyN5LRWXC7YC84Ar6C1ghv4rGff5ojm5g1q8sxPJfDKC/BB4lvuMiM37loAGbTauiAK6sgeNBk
aGEiQtVz1lra/8HaWlWrvHdGQgjUTAgwyY/k3Co/8pxVxGqKLoifJ98XavUR/wqhg5NNwAt5btL4
Fdv18BnBoxNsHTOc7dVQS+ROgrSKL4M/hDO8vqj4VssWoJdJbtuw6syMOrjtNl6/s+pJ/qhBc+vN
pIhJ2yTUGN1dISd0sfjvyEvUpRrN9aKBGS7G3sziM4Xb+Bsy3mGp1UXAymhoYGMJXbM/+mGWYnyz
l29yoENboAUlqveQ1D4hbxY8pWCNuQY4x9yo+bEtisnYE7NdfepE2dw32E1v4ODgEmGLynIDZUt6
BbRDP+CcxYjVqzb9VdmD/oa8KQGw1CInDpG7Rxs3n4sf5uiiXM2nnIzbkPAu8n9Ll4QNX4Ifq8vS
+EV+eo1FMi7mB7ramY1yClHjWSttDbbJxlOLHUjhtOcjwnYM9wXUf+0M3vdSziPJx4F/K71uGLYK
IUq/pi3VPRXCpILMCylI8yZ/+SmXRTWtkmSeLwtITPO+70x9RZWp+BKJWXxzixI8aDg1Fi7wkPTV
G8s1SnxbmoDAHfZHNowo2bB2W8hX4n3Z5P64GUebEE7TxzMMCCDPr/y8btV2LgSrCjMru+aqQ8ow
bbI0I3rJmAKC8SSkGezUqv4fys5rN24si6JfRIA5vDJUqZSzLL8QlmUzXGZexq+fRT+NSoIKjQEa
A7TbrGLdeM7ea7cSA1rPN1bxR2mRjo1WDWvDE1VY9oPzh8wmXOBmrU8l9VnRzX5sDzapfGbsaTcF
WimHfadHdgQuw7bJP1BE5lttR1z6QrcAcl+ucf+dFnKWdDfGnD6sZgWSkS97Xc5et729aiWTS5Nq
mKMddnx1yQgSNGGiE1nnkaOswPafd3MZy8eGgFqaOWWe/qi7RjpgPtbxZ4kY2g1sZ27T3WA7MY5n
LlSXMXHyT6MOJ+d5GNHuB5bRTHnkCXPoA6zh4EKN1MVPhOk/hwRA8wArqdCogWAt9roLCuDNU5bR
Vwq0UTeYlKve3BUOKIzt7Lb8mUfXuRBNrxd7sn/GR4H6vIfKx/Gcj1NWr3LUUlw0s9NfJq7bCP6e
UjloyEpegTsMP+bGNQBMcjZT6WzkkpmtScStyOnE46AuNg7IxZb42qRbXYLf8tJ9IQa6C1luzgN2
eZNuhexVkJ3aPMyvBMoQEe0048JCtEGccBUN5nnT0Os8JzJ8ys9bETNjC32sIPa7BtZ/Aj3I/AQO
cZgaZbahXFaeceFVHvmnruqOHMA7AONh20tvL2FyrKSQF9jue3vGBZpise9Cmgv11VLgYMb+mnsL
l/Oh1MIsj1V4DYkGADhvJhZFd0nf56Rdk6iiJ78jdMk5tysPrItBGTFYlLh54z4EkyCmYHtbJGPj
hS7avi4Qbqn/TlJEPYHRKArI4GqD5uvNtsLm1QYpslKYAPOIEDBJtHmh81nl8W5wnZTE1lRywpfu
WDZnqlpmT1LqhG9aOD5N34kNYQQs4RMGe09iRB+9mcyppQT2QCQsF77QlIKcTtODxMDC3xpZNDdD
/44kkPhcXZ+Mzu9LW6pncytAk7YIAO+dtV3+FJUDDtSR0vhhygW1zIBDkrg11IR50M+6V0bCRvlT
1N06hmW5kO7NTY+ul1yzUYRDL8z1FjtP+jY4hTtdWh7b3plEVTgGltxoUwDIOAXmXKLhw+FVhD48
utJPh2z9u9b29DDrEIx8PcGB6s82fSsNlEuiuPsxH9qHVc0xmbbaVZ1tMQTxeOF0PaWGUmWeZrC5
kjdQNG8lycBVQh+J1JewZLrjU5+jxlT8UgyPVebczrJ6dEfGDP1KuKIgvprXgqw0bpXRJMQfNct3
nJ8PFiY0Nsgb4pWuYUnQxvRAG2OzLhnLrlVvDAdvTxfvIW/Ll57t3Wz6C7Qb+UOdZ9fTMl5YdvFG
hLFvdfXVqr3Ww6NIysg1fmtc50rNOZj8Df2S4UdOI/ymO7ZWZ+dwQw5xiGi8VbsLVoMbYCr5Gn5S
xcZPrGOpXzXUs5tYvRmIu0CkrKXDPTYWG2mq5c1ndCAuqK/yZ9EfOKqlYZrr1fI2iZ05VNt2nzn9
IzatnUrsBY6++ipGKmo5Kb+S49yZkEakwi0VtMuD7LoXzhqPAFyoOsp0+qlWTnemLg4h0OtPO7Wi
tveuEh3dp9vdk2b8ROTsmUV8qg8gAUZTcpfbDoiyJze5MqyyA19DhwbjaXLBKJNRM/0VbYJSC751
iYKtTOST1iRXZqo3fj5PxGGv6aGfaSwl2fRQwl+ZRkXzG9M5dKrxFPf5L23jr0jdCguYOlRJdzEd
J78uqh1NnB+zot9qKaW5lJ6NWqsPoC5Cz4uroHEtqtoKjN+us31l1fcSBZcB6hn1KtotxLF+ma5R
qxQJH+PWLq0foza9KO0PA2pjouS/sZW/9/CNfOyhzPL5MsmxI5ML5XrlDeF8Q1Ao2iFPNOOnm/HD
zxsFT5nmcy0FBR0vFxNk5XTNwcSp7zUDKGqL9T0zfk707CdruZkS66VgPvnkd4Ur0QDJYLX3E4LB
kXqXDSQaTE+kuvW7ybllIcHZqZK91bZQpZIc6KrsXnWlr8M6E7cFQJHaYlTkibrpWd+Y+De1uxSH
eiEJeHBY4tp6vh+6CSSQIX+LQUAoynBZE/RRAm+CCNsFY11dTbJRLzs1dnZszO5LytAxD+pkYWc0
z9ylP1Nj8NNu012KkdYzwtzWMmtf1hJfhKFc2zlka7xA9Faz+SzmOLPHsfVe5QSqrWX3J9fLx8nV
Xp2ORLq+/wWBEaBs3zSOepiSmTusJVHvBlVdx5eitOZnuzKUn7qXaO+lXiRQiSAekoHMGSTxS1JO
OGWTEAcYo9FznyB7g0OkUXkeQl1SUmYvbb1DLzHsB6q6LE5AiIhGOBw5CBAi+iKDYqbL9Ue+llqM
vnnJqnCMG/LjunQkedlF2hgt0OxeCmPbW3qd8C2cjbUOUlyfHSUw8noaA6+r1b3ME5M+RqNooQlU
7Sb2iMYJSqZFSoPeUGA91fivA0TI1Y2V5xCbVLVuTR9UxEqOXTkunY+wJoHXXGccfVSwZwmDyGhH
HwtFfWiJsHOicZbAU1p07lnk0NfjL5Du8Is7Q3XX6ul8b9rTmO9EktIPQELeTYFliib2daXB3dx2
rvueEqX5U5qkYPqzUbd3zsj0CkljcUF+uGJiAZOKFcAEWFx/pGIEfh2UCuNnrWCqL6CJApHCBSHT
fI1rzsiY2YK+KGLuOl3blqA2bXHvQq1f2QkhZ0JwilaRYQathEG82gAfWRLQN1hZoJkzBxFr1rrf
DbUT/kjp2vee1WJhQgEBI7ljQyHSYKlFQXEat+IunRpOpiV6pL9LbBol76kjWjxpAZz4jeI5gBkm
w8rZSCYOuJMuSvy6lMNG3HMr2rBFG417YBlqfd2yxMJo4JTmRLSrkgsP3bYWGlAbkI8rg/U3r1qF
zk07JC/mSJnEt5wifdM8RWsiW8juWdlIPCSPIJdFCbXQlgQ8xtdee9KFer3PrxzAN5y2cnhMvkgc
mEw1ZBd2cQ0q6h6ThP620tZso2zW1qcid8skpEgRPzttX71ZSobZWbEq7RfhiB7/F1IBIrRBXonF
0MB6j2vJkQxAnhVkmO3pwVYDyDoOmmNyXrelt4SwyuDCmj0WaQqaBnk8niPdM4pIooMQ5WX3YsKs
r7RF/eKIZrym0MDXJuuc90tnEo+XrChsgSFSXfjpurJp5VaaVVZd4bwfRKz/ZOHWvSDWVnZ1F9Qg
qpbVLV26fCqgpTZukgPBRNmPZK4MSNh55oyBW9pY8GbdGN5UM6lvVbBuTGqzaHxbz8vnSRR1Tjjz
1u9Fd0OSXREzE6EaVe4PzFkCxcniQvXH7TIdekMrttMRDr9M2hlY/AH3TGjlcXanJD3o8ile6ORm
9pDfxPbkYUPKF9s4s9ZuvO6M0oWA1FXTG3eMDIWLsUq5a0ZRX2kObBLfAF7z1vAf/LCFQe6S2ro6
gGoMXUPQlLXL+aEnYMLhbctbLS6qX6tX0P4bB0X/VdtxfYXyYSD1D0EQJBEO3b/B9Qx3IF9WbgUO
UYx7GLKQ2LqYqMagA6U3EDanY/F2J65hO7kOmuN3ploYO6XG3on1e9T6qFlHyzpLGlSMtzQ2uyZ0
pnX4TbkFqw4wR+/BTqbqlr92fC20mns8HN7lIfU44oaSWyQI976Vf7W2iu/bOu9fZWdrCfDWnAhC
8L4OF6DGTG2f2g953fkk07Ouq1KAjuqSNFiVTU6zdixoQwAEpdxB9CWgpSnDgelvoK88cj0te9GS
tHiJPVSwvunM/LulER0tLru86RSix5n3BYdJBQ8uUDjqBCRXlCu1LUOWEy5TJRXRuNDjBayTQB1H
Js58GTkCHNyECw3XCBgUPm179X1y1IwwADAtL3Vj1uT8Yg5ag0V10vNVxMQ3z8ok3dAhNRVSpDID
ehd6ae9LB/NKX1I8AaWSUlurlAuVGyo9Heq6hTpkQ8A1dvhNCaaq/IoOfEHiIqfGXlVg1BWDMoCj
ZA1tAmRo//606O6rCQQRAQ1TzKlWzMMzp1mljzQwEQuTxUIk5qUWMSNLlTwmqt0/1X2Tsnkl5WRG
lCsYE5CV2LS9mWJHKJXFkbuUgGAjmLTZOzDmBLlDoGw3ZzCkGTwEVgrkrnbVc02iOQpnYM8TErXU
7cNp9ZLb1Flq8g9wm9I1kmLx/H60uIf0Xk2m3Woq8gIhhGFGRclFJGzS0blSzVwBC6O1zmtb2fji
kYeqv5aWW+tubDr1dbC79Y++jM1bnMRmf1jn1rmSk50S1zAl8R0wKE/fF0snHwAFSCoufcYQizvQ
O2FuOkm75wK9kIxLFeFnbC89Yqx5bEQ49ZSefPzC01ucTmiMWbOWLDTn1svCPhmgKVpykHsofB1h
aj1AvMi1ByhUFKYbbMMKfEW2rSrHCoj1/1x6vQOZzom1bt86Yg1FbyY3ALZK4t/VmINNmoyGEpGF
XliMK3ausIb9eGt1DYPB7lF2+5iNjSzIl3UAfKKsaw2GSit+lHKw3jWV7YWdadA5LxsNNxwFxNxM
GOK6N1e7/pkLSC0REkG8zoWytmdDuYjf1P3tK2MW8rrubcaU4DxsA8Mo2ue86Z2HalzFlbBaFjHV
MpXy7Ptq7xeFZQ/1hob4k4IqDR1Kof9X+R83pHNbc2d0gU9FQlYgeSb5agqrONF8xp9zXFbdIJmI
ugEf4MClmfPxWSbrsUQswdnBmy3wGc6gPTZOshhBKbCjQjDhNszIp7qFjVuo7w7I8v4yxp0x+QaV
CWJ7k2QGNEaR/sXWcvwtTgzYktqLw+3YVesYuli5bC7Q3OS2GHdF+hs3d7lRvCqziWrX7O2DMaMJ
8gFFi1fKYgoBLZlY5iuRxdxYOPyZnLazppsDPLMkLTlerjqwqxolQyw0y6tUOsTGknfpPGjDClGW
RjCZnMZS6eoFkfbbekXitoWBTuW0iEcvwXPj6X8BtHO3ylPzpceUPvp46vq/fbX2byUPGc7ou8zk
/ArU7kHZlfYf9Pwa7HPDnQmBYU30XsZOwsOBDoKRyNvircO5GmKQHfaUvUq9al/ZDOWtYLNaQgDz
xUsKoicNljpvkJJw9tN3eN4zebkaC+c7PTFTK9AK6kphXFmSsJLCLH50mUCwUHeWAwJuZQU+m7ho
KEST4PAPsnWUh75xvXfT6er7ZKFZGjVatb7SC1WRUci10nbqMnE01p2+jdHMj1DhYxYXf3EphqIN
bdoX6I7TE+5VMjvMOqf81I422EOHsjYRNbSiCMuZFaJuCqUv+DmqTLs2i4pO7FKtM8ZQJivotSGt
HgTHIw6AnFYv+Xb536wZORDKpRwBxQ5m9lcU5fCwQIi/ksmcPuaJgcBGTHgQs7HofdF0FNa62OTq
Lb2WPvAAKeJN68kpz6Q1Pn4/744S4+FhoNZDomAAa6CgT3Pz42SowdW7uZHR/J6BBQUV1eMXF6FI
HFFHW60IlpoGFMS05/5WA1PIwmjR08VNqyAPwuursFQ3Y3utr5Sz/A4F+Q2mUPuRVIBe2VBX6+BT
IEye11G1p+D7j29+mssI5jbVva2bmDTc45jvVMJP5OXLoHRgNYEmwFDpS+ikDyZ9hldn6scb/ND9
feNk8zU3xPmpmeHn7zu01zQnkKfQUcMhl1DGVaezfnThz41Fo/5tx7W7ite4sHfoWWN115OFcBt3
IxlhKah32F4KqPzA1kX8w8yzEdJxysncH5Abb6lRmnzRB2eB+SCGVAYJ+epXQ19abpBS1rfZQ5P4
MgdPKg/WrIKeiKt2fCsbY/0NyR/PsMYUotswetVTAd45ZJPgIPf9G/xi4aV/j/qXZh0S/GPXApeK
StEW1F1Q660LLDxxZI8rcn+la085JD4pkBhsKBxxAhoOTTPDOeqiex2I7N4T5BoN+TrvtIUZNGPD
/Ws1ooYO29JdokoAXm/fkXVnw21y5RCZWky0qpiQgnz/5Y98eP9G//atAVagzNg6eR9Hv05kQ0dB
vgm6PGmuFpR2nNl786Wa6RfA29cumtwzbrA+u4wwvYoUyI36MFPNpYZx3oIdCJceDrxpxqdoCZ9/
GdQA28fCVWNjWTjapmYwo1VJ0SJYrEyDCtGlOwtneOXmc3TiNXxuQiMfpMPo6i46GGTaH18DMrdc
77CDctADJekvfef89SBfBFZZ5+j+RlI3tkt4ndtyZzOcAjmI5JUcZRKIe/r5/uhIDOCJsUTDLKpz
V4K5B/lW7OpOj59OfNztm3/sDIMewJmlIuTawlW2N/d/h4UZlVHBTlEHipkSJ5e3RO46Xr+bu14/
DFna7dhNCQngaHhu8+Ejrn3DeabGL16ZeFAGFXlPIyGh/GSoV26fwGVfSxP4awNAvpi19sQytZ1e
Pn1g/Dp8ajSM5rHCqJkKzPygGRFO1c4O7HwSJF7NL6vbv+uBuKsTL2hbtI+eh8IeEcWm+QbkdfR7
DqpC8U2bazh88Xidc6COagAE0Kat7oDSjvzCYVXv4Qo2AaXtOjSckUCMfin/o96dCU8Dm6XZQc2x
Rbh//KVUcE8EdvAUSxvkHyXv42h1p2pnUxM/lDNU7O+/+fbLH31xFOEI+yjO/sNUfHzeDFUi7Raq
Hd7QVTe22Vc/Snt0LidT5Cfa8189Cj01E3RzOavmkRTCBV84EHVAxS9JapNAd8KgRMzpEEqTdyoJ
+5MSgGmJ4B29gYubiB/14/cSFAQJI2CCqg79m2z2cGlZYv3Ph/BtLdRoUvDy+G7bZvt/80ppsoxa
XbrlvRCJrs+zcg23q+LkO9jP3/9Qn2cE/W/KPshI8MHikvn4qNryJvjfaxms3QTasVAJ6Jq88tAa
dOCHTPxXYS/RpZxRqMWg6cE/ePy8PK7jZqDwAYR6sfbTkBCzRv8/Ur3SvclWDHQntpbPa5SFkItz
CdsKgpljWf8otcnRevbVAosCV189fsh1t71yOpJDRC+oIw+JfFg0d6VRUInihETlixcMbc1D4kIj
U0NS9vEFNyDlTS4FZVBmlXUNmTMJK73tzhODXL3E4KT7/Q/6xUESNybPwsgHmEY9VrvWObmO+gDI
Pvx5uP9zfzjs/Sg4m/zwbvJPTL1/t8GP0/zDs44twGCosljdnnWxe9zxoP1+//fh4u7EYz5Puo9P
OToa0+4Baj3ylLl/mWsK+d6p88e/jfXzF4Gmg6QKHfTx8bWG49tzeSDdLuqf5ss2WG7JjrkodjPR
qXXQh/Me3cKBlnESrrfKznv9/lf7vIhtyk0ihon1xb16HHvPRb/DNwx/26Ss5YOtcw+enjU70Gvu
f36bPMrD/MUAQUVmHy1hDZZmjpQS4nKrJy+kVKlsR95/VdSzTKpsOpaLzQxf0bELRG9Lun2A2bjO
ZMVjm1TW/WLmdMYEMbbfv7vPasXNZgK2m6eAFbTUbfz833K52hPiFQuGNDEewzmcqSToRorjLWKG
ghaGmvwEbj2FOZaDHeyXdAgzvbFPRLR99RN61E50dGKbzfD4U2BO38xSOeVbjeycZZjIIK+evS5V
T2yun+cDeysWMqyzeE7YJD5+X0xJeW1nXMRh8kwHhLBkQc+rcWoh+bxy2RpjEmM/LlA02UePQTLi
6qPTi4Cr9DgAYCKiBy889SvfmPUy0oele66lSLTAFaX6mjWq+1DioX0gJmZ9MZPWe49LzSa4SgUN
7msr6Gs/qVvQTt+PgC9ePSU7jua40LETHr+QPqcBg5aFaPbCAiHrTKrvpXI5tHk7nBhs23L9caGA
dsB7of+2qS+Pf+VBJTxkoUdBv3csL2O7cu5SYyQ3m+/51BGNZNAzn/v/PrY0W6eswzgn9PA4+09b
TS9HNcUv7mToF/JED11ggH7jrt6Js8fn/RK31GZPM1ki2EeOhrEQYy0caAVBijG2BNImctB/ZptT
PQCQ6HFWblI9Iu5ew7hEFel2ghNtnXjNXwxx3fBwFepMqQ1X+nGIK5noYeYgNG61vrxY6smNCuAP
J8bNV0/B/MJPybLL/45GeDvrmVdmKSZba+4jpHV6ZE/GKZzhJx81a6HOWOEpKDVY34/OWIk3lqgp
kVSVS9uFvWKLXws1KcDv6HoOVMRJq1gLmimuu+50TYcwQec2oEnnwNLq5yuJHjxokDBlvtYn6iVm
dGSJndeEsuzkeTFoDQFgdRuWI82K/zy3uNyxV1Cy40yhH20XBlrOmchCorZ7x9lVBGz46I8u6Kv9
d9U5Im+gk+hagLhoTK6PPzr22NGilMo6bqwcsdcR+ROu4OZG4aZ2l49mctDXtLsT3Wof0MjT0VPI
2vr+++pfDAqk5o69IS+5UPzjXvzfbtLYM7oWl9LuLIXd+wvK1SurXuCh9XEP3ZW0GBIeDNRfQt0r
+pTdsfiY77M7i03bofGP1gv7usR2WxfmoVvxXWoIPIiqHw12d5QX84hphyZuXhRZNKIk9tWyzZ/n
RatOTKQv1itjE/Bja8XwAhXj4zuVEPhLgAMiUDoje6Kj4D5kAg1Nye2M9qFQHi36nyfOvF+sx3hP
VQx87rb5bzCe/9+Qi1qi7J3YkCFfII4YtPyyH1rkam6qnniU/s8odrQi21znKTn+E8If17Jo8oq0
hH9PFDIqFt/SRroDKXBGiCwFoi51rOld97j/ABmUQjxmYvUiNTHauyrtPRQcRrh4g3JJdlPGHM1A
M4SVtuaPq43ng7ZSgXbSW9tujIze0VtipUFtBWpcG9Z5Aojlly5q7Vdjr8ZbTRmpjBS56NcjanKF
YrxlY/ONt+TMBvI8NA2N6BPf1KfkV5utFfSIwiXWxDF05VamGhBfbfCKa7yk9g+i3pyLWjRkumMk
mq9FC0Q4GN1Wu0aFncjQHHUlDRzZNn8GGDa1P5d6TTTS4hD1FBOQVPjNkNuP0Nm1lzGZmx+A8jCp
4UltlnuQdaZ+aJWUCp9Ttsq5nBqafyxi+bnnpQuNEFqr94Wa2CZUXgUhdUdg60icx6pYN7UA3RGp
xG/8wQZTdGdtsrRXKbfXNkTi0sQhGIGeKeROE5GJoozJpao1fFIaZ1BnV8YlsjmvRJQUYJxHFWd7
FXU2S09yFcNVuYDFQNd44yYWQMN+6ZUSlvK0XA/knRg7qWWksxICMmGqSvLnLgaWGtLy7X7ZdQml
oiMEJo+cQiHgz4Zvys9YzasecobrLpEiuUpYrMTC+WVcySYYFKlnO6UwaRQwohp0xWazhZrNcpX7
tUuQ7KEbX2uSLUs4k8BpoWY27vikbYXpQKFG0YbTnDeHYqMfXpbzSAZLSdfVF9RA3mm5kK3YEohb
hELa5BsNJA1ECOUHwnxgwe57RE+Iy2YVuTFiT/cP6a60HghVLC+dRtWbyCwGj/E5i95CEgiPLaIX
pG6JEbAPiUdtZjNaVOG+U5iZCePTl04PLDxqoTU0iwI+MZmtyFWm9bWZkwFwtDpOWZhRyqM1X3GE
9tMqo7ihzyghaeG71Bsn4n5uVLkYCBmJq6M1N3VLGzQ6touoVu3idzm2XOXbWlSKv07bq65tbZR7
JUtkGWlCn5vdirmQMPOGIICzGBMXGZHUbImPaL123ZX2ZIJTq+rRPlsp69P96rXGYLSnaKMYfMRi
LGltXKyjAtmSUNvlZ9dp8Xhu6Y0cAkXYhRMNaaNJauhW4eH11uYCdDJJc8BYC2o1LcGA634Z584+
IxOpbq7dAXX5ntazLa70fnGekP2SeiW6zKkOazOim02YsUuUd+70kDh1Yp6xMZmOn3XZdFkjVn8Z
2aN+pYqoyQ5lX0TfVGLCDlFaNhqxLPZg3HiDgFdFLl6CLSFL3jOpVo8T6SFT6PSaVV+a/cTa2KkD
Y4VQVU+N3JEY1sAlufbNXBb53DuC2BAGu/On5QxGt2TsxRSJVZnqsIPZn9yM5FkQla5SjkWrH3uv
SARj9DJjfmshX3lSOLffk0hZ7EoVZN2m08TwpLjFiozBktp5PpSdEQnVTt4XzOtPqA7q5+/318/W
Otuhuo1TFsGRCmfo6GhXekrOsjsUQc4HxX3Qpz0JmQYRMHsrd2p68paMf00lOmcqeBL1JL3qVyU1
7PPFaMxhn+hdu6+KjLdz4qN93voBT2MvhN1GVZvS28d9q06Bgc7Ao9BJ9ObTQkdCPV9Ga8BEoee/
iaAxf08D7HKEHuT7+XaiMcpIfq7NkNtaZ/g1GTgvBQq4AYIKUUTff74vjiYO/TXPpJuh0i8+tsLR
WlscbUQoqwkrry7FgmANJkDipeGqtPSzIHJZKDLd2Ol8y+gLDQwcNEnUxoolIYkb4y/sON3tOPZr
Cxk5znSEkjYxbMQ8IENISaD14aAUVeAqlun5TtuC6VW8VBxkQzfNh6gAwawd2qYPv/92n1++jfEe
KQCiAC63xyUYy5QpaauUQDBGuGQkp/p1qaji/funfD6aYO/bBqDBsUTFwPTxJ84WRs848xTFITO2
vSQbCIXB7vuHfNFf+/iU44FEa3bKNJ5S+m/3/uE1iO7uTjzi1Bc5OmN1jTN0yfYIjg5+Ef5Bdhf9
Gf3KfxC7LMRydeIg+Y8c+PGc9fE7HRUybYIOllXywCWYojWELRwUV8YBmE1ohNWuvfKutb1yL87m
s3SnBMvO29e7ItKiemdF2KH86mo5c6MuVE+c2D8PHHAU5nbJArvIynJ0xNWkISn3c3RrcERG5NGz
0xjeKavhF+8bnRQuOoaoR5Xp6CfNiecrUthMAdKU7mBJS90R517e9k1dh9//tp+v4LAkUTtSLKBE
px3j2YVVcZkErINWmaxs35okF/8uU39Ic+iuCAxluR6AjTwSPppMZ1aeKCd+7C/csBvKxMXwSRGZ
a9DRrS/3IKhP9lzRXtWbiZKGMK6quB/f7UkdrsG3A2wZS90bAhM81O+qZ2CERJkU50WCgCRcES++
dBwYI2PyXOVgaWK4T21q4NxgN/286OhynJp22y99NETxaOo2khJayK53NLmpLbbQqWkuFFvvU4fH
/eAa5RC0TiUe+nFYkLCq2u9VrNlPLJv5johTvTz1KT43/WgMqbRVQGNRkjpG/AwNAJwEgAsVFDHG
F4ISRxs40DzoGlk9HU+dK0kgTKdC51a4Hdr8Zp0nTgqpc9clhvnn++H0RUeAuxHkFijEGo2lY0bh
WIDUEzmYyThXx/1CwPpZ2deIrCdnJBjbnM9zo3EOmtuqEdnSyy1ZIvMTsBscMZpQbpwqBliK6T+i
i7SccbcSJC7F9h6linkl6bidmADb2nX0O1ILZ0pjOKA8c0wz0BTMvlMhKyL6DILmKqI+EJdgc1zW
4tHUi1M1ji9WELrX9IY0th962UdzexywGZbxTBIy9aBrxLLNWUsG4n+urCHdg6e3pS6AmTq+qBZT
a9OXcQV6QSv1Qp3rU0s/VopnsAk6h7x1dskoA1xPTKNHFtmK3/Lp+7Hw+c26m0iHup5GZ5aQ34/b
3+oU80JXjpzAwQNqrNXg7Au5PFurZZwjjMxOPO+LDhF3YQoQ/+QBCBuOdg1nNCrQhBSRW9Jn3rzV
y99Z27S7NueW3aaFeWXZRosW3xxDmVv5IXZJhDeFa5lk14w6krhF3Jpg+g5V7HlBOVT2CZLpvxrI
x+EGzYj7/9Y9oEt43EH2hgpNmUF9zu1qrb7NXaLdo7Lz7N+20RB/MqK5uFU10f806Ch7PrpFNIKO
UZtXCJymDlmgUfcYH9QYXWG9ubBojLS/kqJL7qoibX92A+4vsA29dZ7ilEtPzJcvzhson1m6+FUp
vLBef/xZl7zz9CSlkNmLGklohbOCg12Koi+cpL3ZKydtyH0XNft9P0zJMzwFbUL7bY5XRHDU84n9
Y5swR29U5xN52/meNvlxxbPX1T6fFx1mAx1ykg0VG+uTNC/oUpxS53ziO5oAzrb6FtFgTCwYPx+/
u25kC4YPSImE8Ng7dXblebXaxYPliIyYBHsYfDbZZM++MPiCDMkbYhOSi16zmzOn6sYDzf7qmoR3
zxdZWx8UJV/PNC5l4sT1YrvYHL2UDVQA7ZTdgeXt6JwiU4SgEhJlsBiT+mrMvcS9p8qLOodu5fRE
T2X52Bw8+C4nRvhXs5CjBKcGl0QdVrmj8TGosdGtRl3CcRwabUcGeMZdFf1OglKvdm5SXAHIsPNV
InN0Wu9tzMfpyVPHXo2IUxhc7GNVf6n07pCGqAlafFiEf8AESTrNODGatw9z/J5ooLF/wpNk5zpa
jZ1+XEmJyYrAEG5xSXEjCW2tO1X7/+rXoCLKImhZ2iYH+jhsvJarO0wA4pmTenwQpYPZlYbb+5zO
9q3s23kbSqakfKboJ0g5X1yB2dNojgIaAaDN1vPx2Y41GbM5sROsfdzuufPKCyLsyKpKFSzjiIOg
A3t1PO8wAC83hYecxc9jo30ya5c/T6Hk3urT7lSt+KvPZUEN57hHmiP6k6OplOjEoih6XQTUUHIz
JP8veahX6i6O8AxkeHr+ZnYWVptSp9bdVdrjQNr4HFlkYhzitmywvyX9f5eko2Ng2tA4YRdhBn18
W/DA9EakuGPWfFgfSgozEeVD6yBc+pHfb49frFvcIWBMbvobD9LHx0fZi2aAOIn7oPa2BN5mIJM5
y8RVPdmnzhz/iJ8fhznoEvdfmeFf1//oZacxOdZtakrSUwtzIVC4LiOPlmt+SLWkucZ/PcCiTBvs
Ukot6fV0doxls/eMF5F31G1q8goeW/TApPSoQ3pruHWCit3hX4amo4y47fKV/AQnX15W4AKEDHLK
sQLHI+z+2h2lYe8k3aifKNK0F0AS/UuBIfJZU7Tfuteoz1jc1J+d3Z/TCiWxeWzFGCGFzp+HNnNf
VtkyPWJZtMm+zp1e3cWZNO56r1ctRPMqim3ZMv4prubeGuZaCdRAKRQOw0ozOjSwlDId/bnx4j/a
hB9xL8hoYXGiKzf4W+uVekpVeltUOMBsCvuVWAOQ6gRjeQjYnrO40wlcIl/jLY7RO/scGpeZmtG4
vlgLIX+4XTFG8Z9nCvuytGkG4/ab/xIRjOnDRIqz4OS0i0cjse1Tl7htqBz9vOgtdXXDiaJ1+ned
/r82Ev5yTFEmRVJeZ3zoB80Mzc6bdo2w9DNYIQkWwrk/scV8sdB7xLvSZgS9aaqwuD4OYDHNw9p3
HKi8BQ+bhcr+0sKXfrvmqk29dnbssMc4iddBGc8m+lxhphXDvjBK/a5Tvf9xdh5NciPpGf4rG3PH
Ct4otHsAynS1I9kkm+aCoGkmvAcSwK/Xg9ZKYqEqqkRt7GE4Pc0EEmk+85p5BzbfPAiYUWR2au3d
F1TyruTrZ46ZV4C7g6i04wDGXK18wwpzpae8HjiQ37eO6qUbSpTJtkCs92ssnOERYLsLq4MGhEFg
+qZUJuU+G+xxP+c6XukazphXZs443fqYQJj4NiBhRrFu/b16IN1mDN8P4nLXPGhYuCOtBeup2Iy5
mr1Anx5HipW4S+6SVlYFXY0y1reuVmgicPt09HxkeMYI07Y8BjCdxQiVeFWZfIjiRepbUSWLoQMa
+2BoA7ImYdUoykazULSAckwmStvTkNbGrHusB6HHO3YAFXSKAzf2jJ/xLKFWzmmavGkmO/zRdkXf
74RnT29QV65v6UtWX2p2TXel0nRmIdNfA4RIxoL61rorC1tEoKtSt4E5Kz16Nkb3k0xVw59chH5C
u42+VpRciQFOvoZDgRjMydK35B/XCMiwxQ6yRu8jaDIlP4RO0t7CicsDqOPXYtXTAJIB6B0uDUsy
QI794z3DvUqThdMlwK48dbbhqNQ/aWNoH+IwSr4qJu44viWQZUcqTb5PpYLBAzVK6yHSZ+1no2u/
7KZX/Xwy5g9W7Uwvkd127+gXzJ8u304nlgt0o5fAiALHEuWDKDx+0i5sLSuu6woKg4UzVzVh77zt
5SStnanVU/ygJV6JCdfs1V6QFDGAiVAfJY1O4jbqY0gqzoHIEW/HrkBI+QYfgvrK7n4FNB4dfA5Z
HvmtiuQ+6mTq6iGLrqv4egYEYyoN30Zqx78mK4f85OV6+MmxZiRxndGefogqSZ6HGSvvhTBNiIPa
j2sGAq4m8pROVsM30mQuDupQgVyWPcKFB/Qgid29JUMzvW54A8AcWSAKZk4LSqWCl4WcSzpsEB3C
WEGnwVlBKwFwufcMfOGuLNPTxMuhUAdcj0/P5wAvc/xFTKcrHJmOUOGH3DwMiRbdq7Vp7vIaFaYG
ZO1mTukb97g8B1FPU8GDt7ptMD74fz0JcDA26FKnXcM+Oy5QIys4YqI+/+LSHvV1q91HunIrYqHt
9WHcgeU5OFMhN/Wc02nLvCtpxuvBvfr0lC258EBIAzVYf/qQg6psneUZ9FY+gmbgpsFeVv1iI28V
+q3ItQAUCXpjjkoPSqDHIlUNexLAD28XlMmmjYr5IIvQucHZV33wTFqTIUqL9420+l1chDUKNtiq
ZTWFoSmktkeTTYU3n2Zb7BeaHWAfsc3rBhZ729U7t0B6oFQ7FMNLV79zm6Z7vrwpT08qXpRuDDj/
BYL2Kof92z2fJJCeWs8iqGm98AOaq8RIZe/sskmtn/58KPJbFppuIC9lraJTZGNSjH0hRfQmLT8t
s9Ep7CBeQxIsby4PdeZTknxRelmKmLyZsQq6O/x+RQ1+Lig6K9yk/VRs1Kwt9+hP61vdEpiyo86A
OaMMgVgSCW5CON9Y47AxpbaocynYrtCndGA1GolFzqCI25E4KBhkWX/SDeiUkO5N9niUvc/GUTyF
BFPbLqXJ3aaVQDTVTO50ayh3Y5r3NHL7Qj0Y9lQfCgw97uuprK6BSU4KyBTel0tuCZ9Aa69TdG1C
+ZIyYR6kzmS/qFGRFRsEj5S3TpU1z14J0iQAkzko+4xXge1LMS2+IU9GhFNmFY0kZOR7YoNG0btd
Olveu4i2dLUZpYm/tObC5qylE+V+CVTxWe8q48flD3dS4OMN8KOhiLlsQrL94wPJ8Ej0o/mVNjvE
j1ofjm/qpJ2+OJNHcWSOr507Z5Y/46EnAI8X2NQ6OoAzNnr1sDgr6kNo+tPohIEpbYRRrMVD/vLL
nWjLI8pKdrp0j4lw4SivIkczNultp0oRQJcLd27X9neij5XnHqWeO6i56FKmsEf9USmczbSIxkg1
Qkmi17DrHgpX219+oJNSxWujhguZVUPxbZ2a5m4vdS9FGjNeNJ1q2v57JdKNK6Oce212vU37yabL
RU38+KNiKZGm+QAxsZwa9x6JePFx0ussgMwUHSCyYwKd5uZjiRDY28nM6U8nw3hvjcqAqN3YfLn8
0ssSOj7leWGIcARM1PtP7Lj6OZYS4TEoI8ji+rKXVMvHSt+1Td3f1K2BqbjwCFIuj3pmqo9GXUVp
0DjSEAUR9p8H5gQQrrqR0Vhfm2rj3MsRuKAPjSA6hiTHU91lKbhTBFKCvjWem3wUnxOrjrYAo8wg
9OKEYzd2PsWwDN+33ZRuJ7MsdhkBG2ts0j66Uahdwf6ee3FCYYhN3KmsslWxSGmGWiuMiJaZBr5F
4OJ6Y6EHf+XAP80cwfxCO/WIL8kfoeQfv7hjzpEeDR7YB5LEz23utk+RrslnZKXFzzGc9C96pXfZ
tszzYq/nM3RaVFe4HwjRcK830uwpqUEn+5mctE8NDvMOIXEcX+NInpmO18sPsP/SS1k38KOec6hw
+ECCXhpSVF52Z6e1dbi82s4ca5SukT9G1lvnH5Y98NutDi9nIh0EBjG5KBXNQzxt5ywB9W1716yx
z70Q4SN5jglfDhbb8VBu6c0gODhDJkfE98WUgVxEC3R+f/mNTim2pHCvDWUK5kSJa2C3JeKq8Ew0
c0aMOd4DK9NwldCRdv4AVEUOu2RoSzeIh0gC++vrEVW20qm2md3GykbpqzpG+y9fdJMwxKr8GnJH
vgkrPGD+fKcbwP0gwwM7Nk5YpVg/oIjWwZgqZ9Cx9Ci8O5RfrrlbnfnClDkp/sIZgJ61RpiXODa7
uK9i26WJAnU1td0aipnXAHPna1v43Nwjn0y9A8sD6r3rDlNjIagTZTmIiUqSDSwpS95oxZsip96b
lRqqe7Mxb9yidB50A8vCtCwUfGFN781cC2XTqwPRb+N170awX1fC9nNPB/+Psxyoj0HVc3WratXk
RZDnCnQ2m7D3Z6CmL/os7O+Lp6z7MBGX2YcEzYHHKjHMcttlxfCE+W6IAgNbI0QgSc1b33VGxG8N
yPmFD2dduwZKOLNRXB1UFpqNtFDAfBxvlFKgmbWglwLqFM2h1+HNzsbV7v2ZC4AID9TyctwCA1/W
zW873yxp8RVj3wSF2qDdmLMbRi9sNzpufDQD4niD63T1mJRt9FiiQ4t4szdHX5Ch/TRrirEBfFRd
O5uXs3d142LkqMPiXtYOyfXxMyFB2oBnpVs8lI58V5kdHHe1Tn8hkDzvTDn1N6BFtkqSv3Sk01tz
9Kq9pEi2vXKELHHG8XPQujIJQxzq1jzM6o5AdLOo0YbF4yIu6qeyT8p9HSbJ3hv0+tChXf/drDLV
H9wkek6GaQIFL3+mrv5Ol+jfwJBG4FnDf89ASXRXuvDbRhKybWeO+rafU7G5/LyngQptZ2RnYNCC
+DKt1bpGR9azqoKvqCggYTuOtwfESr27zBixHoJut1cy6V5p7pyuUkAfbIzXOaKatAogpBSLunBf
U/5Qu4eptMxHUDrmtUj4NM6noadDDqYmZOoE38dLohPx4KZDi4JS6GXfq87Qn3B5Vz+7lTQf0U5E
nwJNNe+bbUfItVJT0bWgsJCSQuAlzJ7tqIu+tzDxH2uEmgDrtiMyhDgQOZ8uf4Mzz0kaQjoF5I5W
3voblFnfKp1a1UQvWniTQQ/bKVFufJRFa3wFsH7N0uZMHIMTBkRfEFRYFdHxPJ4Y9F2zmFCZJLnK
MzyaB2DW3CgY9mWaOX929UaAzLH1/HtlJtNbLE6ceedYg1FuqcGm27Y2+BclYU6ybaKoum3CJH1x
NYtg4PLUnN5Ay+UGmpNUU+XuX0X1S68Fn1IqzhrMBaqrInoUHYWLPqU2/+dD4QJH9RaaE9naalIG
K+6T2KAwM6ANtEWGEDcDNxn8yR6vtdDOnBGcm1CFaG7yAexVOKO39jSaJR2IrjczUJaz/kTdwP0+
G7q4VTx1Qk0XNWlCqSRTPld8wiun1JlpBbZG1LaEUzYPcbwAhBdniAeqCCpoTb0V7eBtCrNIfc8c
xJUo8VTBykEJlYFQ7SBURBHgeCy3SIDrmMtYYVq4QQX++qVoYBD6yJd3nZ+OhpIHqEfP3o7M2JJb
h2NovqkyG2l6RUFO0ifOxM7Vrj0FnVh6ZIGdu5EIUJhr9IPAOBDZatHXW0/odbhRPBl+rWykqP0B
IL2H0wAZwpWVeebgpAFMWxxALgThNWkoVnKcJ0UIBSubxi/mpJYHN5coTyJ5/A68CNh2bUzfX16j
Zw5OvHiAbxKl0jFbezm4gqJdNjOXgDDCbUWh0TcSqV7Jps4EO69yBwseDpoZfh/Hn2zUMGxvNY9h
0Nr2mxzlf1+NUIBUUB+Y/Zje64E80zp4ZlXfVqpFa8VL4i266ibgJLQ8wO+pfjc0zt4eUlFfO9lP
16+pLvgsjbVFRWW9gZxoqaFm0HdqFXN6FI9tD2RlZYE70jWw10kkgfdHeWGrmEUYzm4SjtQQsKxh
19p66Ai/aDPnK+r4yEYMERCgSE2fL3+s02PdBMNGC4pOBJZw6z6jm5n0pyoVjhGuBl/tLIImgbLJ
ZrIRcfW7zI72lwc8bRqSmPJ/VEw4yGiDLE/0W1yWwu0ZOgWj0LysjS1CQDYi38kQtJORfuEAxbaz
Cht3qyVmfWtlo9w1LQ6Hw2iIp15t7Ttazn+ObqOHCWffoiZj06xa739jdqNE9LriNzRDMEhpXedH
WkXJl5Ad/7JsL3cLuyoudrFZ5haoDrV+T3EqL3dh6GJFwFVGDztutfCTAUgV9S88HJLbblC4ry/P
4OnBTBuNE5EQmkIKn+94AmXdtlJtVAVE3YBbx9BmMtAGqXyA8KgjAaAixq4K3G6CMIKY5Wta4+wu
P8Lp0rYMGywHRWVQdlQojx+hQs2W8Bodx1ZU3xzF0+683vghx7r7U40DbItsoKNcqiDCQKYeD6RE
FCJYTAzUyDDQtDShU0oH4vLrnJ5YnPqkIyaQKrqja9q50ikIiDrkOUYaEjLUHfqjMaLrfzoKZyIr
DCLhchSvyZTWJFW1a7U0cNpS2y3wwh0ikuJKEnj6LtQGbNpQTMvSX1jNWE06vKi147GaFsUdxb96
42IesL38LmdOX3qChKxLdEBk7q6ig87rZ0OrQ8i1MvUe4mqUL4KiMvwlhF9kP1mfcBNKfAi22P72
qLdlWj9sEC0lni6aGVHhJLzLBGUmtNycK9f56fIkSdDASZM0kACu/bU4kLUwzDKYpGb9M0wzHTWy
1nhK3LT7emUeTjO6pcLB7Uq7zmJXrjajgUoih0Wq+DhbdTutmbXUTzS9ve2tudl2CR1FGi2WEdjq
qG9CO2o/9G0jnpE+1v9YTgLZBPI6SlC8O5f+6pskBVUBSbuHiw3ggqnO48HWRXolBD1V6eB9ick5
Jlk9UHxWryyUfgrTGh+vQm/Sjx73vR+79FdQLAaFYqoJhQdU5tNu6H8aJI4b9G2G75fn/fQLA24m
Z+J/UMxRmzs+F+AkQ2SM4Z4NKJHtookUkJpFj6x9fW1Wz1xYi/4OVr+E2xi1rlkcmOFxzuZdFrhA
fvuNVWZU0OY467Q7LEXA/svIsn5l5ezEPnUq80GrF0yM5dTF7Js4vOogl4YE10VAJ86Vy+BM45qj
kYMLSCOG48aa1h/JTkShkZEKWWbcBVgQlXv4sNGHWbOUH0iZoiGZ9TgDjEk3vDWLBIcfCzNdf+lF
/LHaw1LsYy/oCwAbrZ/VZ8GiIYuULs2DduwzMGlmfrARr/7T22dBEMJpoaxIfghO6vjja7yJSj5a
wMJQle9VFpd39MHnnRtZ6p+epgwF0N5FgddkvPW3Rx/UrOg2FYEnjWgzJIbYk5H/ceUY6VzUtFBx
BK+JNoh+/EJFqMTjJJE+F3FW3YxE6IHTuM7m8p45iRsoqFN6ogDFxgUcutq3cebMI1rAZZC5xfix
TmPjIwLX4tkxWvUAdtn2ha02NyNi5rAZ5vLPvxpF4MVZkq2r8hDHLxmHg1cWNlkUEdZSOvUK1mmP
lUqJFPDlNz1Je/he7gIIXvr4y849HgpwWB4pLW5yul7iypP7ha5h5nQLXBoZ8qu+esuqPqqmLWou
fED1FXWGTtLxcC0CMl41kAnn0MJ9Lv9iY+Preqht6dLBnO2NnibDHm07IzBcTG0gepETuYAZNA/b
tUVNYFG3Hp4uT4P2GlKcPhldAiAANJzWt5MruXTcGlsPygMYP8geseRArRvVBFChSy+w0hETiDE3
xBsewC6DCbz4t6yhDkfb3jB/xgKU4T4CJ/Bt7ozpjp50v69RSdEDFIF0gPh5wZUnKmtCWYBW+gz6
x5s7LocsB1sstP4JQIXdQUqpVes9nhA9UAEEDPKA8isGWpE2NR+iEN3jwBTSBGXQSRSKnUZO+S3B
J8DPggM4gPZN2VEVClbLncT5ZVt0ZhpvIub6sVW8MEFoZGjveoSqUr/skDvxoxlxh31UJzN69qBU
oWQPdvNIX8pN/BY5dwlutDeiIKx15VvixPLOi0DswbaPDRapEBhi99JRvpZ2V3wSTqjjaddMn3un
NX6KpFS+VmpsgRMwrKj0ez11oNpqvfKIAa6CpIIpK1SeiY7q+2HRGNpUQ4f6L7EVMsqpOqOgBHom
UQ6zGsX70UT7aJ8LO5pxKalQtHPLCkUBPODUjdLq3tcciDky/Zmhf67aApVEu+ime+h4eeIbvRV2
bwoB/SvQNWECfp60ClLnEEr92aySnJeLkW0Xqo2agm7WuC8k9D6RDuDCflPVjd76IzHLB7DAOlRo
1As+NoXMi03vdTiOgOdtHKa2metN2CydDUubUI1qPQflEzlV/fOMReGHXHUjN0iquqOlyioRGxf0
GGqg+jzOt3NFhI1wZ5HTdui52LAaoIa/GZBlHXxWmW3hxJrRrsMICKOqsahQ2CNP1scND14WmxTi
5M9kbkd2N1VP3Rcj5jSGVnrIUnkWRkEAs/rn3stnEnwxEGVSYE5BMI+y/Emm1o/vPbWvn1PUv4AL
Aq5S8Bwz8U5uUlULOq0Fph0TQEXgrIzhbYHVLxjufEQOAeVxsXREI4xZ8JtDrYL9FPkilM5H5EOS
MjAiz32s5ma4N5hNLegdimfYdJhy3M58K+xu61nyebLFa4DF6Ex+n6TudkIxePT7tuYsvnwUnDui
LFJFSAHQ/Uj3j48oUEAzbWMT6Vm1ct+URTa+b1vVuzLKaajESehyyhMhLvKQ69CQGoKeq1ECPUVm
20TOu9D0sPVVP1jC2jmF9QwE5z5xZwSUoF9NGCP6tVDfNPlwpTp0Eh8iBYXLLMQlGoIkj6sjWdMr
t5M6zJ/QmMLvcPDaTVHO7V1th9OVVOh0ahFXo87jIqnEpeOtCvjSrGVG2LdYl1bOvjKy8FfVOte8
S8+Moi0ZDSEvfEqa2ccf0PQmy2mx6wg0u0t30hTmhzhuxZV0+8y0EYMQUNL0ADK2bi2jSY5xTYWO
bhMOKc4SzbzDiGsRZXeuJE5n3gdkE11K4HaoiK5lBRuDzriDtXRgudyPaexMu7AC1Hp52Z8Cbvgi
9EPBQywXNAWn42nrYde0SYwTORrZDa4+BfjsYFbT2d32YRFWaCSMfY3QCdrMvpJM8lNt2LIMRksm
eE1UdX/ojT4brmyUM29PgEwj0CahQP5v1X9rozozkT1HsqMp7C1EPnebagjpXH77M6PA/QZmBfqF
1sT65cN5TJokpWXjCTwvKD4QYHo4tlwe5bQUsJAuAU5xaSLOStHheI4bBw+mzHYqYtZQvtVTjGr8
weD4Zv8ZAT20aDvRXn2HDaYBe6Oqd3RkrUcKgd67FpfZkur6/AKFLSm4O7Pk4+XnOw17mWWyVAoi
nkUnQz9+PDNx7bnPqDtoNcTCIF5kv9mqnPVxbL6bR2v6COIPASgHSmNOe+1wefwze4qSortoVRCQ
Asg5Hj/V6xYHS8rAgAuNm7LAuhULqjFQM1Q9/ngoGuuU3KmYkSCtocNWn9qDTLQqgF+FnSHiIVvq
yLDPGudayey0CrAw7Cnk0ltYAGRrhCVur1mIrzrZRDK1hwifledk9qaPfWxFNzoi/2/7XkvfiVDE
NId1+xM4rCS5svZeVYaPA1yewgCnDNzBg6K6+rgRbSc1jMHC2GiDxbdTOKufo7TvvmfuxDtDynA6
X9aycO9Q9TKe8yZt8juVViAqcMDrnyfF0t+7rZ29ReZMbwLsR2vEVjhsDX+YLerSRhc5j43MTWs7
z1L9mXZyNHDlFNTncd7If7mhbPRNKcpI8aka2lfW7+n6QQ6NVgcBPELSXKvH66dL7LHSwglRFzSw
NmQXZlDUif4ZLqR7ZajTvGmp55qwwGCagIVcHUuWWhnQdJBYngwj1m8bVZ9dv0pK89E1aIndUH+o
AHRLq76m535m5KXwDjuFIiHN3tXIdlNPiJJgwTPqsnsuEjxBTG1sd4ZTG1/1KB13Zlj/ce8D9AmN
TRsWPaXsE0AeNiEtqwehV3duaR6hhWF9QpnLemjDeCaESa8Rh18LyUfLdeHBcN7zGel8eOv2bUpa
oaLUVgVpqtXvc0Q/7UCDl2nsauH2xmEShmhwMzMUMHseFD83rbL3jlf0nKZdFr2NZUhCUVYK6lwZ
uc0Hp8vNDXwIvQ7GBoXcg9bX9Y+yLZqniFtN3eRWFH/B18hDzxSzjrctVGWMGgtXHTCNUnrSBiXJ
tpUo0/R+DFNb8TFMrKE19VXT+LWr5NoGGLCmbMh0zF+KM7XFTYJjMvbSdYs2bt0gQxjP6fS5URon
2lRzEvY3oyA88QtOqf5PTzlEztnqtBbB0JBZLBvmtwZSYyE7gl4SDl5z295TGuvhGGAxbEIv2Fw+
UJer6/h7AR5dYjr4Ouy+df9UQJJy1XjoKWE72UOqQ3ZbtLYarD1Fd7NgpuA9OPpjWKYo+10e++T2
pkyCEi5qo5BY6U2s7g2YWgrYkBnRE/oit4jz1gG/YPzX7fRvP8Z/Fy/l2/96mfaf/8Gff5QVUD4R
das//vNN9VK875qXl+7hW/Ufy6/+z396/Iv/fIh/4LBZ/urW/9XRL/H3/2v8zbfu29EfyMlR+nrX
vzTT00vbZ93rADzp8l/+X3/4t5fXv+XDVL384y/sHIpu+dtEXBZ//etHh5//+Iuo/LcJX/7+f/3w
8VvO7wVN+a2Lv538xsu3tuOXvb8TOcHPAupHXZWl9tff5MvrT4y/E1AtIRVQAb7KImNZkHVH//jL
tP8OXYafEu4DONOWlnRbYqvCj/S/E+hyV2ocAEtLWP/rv9/86Bv97zf7W9Hnb8u46Fp++3hZqkjg
L0VJx0akmq7lWoujt6AWonEZUWTBcq60lQLEYaNeCR+N1aH8OsxCrGcK6IiS0R1vtEzqWH2E6KVi
29Q/2XqrPte2ij97zJ5/wi8rfooqG0Nlo8AYvugKyL2TmDigktrI94mLyTuOUo76KWq5vPypGFxU
7abFE9tG/OXOKuz8Q5ROWX6XWvCffeRHrEdPDhGesAWOI37ZjwkwM31wpU8HV/mSh5r2XmYxhLMU
B779JB0QQVHeee/jEvojnXRL3WDdmNxR3kixn2pT9w1nKwpHvy2Xf32U3z/CkjL/djYss0NUBzzJ
ZINCF1o+0m/HED2QwgLxSdUpnIMG+Vpndt+bxUdhsej+bfX1fx9o2eiXBlp9hjnispAtAyHM+Gmq
cD3NXN82IE9LY6vpng8Z5bZDZerysKuvz3sRcqDkho4+mFFwcMfvJ7CBQvNFhe01EV8NpSe3lPfx
JQ6dcGdijE583zlXDr2TdsYyKs0Dqvu0LrkhV6deDZI49OQY+rPRewt7P96mmVMEFAP1t3Wat4Xf
IvG4k6k+byI6tftxMqtNxo65kgu/RrC/zbsO9waMK9kjNXNnkRE4noA2LyxwPKOCB3BpwXLvI+uB
EqQ++rEx1oYf09Wh8ges+dEVQo74s2b5Qx0nVnwjhszD07vr1XtwEB3I2rCZPsWlDJ8ou/XvlL70
ptuq0fByBHuCI6oJNXram0k/VcTrNpaKnbt45/Uyw1u6Ka3nUTEG6ecGlkHcvI71fTlu1J2aa9rg
G41pT7h4JtNTJQYaFiMCf1zf0lJua5FQeyutltrkkKnj1rPa5CuZsFpfuS+XpbieMlJa+sG00wnL
V2GcZTukc1OPKjGlffiadv08hcr0vRqvSn6fsH2Xz4NIDrEbBQtCx9VYOexUW5DbI0ijIXThda4d
uG3f3WNSHL+lRYQgg4PaA0q/6qOSKtU2z+rmnZUA22qQbgbTJpX+3jKi8nbCt3Zbkp9sxtSkbX15
J61OiteF5C4sB1BK1CHWxTcXT7d0KjH2nQpF7vPEgyLezvgplZVaPUFsleX28ognsm9MDmQHeIxk
acTxrnG8dnEEytIanFzQIs/0xsoc9yXU82L4OlWNKHzKcMh/12qU3cB29lRf2mnobmOr7b8ZjZF+
7BZpnWBQQrT3Z8xjfAml2kI+Nh8+xg7qV/zMSK4JhKzutWWiFq8TdFQoPnH4rEppKtr002zySama
v6/gvnIBDMvol2fn5GSjN7kAA2iSk7hCsjuenAlhfBttz5DXKYiNlQgbEK351oG7fQcvSwauk1xD
E5/ky7wbG4MWMvgS2kXWskh+uy4syguK3ueY3oOchImClECyt7x6IS6UffXFrKaZ3kmTSQnauh1x
1aL+NoHscab3l9//zDRDLTZfqwRURNadOHMaFp+xEn1fQ0D87Ix5Ry89vLYGzw6DRxD0D7hlHObH
b5xbGeJZVoW15Dyoh8xOy22aQv4OIiN0Uj8Wpvl1kGN2CHUQvCg6wYsb0jz6QQEyfiwzF3PYHm4C
JGMkRP8fU0AQB2JCI/FbA5imEhfGyMD2ss6iDkFlVTkQ7Yg/H4VcDzVLuLfacqUdz0AlGrT8vUbx
RaJ1b51S5j5dHePT5XdZJymsrAWDw65R2TPmeq87EJu0eWSeNSPKd4rdpvu60/KbsDbmx9FOxY1h
9joMCCc8XB55+YKr454QlGQWCgGwE2O1X3Xcky2EhZFjR1UTaakyYsey3pR3iTl5G3RRygdwUMpn
Z5IyZleL5N3lJzgpPi4vDzsWGikSTKDnV4usFbXam+5y48iYYqOCyX2TAKuc3cZ6A2jDPlRNJ/Zt
bwyHkLjjNmzC6pBq9riZM6e71WC5PVgCgfLOpZF75aQ5c/KT6fOMBogF8P2r0A29aUjEsSuATzfa
m9S2+3cC4NfSzJyHezfTqmZ3eULOLYal68HBRih1cteMxRgbhYGSCedsDpG1ne9MBMW/F3D0wc8Z
7SYGrfowte70+fLIZ05VbB+IOShXLY5nq8XgiV7NrZJes4Gm8CZrDBZkJYeNJ8wm9tPWBguMKM2H
Px6VBUj9BmzGgghaXXTocDdDNi4CS0r9y5UAvCYZhgt1X21R+9DinprSMOf7y8OeVHL4pi7YAiQY
iVWXXPB4a6NIPNRuWYugyzCaYM2V7U2r1Lq2t+2ivhVFGVpwPNVK2dKA1G4R7zeGWyPvlV9Tt1h1
U1CcxU2NZ8SvWKcceYPbkasFIs11PNUohtOA9Kb5O6I/s37j9XUbIl4CEInqsVlnWzKzWe60zHU/
uMLMB78diX5uNLO3pkOr57Tjx3xui6A17Ka8azETt3ZTGec3hiD23KAybX/U3dHAi1bRncdE9ua0
15s2o49dJHbvd05fTHCmsghs+5h6jV9KFM1vLs/kCc9jmUlUugELEW0vJlPHM2l4StZb6swO9vTu
LkTNBN4TBCwiXxHuelH0QZKn6iYeMnkfpuNEySfWHzwvMW+mFJ0/d+qrQxIZ3mPdqfqbwZBkmZcf
8sxVxukNYQvEPyyd9UE+oZPQFgNgfl0t7J+0iSSyCPVwpSd25jgFycZFAVCDLu06eja9Zpz48MRd
UUW+AXsA1TJpg6/D/TPeuGE53WsL5HPjQpEP4tRRr+R8Z98TfA5gWxCqtDSPv0UH3ymeJkqAdqJo
nzV9aoMEQcor8Jxzn5x8aoFTwVFeOmDHw5DF5SrJs8DQtDDu4fEoAS3afDdZPSoYU155h5Ie6N7S
m3jn1mP8Vm9n71DFqZ7SeW+K56jkrE7UWQ08LTKFPyVXmymnJyn7GzHqpY7DwbLuhU6emsYd1uB4
CSKF0MHc3gJESD5VpRSP8+RpVGuTT2On2ldu1ZOm5YJ0ptrPpc7IS/3xeHoi0xjIeAgbMvpk+0wX
OHTYUu7dShE35YwMAo72zi/KPgbVSNHeduDh7m1JSz3EXOiaLdvpouBxYBxxfy2B+ZpViqwT7O+i
JlZS3GGTlyAXoqK72kY8Xf0LcMBaztUF1X7SymnRp3akBLQb6d3WSCW+b82EDlfUqsVeaTXtoEzy
SZL045Or0jpuEomNH7bwGwhwpbnLIJRjbYwDJWmPlctgTKLvujM7+6KOTcrapntlxy6n/HEAxDO/
Zp/QUFCqXt15Mo3zsusoEUhZfje5AypUsel82ogOX4slTu9X6ry6uuRz+mK5uQomRW6W+EozP3NI
dtLPTRYHSWZ8rCfV/hiXCyfZmuzvlw++s2sRNz7YojCEsb1ax1c5pbdmhGyg15F6S7dkQI8oVelh
Fnr5WSgKNgVRjHG9Qka1OMyZhW+07oC42xjDdLHs6gok8zSmWmoytDkRajLYIqubtzDKEUQW0cVY
IlWo4HpaUhIy08BsSqyWZTyGV2KqE11hNqRJFYieGBUhTubVhjQimwKBx9TrhWI89XJEM2Hu58m5
zVtZdvuhQmzUR+KatlGJBTYyeKTm8kbEIWRsdBbQvIwyt6MHrFtjtoHzFu8de47Gz/jdgBWGZtMl
b7waY7AdhPkcbX7LjrQrV+2ZE42+CWUZCia0Fl7tzX5LQdHt0Zy05zWcQZPvEOpLbkp38vwyw6u4
bMzsQQ/7BD0G3bwq+LIc6audQjiqw5mnms4kro58Oyk9eIuOgptFHz3Fc2u9xG0OGaJLclTxEZmM
lXd4GLf3GIdb1otqyPlD2rggAYVl1Nsry3rZmCePg0QD8vJkTlxDx0fsZKFBUg0wPnqziD/IOrE2
lHq90McPafhcgfBuYThPycdatmOQWB4BWlghZPXnzwENColcF1o4gNXVyoqnSs1sgXt1K7T5S49B
gA0zRNce4kFp5z1hUFhsCzs17yCSRdk+daWIb0tceK6RWM+c8gtii7LvIstDBrGaESVE8NOJBeVs
s/ZZIOglTuJaenLmwLR1klW6oPjGsAyPRylcDHBcJEV96Xii8q06idgxiLb7Somw9uXZPTsYRSUK
EAsh0VxFlkVuex39R5qT5VBi85O437oi/ywxRHq+PNKZyaPoyaxBv+DiXiNtUhSqLU0sOwths0ME
XhXvnSy+UpE+0f/nHIKSu5ByscmAqbRaLQ6E6MlEMpeg3I79pppRdenibD4Iek/fbCQ19QPmQt5m
ws19wd4mlS8U8VOXfQ/NtMu+ub1GeQ3E9K88FnhDqfi4B/xlxuJmp8cgRhF0e//nk0P5wyA7dOBX
rQEwVBotd8IfGR94V9vGnYecmFqZVw63M9fCIs5KwRNUFQWBVeia5TVVEMEoCs3yoF2Ii7Heah+N
MsKtPO3ba5fCmRMNXPVii05zDB7K6u6vo1RpCY6X1YXseqoO8xddjzBMm1usjZpR+DFWBPfwuLHg
NLoONeDIRhVtxJ46xpxyU6XxfOipQfpW6uY3duuKXe02uu+RMh9KxbhHGBGx7qRrmysR+Ln1ivUJ
JEwWLC301ULS53LUKidU/JIMijS1iW+USf1TZOSyXGmictEs3BSUPo43e9Q1Sm9l5LogL63bZrYi
8F3IRFxeXud2OWQvimwu9dyTW23GutqUaH0i2B96/8nceS3JrWRZ9ofG26DFKwKhUwsmyRdYUkHD
IRyAA1/fK2719FQm2Uzrt3kos1tGIyMCwv34OXuvHffaI9apDe0LJqAm7fJ//2HI6S+UBWZ/kGDe
/iS9ukbd48eNWqIKr3KyP49yoL/kyDT84Bjwp3vEew4khFWFPeLdPQLEhGwJWXq0uoGK8MAPxwqx
x/3ff9AfqspLlAVmMQ6dl6nN2x9UZovfY60V0ZT7asMhoN/JVTFZHh70ADNvyj/ae3//XQxteGdQ
wyH8BAz/9hNdxlItksp0k3LKjUpHt7euEvqDJ/z3pwIZESzPf6SfnGTf1a0mNF86Hmxn0wih0hB+
Qjjgavpb08/S/d+v4Z9+ESI45sDotNhm3q0EYwFpTKC82FwAGjGKmS5K0Rp+sMD9oQqlq4fnEhMN
DzsIjrcXrlyyJZcJ6SnJNIjvPdTICK9OeiKmdD6MhZNHQ1H1D0aZFjcA/tuoYkS9Cd01jFsXtIBb
wJcpfAHPsPCwnvTj93JuwkeNsOLasdbiEwet5CNN+B9uBE5lBvfYUi/jj3eFXzVJO69DHrCB9AiO
kJK5i6/mkJFtYn35+434/WGmmYBwDRIHtXrwfkl23ISWiXmR9hk+zuiGYeAivHrT2L2+7IR9+pgH
s/rI9fYbzhe5x5vPffcb8UaMWkoeaTICk63b269F28JFNQviteoi2Dez8TwN2jUjf1HebTiVr3UZ
onxdCBvcTQrP7FLO8vXvl+NfXci3ZS5f7F9OPCbZDHXePjK1tzB2DqHwekbWtffDsgrxbLRrVZ3o
urjF49pMhHtYaWr+IuAz7zd9nnioDHtVtPduOzXhpu+FcdN4YC53RTYCqqDHS/YsmhnnwI2vOF3P
jvHpsvDKaE7sYdpME3Q76uXQ3YbIB5eNNFbTinIGBHYUtEkhNkFQooEthrAvTxPgNDc21IqDHokh
rg53Xc0iVrq0jQ0dMONnhULvgaY5Z951nsd7elgFkpO0b75P0syHsxrdS5Ki2zrQb7St3Q3fciEo
cubxvqp8eqHsupfZrpJWM0eoRpYX28OvuA17k6jiNFllz3Wy2jOtxW7ZoPZHV1Ou5fxdW4Tn4cUZ
dc9fDN0rPylTl/huWlNgxsLskw+TgPdv7NY58kCGfOr6i+bUnduQPGrI09kmNzRIpxkbQhm1o2l+
U8JsvoU0LxvqtQxLVsk1WWNDZwLRgxDOE4PilFpm6tOtGcy+u6lDjeVqoHRmoN+QpojH1PkxDG1l
xdqdnFOaTBIQmTtN+6ZtSK01jdaP6B72Jaxpv0TWN6j1e2eP7YtHo8JZucJz0rg2p/hO3k8WtSt5
Ujb54GZt+/XObQoop1bRKwftQU+UIPyfgDYMQ6EIe3c77/Mgc8g2yLPM3md9Xj3Uc6E/D+g4Puul
vre7sTj2udeb2yCp+5/dYJnfy6mTL0ko1jtwfLLEd6bcH8GskdYK2lzyjqSgFkKYY7dFbOPcQsuA
C8FEDbcsmuxt22WInqbqyZxGNL6VP5if6IzY66lws8DeVn5BZHFN9Hgbu0297NETVvNuzhZSe6xJ
EaNYT6115/Pu3hu9hzY9NwPxovIl+F60Pfb/JkizR5u/iyBYD5jWjWR2PJxL7fx1MOmXYyETxnPV
FfW1q2BnbGpLQ8Aqe9OuT6PjjzxnQapM7lifetHkeskjPk/LInQlNa9mwgqqqNCGupmWvPpWFvV8
Uzm++lb25LEfoYEUxw4zXrQ22uPhNM3hURZFZkZdn+duRK92Sek7aJNkddn7W9cbLYKCbdlmO8/U
hrc1SOAutiEytQvbJkH9T0QyfBFH5agl565NXh29Et9Z1w5alHXBor4xSEsFTNJmew1wy4tCf3Uf
3UmkinawB9F3DMYhjR0d9NVeB6n+0dgCRUkH3SBeWwPomjSbOo90qdpPVV00Mq66AVO4YIb5bfRJ
VyXkL+/HTQtQet0MNUyDPVG4JNG0c9j0W+3lS33OjY5FpQvRyB7E5JaXl3AhNqMfZB7V5mKf+b6E
qaImm36Vpt88mSNnT4x47jxuQPTMJ+wuvh+vVjZj/pvr/KcMzZkgFEMkn70mlYAag4Lc4TkJvxqy
mT4TzVJx31aa4RGtLyxKNN66kvfXMN2NEY71rajqS8eLPuUTLN3183hpVoy9Zw6k6jYyvITtVVmc
kTb8yehmYnanzB1uV+To2BtX1/riT1lyl7Nkw70e8vGBFsEKkCdF8NMgI1mivCPzaY96oUOYbC/O
dOoCJ2+55b1J4KfZhLfNIKvvajCzKZ6Ldd66bYGLLs3FfL/2ufutm6rh1pjxvUStMxnf5m6s/At3
qDRonXdGQZe0bcnKystfY+8aL0thWAQcO0N6j9yLHEaBIMSDljq7XOI2MNZIytVzYouZzcMMXrkF
eQV6Hozc4J90S+pQ7HQOjsVRJV5MFmk3nxMx1jo2irx6Su25C/Z0vJwn01IqBZZUFg8GaVbfOL7R
ZU8SJ3glErd8yZdRPTrWpNeDQaI27kKft/tipFcv4JyTfxagmiUd7n3vk+8dgRknCjWwRfJLYup4
UX5ql4+evVafWbnD4MoAp+dFVdvK78pLyuxAakWno2leqgWNV/UcVPDUd53BZkUmbz499gYDuy2H
V0Yu3TKm4iy6JSGbeM1MvJmzXUG8n0YA2J4plyWCoTld5fhXr0iyzK5Flxivg4kXPkrnavmB0zJt
sEXSkj6GLui9je00HoyAMAu/kr8DsxL5R3/O2LSrkzvBPivDwsQ+3NjWjaqwYkbKtQfzYBEcwcph
J+XtMCItixEeoSEjC4kkl4wOZoHWiLU0LqwFwjj6cOqhUizYoYH3D8xYcj985QMSm19eDtkuC5Qp
t35vZ89zsPbWPhmsfV+Q9FLZaXZKZ164RfQMPMukgBE5Av0j5XqEfBUD/p6WQxqs4mbw8HluBtdJ
v6/OUg/x6szWjZn0pgnmv5eHIXHRCIismb87q2OTSMlaKRkohJeBp9HrYJukwpk3edCTn+e3TjKB
xhqDbx4ZMp8qrw37qzCV67as8yqPjK7OPsObcEj99hyo3H3tGPdgbelTrymm/b1SNqNLFofUO2Lg
tr7mNpzHSJBqPUaLufh32jQZ02oj4d8TTZfBa0h8MpxbLUXcGkLekoAQ5ptcu8rYk8M9p4fRnMLP
iPZThBX5AO5jAdCH7rXX1yzNBt4xmsHJTdWYdVyTdBMSwmQhiB/cxrnFhboQ2oxpfI5S5HIEMbXG
6kVluY5BnJByUeNjVV2y6xyRFxFW5smEgBZU41XCnfvh9v78ha6mQ5J2kfiPYbAWU1T1RYWvvOvq
V2pCJLn1HA484JNjTJHpzvbroqsaNSE1nyA+QhukqfuXqrQQAStvMoZWSx+0sG68YQxvRaHUQ5tk
2Y0HvPQ2y0x/OTUDb6+1IPmlHDD1Q9/0YRrpqaADH0zoHklFHJavFH+cQMi7t4o4MeYeNpeZlxPO
V70Y2Oum4T5dKutLSfw3i9a6lA5wes+/qUgO2ITOODPzzowYXG34qxg88TpajD+NdclctJLkaaGM
Sk3wmU3a7Kx8NqadbS8mIar9rLY4epHBYLewdj4T7O6hJF983rSt5a73vB9Zu9EqTeRG8h5WUZmK
4Mu8lFl1Isuiqc4VMYZTFOTjUpyBCfQoWiqj6ok1qIryWLqGcz0CfzI3YP9GdyNMummRhQ6hv3bH
7hJu0NVlve1IL7djQpYbtbfEMgZ732ry9qSDoqROMIo+3YnEcC/kzd5BHjUuioT0UT9XvSgeyaUJ
9bZn6kCs9yAcN/KB5zwbEmw0nEF3IjDKLLF+dypMy612i3KJxyksX9BOYYtOQml8cms/fXKlrq2T
5evsJLVvrrFbtoTMl+FCmc2jctf7JSWWnQTFITTtuTgF0zhfN3TQOEeC0amIx7bHJp7xPKho0n41
bgdv8G2wd104HXna9aEpA7+O7VDzXC+u8K9KbZj1Fgha7V9VEhRpRF01Ur5kIgS0Pw/hg1n7c7CT
y5T8mCaV+rtVV2lFXIxrNQdrdNE9NzLIfk1+kfDdKFauSccwbtzEWi8fjtwhzubA+s7uqT/xMrnk
MyIpv5dk8NAxaeu71syy5NhaSf/FaMPmFi13mWxrY+72cp5K1A3koFFWt+akN6lQ3jZt+yLnJF9l
N44zKs7OrbHUV/06inS7GonZb1uliR30ZDHEzkxREBmLa627alj8Ydd7dYklDPWayxs2lsXGwcAx
EkGwFOO2TRq96enNeW5UjlVD9tWcrZ8Q2Hc3JscdvaVCodmPTUsS5IpkjGHEnJXtNjCqhKRXc+q6
KDE7yBboHpwFjvjCv/J/0rUvQQyi/pEuJVZEqQhuSU0CIADFifVBC/RPR3sG4xhMLWJKcJi+PV0u
aK+avu6JV3KtbN+Kcvjpl02CxdJJs+iDsyz/1m8n2Yupm9kEkaHvFRiunVDV2ortp5PENUzhEM9D
MfxqhOVGllFbH5yd/yAswxl2UW0hZbooad+1qewOrUHr0NRxiCiIDDU1KlrFGhLGVukfSVbPT57b
sPSYdfdciqC97ZbQ2Y6uxflJ8IJH4NDEuKkEKSclbKCPyLF/anZ46M1prqIYAZry9uojojSkNwD6
WsiFQeOUVWsU6gLW4xSIO9WijRgbuXxwzy/39N194GSP0upCMKYF+q6v5qfsSjzJfKotx7PQJoiT
UhWQDcGf7wYfH10e2OO66aT+iDz1+2fTXbsoSfF84fd83xG10jApg4bP7tdiYQg2B4dhqocvg9W8
Uo0md5eMhGgQ4iMrxB+m4HwywaQX1w2Cr/cYoLKqwmWyZp6+xW0R6asfY+bQ1lgyFISBmfDaB+4x
SVP5DQUroBljGk5Vq5OfnqezD1qbv994IIWoQhihMQVnfPj2xutckIBEbje/dB5PHILqk20k3ZaQ
EjuL4M5/ZnpefHDfL0/T2/uOVBbJDqNbhKwE+779UNGbYbWuSD3ttLBPWF84LqxUQxKW1BV/UO3/
/r7/4f3jesOmZl6NtoK+y7sPNPJRdy3SyUFIuZMKj2LqEA67ampOdjYvMQGUOOyXjG3pWpYCv3GE
9DN7CI2u2a2Iek+mHhEzOXmYbWbLoTb++5f8w0VhM+TBQLLCROC9CHAupqDNLJ1SirReNJc0zxHi
ZIW9Mzrzx98/6w8CcuwcANcQG6I8NN6PHmZhVLVufNxYk5RkgsBY2kgdqnVjzzCkoY74QHlU6KQv
46pFurczmCcR7Iom2H7wXS53++3TwI2hfw/AE7k+Np23NwdNnuulFy1KHqauumoEMYiUaqt1M1eY
NuJEBf4uKD0ESg3bDzhR26LMwpgR/BDCCOUHN+IPHdgAnyXjhIB//qLKfPuFcjsQrVrwO0wFDMyu
Wh3E7ZQb7VoG93UmaXfXWbtPZRdQpK9LXI12t+vGZDr0RTF9megMbsd2SOK/X6nfn5DL92IshYQK
O8x7bXZv6dBeFE9IUdVVrNfBwEy34KRKA3Go1u4joeLvSyRSWGYR2E2QxTJ1fXsdlJiMjgeSoXoz
By8LI6woV2ooIxVeDgjpQq1dlAQbXcDL8wd34fKPv3sq0AjhKOCR8BgvvrsJrDz4jsM13XSdrGI1
kXIyc+b74OH7wyXl0eNdwFFDAsZvujzPK1bzolHMOEA+lUiv73ry+3YkbQzHoPKWj+w7v5c57HOX
pHXGZLR43k8VSpoWyJzYaMeuT29d4EZxUzT+xlFI1P7+uPzho3zmcJhELw44432q+1Rbvakutp2s
Gtd4VcMlP5h24dol+qMF9rJNvLtbOFGJOWHhY/j3zwL8b2qg1MepNmVgjbTO6rM3Nu1L5tRVy7yx
ga8/pXqOEjEPV3UojMO8Wr+sKZcxkkxj0yr6yaMv5cnpkWR2o1i39G+SnTfCmeIc688nsiU+Ygf/
8fKQX4lUGIUqI9i3T/cUakSjKW8TnaziJ2Hv825YRvceUtN6/Pud+H1FYWDNvSamgka2/1sM34TD
rgSUl1HACaO+7cdyCGB/dfpHQWAzIRneVH0hVLXoT4V24JlBx8qm1w5Ygdr2a9/Vm6BGORbbDDOs
+zYL0/Dw9+/4j3LizS1ETwGSEvAZZTFer3eVgK2MIamMNdusjAyXlzTXwLhmbB/hpqKPreNUTEu1
98wmm/dKW+A50BsNaItLP4m17xoaZ7vXowNhjd91bSexCAK9IVGedzkhvmYQN17RMa7T85LKTQ3L
PIksjExtpCHozKfatfvrsc6HkjiRVG+H1Mj0UYyJwUhCINe+GZhZWB+8KP/sdu9+Oqaiy1ycKwCa
8d1akwA2Lml5UQtSbO5n0QkdV0ZQfqUTYct4DUaw/3QT/TIuF6dqd2ytl6w9312uMQShIu9ySbIx
gdD+4zD6hf21YvzwaOfF8p2kZVqJReisEqAmtz6iChu/FrXkxxuEAQO30nk2MGfMs/+tWoZuJo5b
CBxYKID3vBv7k+JQlVTB2UYYHPhIJ/U3bb/MH4gofy+v0BVwarNdinmqyffMQq5UkJuJQkI6Ju1V
UY+h3g/NMmRxVTv9Pl8DsT4vfdLQ+M6b+oASD+JCPrYynlpmnXTs3FDEqVb4uOl7JNZ2CnSxfiB5
+m1LQZdAHCc7KGwDGNqXP/+3Rcqj8W1qBnwb3yz0Ph2HFQJgZ3ywpfzpU0KWQWKoKGoQcL39FDok
bsHLSksp81M65IgKNtNa5O0HT+1vSy7qfpA5IFLRdVyOUW8/R1xc1gPA2s3cthkUVs+MII2QGlyr
Ru6LVAM3v8yOwKc6w6l389Ld/X3J+K0+4BtwPTF0o5Iieufd0zUbzWR3K9/AsaTYDY4hIx+H2pXy
dTrR0FN6CxA+3FuMDe/+/tG/7dt89D8gDT4Vl/R7bwEo/n4kwJtJ69ytmxm3yvUlIOCBRce8BzxS
b/7+eX+4qZezsX+xXUFJeI+lSnjL0d3SelFtaRx15fxYcOh/cEf93z/lYvnmRHTxdF4K87e3NOF8
rqplgivl1e5LSdO63GWhQ2+/p2rItsVQpiXjygyHTm6MzbRdl1u1tJhwZzpN3Zm22nQr82H8Lgjy
UpGzMDf2R0eOh6lpKmjyHrHoIhtZB+RAt32w5vUBoZt1U/m+8nfWnPvkoa/SHqKJb/oVXFAotmNZ
Tk688k6RPm0K6OmdMdQckVxfjrdyaUUfgdQ0mP43QjwSLVskP4PK7qYDdhsv3dVgjsItY9qkjghH
dKq4FMgFYuUQVrSlDQ14JizT1Nmx0WuOYexUL1aCKTvu6bPeO0ya5JPkdLyctVWu6NP1pLqtrnGD
b9SgKzNqWkXGFFPu4fOKZMuMM0CiOi6yTE5c0VFae1WuIRXFastbIRJfgYkkFCEeeFnuU8RYWCB0
lTwVhGe8Dq3XIiQwinn40jKOPrp+q/KIMyEs7n+erv/iltz9a6t5B0p593//ZxrKG4LKX+kq/z9y
Uy4nz//mU/zGTTl+/1m9Nj/ecFMuf+Nf3BRhgkcBbXdReTOcvJTo/xecIiznPy4bG24CViD2bp/F
6b/IKZ73H/Cr0aewRCBBRof23+QUz/4PPMQYGVH3Ue7zJ+/QGf+6K/8DOOXSNfh/ZQMyfiyOnKA5
IaJHhcR0eZ3/bT+ZCBHqx9zJtmOVcAgsUNrXLboPtYYzERghfdmBpp2l0e0bSpO7nBDRlQXMRVWd
XnAjyxybSyg3s1EoqBgzGbdyST4XS+E/lCGSC3j4QxzWQm36hVnY6Ch3b4sLVKz1K05j1UQqLuww
o23n7dSHnCaI/4qyBtzr0DlM6LzQiKvBKq4KOtAb2YK/KDivEQeup9hv5uylWWk1h2tp8dahkvi3
+/lfT/a/80beCc0uFwk9K1FUl0gj6t/Lffr3i+RCYtF+w09huNDd5ExUR+beRXWsGDY9z6M/P5eB
Q1AYTe2bKRjlj2FCURbVCJkwhpgc9ek6W+JurQvnOSV/5tkY7OCuMH3xKmnZfRVD777qsvlIcfoO
CnH56oCl4bEgOgUShdD87VeHWj2Dwg1ETJpIcJaqLfLIUoU8B2bhPhFSsT4sa1O8oHhhxIn6+XaG
ADjiGin7T17Vl/vc7tzr1fTGQ6nbfp9mWtwaaZ1+dFjmQr5/Fi/4R0wll/8BBwwvfb5/exa9AmZd
Ps5e7Dlpw+OhTFt8JbUmq3/4Hi7lO5SZsru2RvqbN5dBjLWzJrpAR7IHe2OrcuRYW80ZObxTpB0w
8BSASfp4hfKcfa2rpDZvMl9Y5XMjwqGOJyCsV7hTxmDTIULIj7bmBHcA+Ox0TzpJLOMMSaRvYtI+
vQASMN1lEXdpNjUnxkVrcFwKBiM8xxNJZGDRC/eKYTR6oyxfGvelSnymjfaIwrfwtaJ8HIOBmZLO
5KOVSeOhboz2uSDEJtlKMRMPvgrTeaTID0x8q1mwbDlIFYQqpZN8dtYifHTWxUblWPTrl7wR8mc6
tNPjWliqj8wA8HG5ZuMurbpDra2EqHjAY9Gadbw/5Wxl98iu52/S7EYrWqCUvfROYxxD20v7iGmo
Q5M8GV/rAfx5lQTGT+zrBGHXWVoj4vK6Hpb0UPXXDmF5n3NEP4deuWuynebMey5VkF7l3uxYB+U3
y31l5MGDhrP74CpZf16bsf/sda46VwjqDo22s+9Tasl549vl+nltSfld7JwUVk4CX41Q62aPxolg
Lc3kmbXF2zEByh6zbGrv19XDZeXh+jhkjVS3rSqSE6voes7bPrt158G6YI6ZOHFugSIP1G65qYRZ
7cbFLK7hu9fXRm6bNzXuLNTm7JdlPPp1/+zMrXv2U0vfFInXx4Y/4pmevObM1Du8KpLcceNMkGbh
B8X6RTat9eChWBtjiHTuOR99fY39zlIbQ5KYHMxFviDTqsd9WChn77HcntqMHPsNUTntp6QvJZNO
QuJBw6Ds0Vttu6JHJyGldw830nvx88k+tJaYz3QY/YjEueB17uV8i8ovuPMRXww7BPRLdk4UsOyH
qh/yx4whxLbtVXBdMIl7nP3B+KyKaRVx0QzZsTabqdn3IrUO2u/bo49qYYzgUspPK4vBJ+nlvR+1
OrB+rlMRhjF+tnFv8HZl2LHpweDuCwychnXe7UiYSl617KyTLERRxnIwq/OEln4vldnt2sWe1VXv
JOqhcRLtRAqxALjRpTzkXtNcsTd0yQajYz1vw2kIwsOAZ8o5Nq1AKKCboLqC7NO/sLQtsep7eURy
jEQmMcxzP60WCrpyBb+Xo5fbKDuovTixZy+I+6D2CZCvmjB86Now+4V5Z7SZUg4JQ/QVN+ltwgxj
iBXl97W8hCnJ0Z3Oy6otM7ZWnW5FYha/6Jozzk9kWl9DXHJjNQzW/dT7y9eMw983yX3YF0NWf+/g
kW8bvzHZjDTaF7sskz1GOCCqENj77yr0y2+drdN7k7hPZ7dwCU9IDuwbjhZ4UBKDqINa5cmtKgJ5
PXTtctsuXrDrOqe5SrO++Gq6Ku/Qq7XwAzSTpxPn2Gk/emb7DU8+r4SbzQs0/VmvnxMkyAfG1NUT
mZBEsnlVZVdRzxxliTIL+mzQufaT67vqmeiOduf0l0zaqUmncz8X7cG25uRJduAgUDEk4tRknrq1
UHbcK5kENwto9VdcpsFVNbnDjzAx2wNrXoLFb62+5nCGzgpwPKudl9Zfu6kdu2hMrcnfz0UTTocK
ypoTO6bKuoPfFu1WBANChoEJ3TbzWgSMgb3md96QJfRuEA4ek5y+1IF9f37OQ7MxyF2cai6wpADx
0IGf2sp0Xz2zM57nWakRg6bhXnWkuKJ4cbuTU7r5eUaiFk2JapdN52ImQKdEv2SHehJklIM+7Gh4
unvkDgUk1xHRUEUWXcdqt6xT8lCtyXDmyFjHXdUwUhwz+WSKVV9NVirumyoQM8ludYDEK/E3Uk7j
t7xpIKdrhkInjfE2sqY0BASemYqKIB2PaVqJW1ahQZ1XuJfwljKdfkl7y9kNhfDnTSlz5yTmtN2R
LmPzWqaleywc1YjtAAPqpgXSvIMMMH8K1WDvLWSZSNiSOb02+rTzYtre0y1alOaEIr/o95Ze+jQe
yA181G7tMBbgiLAf7bRmeqI861gbVXpJ7TPbT4K4Q39jI0vStybb52PNL042q+sMzxKr731nt+q0
Ip/xnxBo+myLkh6naSNHkFadPC1dx3bU9rBQFsMtr4YxK2/WTrYvbpaawIzE3DznKZj0jWvK6eCr
WdxPSzkcSTM1qZdQLL54DofwzDPTIxIMuUmqwIwss0/v84VAwZhQyeCgQd5uu841Sbizmge1WIDI
jLG6UfY8PFZTaP/Ei4l0za0uUWSGWH6GImkA8+kJsTRy62DXOwLbQNJkd9lamTvEruHJRCCynI3M
Fm6kWHzjavXT6xR51NUqbFTWBOg+VGKgyqDFkEEq8srxSpnMUTbJQLz5dsiMYpf4Yd9EmdbC25at
m98Utqr2EKnGa2Qtzla4fX7TESBwJrvZvrJLDI+YPC1rMwutnuzM9NYzjKbkeu0q81Riv30CBJFA
Os379Mm313mJKqHSh8Gfhu1sTwtCW2f+oVKxyqvWnT3UG0kTZhESBXdXV2t/1844yJuRqinuysTe
Dq5p1sdLEDKU5Jlm5mnQNQN9xCvDQdSC2ZlKWmlseP9ZhtYmLJ96I/d3vpc75yXQ1qdepsXZrix5
SBzVvwif8csR52ZO/7EuCXFhba+IQSzrJ8MZxJH4gCndTSZWC/5zvG7ZEHeBSk0Dk3AxvtjBOp3B
xUgorohMEPiNbMga1Ae7hZDVtZa+82jVbn5K7KI9lyv92IhY59LdZKrOz940LFufKum41K6zz7xy
PdZh49DZomvwfaYoeCqBjn1NjJQTVcB7fxR+OW8zSmra+oEjT+wYmlzLUMxbkgjXU2axAKOW0fYD
pJUECWTrbufOdHd566Z3ZDrYBy4rvVTcauZL13vOXcu326rEKrN4GT0vAf+S+lc5u+sdYxqxF7kp
jjYBxQwp3XRHY2K64atXj+3oaL2raT7+ClEh7RhAdo9YOOUOYp5z1ZNac11Oyfi1TAf7StVVc+uw
Q9/IifqY+eIw8QGA+/bWbE0/8t5szzLMoCbYtFArt1P1NimT5K6jnX4m8ljvwtx0zXhqytzcEPrW
bBOc3bcASNNvZkPoU2s2cue0pbg2y4ZiYgk6RK5mIIcdx7jcpQUa5J/9QMg7Ky/FLsHEP0d9khuv
OjE507nwEkdUJCwFeJL8Q1sO3Xm1VXldJ51zaBzZHvPQ7s/LYpXfhbf422RK5El4Dr0RgUHjaUC0
HyC1rWoDGLDZ3BiSLZMYDu8rmIP1SzO3k3cuHDtoD5bMqKPFlP7qs3G4tbJ6jfNirK4zZeefvEKn
V3aQtc8O5IqTMxjLYULSe5wM1uC9nxLI7at0ODuqXo+o9AwULlNS35e5DDpedzFdd1Ik217jqzyv
RZX3vMR62Y+toR+YNfvfiqHwi11hzNU32MPt7bgIcyspDRDN+/q77rW/t13Znisp6D+ukpRQVU7Q
ClWfZ6+IhHNnQ1LW9KUURX81lp29mxhCLxsYyd0XIxnKs2EY0t90dVgeNXGVZ0MEgopZObdVX3dd
vDbViJS+Kjeee5H5lbNTZzerXYV3RjaVU7zUmV1QU6e8u5avrseUg/QOFl73KVuCEgazM94EaPON
7dAYhX01uj2JPmjbHr0iKF7QEbK6tNlgfBO+WR7drPtZ2/x6Rej6A1Fk4Q3xpAXGDd/KT/ngqBNS
0OGeSIE8hqaxPlZrK74NHUrVbZi0aRB7Y6XtE2pr4wtoobA5SNl1+SMu9CUaliz/6hljd2WNKIVp
0ur6nqGFOT8F7WjcOlMCBLGva0IO8H4V38XSDe31Kuvwu5yBJERBaftnp/JteSNRXF8VlHLQoaUb
nI05z/ajkyFfb2ZAeC5hsckWVs90HI1O/UoGf3wtqnk4DxC/vjS8vOZWTL5nHLJl0julOFZxBNWP
0ufRRVob1N9Avs4nS6b9nZmZ9ZN0zOaX95/sncly5Mi5dN/lXwtlGALTFkBmcizOQ9UGVmSRCMyI
wIyn/w+klm53XV219V5LmZrMSiYyhs/dj+fhcFnPur6fOqteWMKVdUcsdrgMZj6KgyGMALyEEQzn
87rW4tSNrsNqYHsPi7+CwAEitHxXZksy3l1rmhS9NDufuZq2XwubA2qSYdwla6Br2SBpcsmN+sCe
RLw0IRf6Xq0c6RE8LuZWbW40abu6WrWul7PCNqbvjZc27zV3BivyICt9B0nXnawubD986mpec2Nt
v442FE5KKO32JkdCP4b89DPdswbKROf1TlwPZnUx4GzBizM39cEqA3Vne3Xhn7YxT89G5pduvPZ+
8+bA9bwVmmy2IwnKECFafuKp7R6Lpbef9qiwitPMnPyYf/nYn4IitD7zzJG3DZfBIcq2ano3Gl8M
JzKpzg/bzwRPDW1QBz/Qewamp7QZ3lN7gpIfaHpNZ/eYUbdyyRXH+Lp56e7hdrszWgqG9mD2W/Bj
ZAZVxu6mSEV0Uz80EfGN/jodCnGvACMcPUN0t4bscYFzhsN+ZwwcniP0la6hLL1eseW37nbkWm/c
CKV1EJd94z4ETehMiZIe+Wwg2tyD6rUKuGNPNkMZ4BmHovGq7gGgFw4aT6mCXddf0urY6j0vSj6L
9mRwhUZ1dOQir9uSXTXaY/kkemambeidxXjBptU/s5WH14JgElEPRxjw1Ut1OdrK+qGEMn4strM+
2+PqP3p5l331qUsSEAjz9YPxlHvLQjQcM8/Jr0wtS156wgybLVV331izuE9nWV223mRcd7A9by2v
LPODmsd2jhpzcPfiJde7NNcpeMUvzMUOwlZ4TXh4e4Y3WJ3hYdS3o87990mu+kn1rREeSH1veEZt
a84iJ8jSsyksXqDYlS/gR7bLOSuns564x0Xv5N6rxhWaRYFI0wfHbstXysS6s25oxj4xdd3ekbMx
zjtsLeduXQXiUKuemVEjJxbHwu/Trxir6T+qBF7gvBC7B5Wm12PLnC+/W5DKIJu7IfOJQdWvnjHP
8FUcLL5BKnYD9aivORBOb1Yd0kdVICLfZeybbDJLcw7ng28pR/9Xt9nqlwoX8nEdQuPoZ7k+NuXS
PIxzO/pJJTcuKjLT6igZAbgJccjlshN9O0TdOu/upcVz4OY5GeG4vLuaB5/HBPSW6UStZIRzkRac
LMAerX4QWXjm62OLkqEPpVCzkQwsX2/+wIeXY164sYyeK1tO/KjED69qJ8mNQRlf5UhnYZK1VnmZ
FdBBI+VX5a2tg4V8/syRypoq27kx7IYnNejn8JKWww7SbloZRTIahCU/MkXO8n6YvIwKp5JTTXuo
4Aes57auN/uydruwvKWy2llv1qJOdR3PQJDSM8/gP32vimyod6MahuGscKlayDfj2pWW9Yp7mjtL
9LfW7trdd9MdNmXp9BQuXfeiYBo2yd9giPimHO2RphVvufZr5d/uCUI/nnPXvf9brd0xrTe2o55W
yANw4uxW9wW7JbeVB0+M/UPvWDYJMeO/QslOsP87YH7nrv/fQsnthx7/oJLs//lvKokXfIF6hpEZ
pw+ZExw//1JJAusLJClSacyGbf4Pm7HxbyqJYX4xodLvvGPKIxwUjJ3S8hth3rCCL3jMTAbJIa4e
VJTwLyklfxhOk9WGmYJrbUdf80sxnP5xOC1dUjgZKJ6Dwl8Sdazn2EjK9E/4N3+Uo397FQxMtPMw
BEcb/+Or6G62W4WGyGPb3RsEpbsw/yEX/1q0MkzIi9waTvv5u0/h38gb++/8HwnoH6+JqAGgPwgA
wv9q52qCrqECqEeoSVf3QAzQuOdcmV65/fZjmSbnmiu1/SeSyh9H/f94TTQvPm2IVfgLfpGd5qHM
AEBPpImM/MUKcQ1XfYZd23WqvyTw//OVcK4LFPa9NuKPf1ELP66fBYORkFidn9vGNBInM6uvc0ZY
ZG1S68wx5+EI0r36E8fU/3qPvB4AR6QMb0dM/Vo8HW7Mqkphq8NUBJOZkESzHjheQuMvU1v+GX1/
fx9/+BR3qwZanoXWyA7v/GJkcHu8eL3F1d3HuxV3eT8Rt/fl2X9+Vv7tq/BKPt5NjKW/vqdh9deq
KjyNXLik10FDqJPUZ3f4a6/ikjrz9yqTncgCznb/y/5OCHKazulFnupDNTTrbTjZBqkCWuj/86v8
+vnsr4L2SukakpMLsPePr0IIRvRNlfWHcSA409bW/NA6KQN6ZaWn//xSv/7ZeCnqIiBZEtfwHQK4
f3yp0nEH1+AcfVhXCm7CzAEMUE9/1hXwb14FzwWM292ih+P1l0cANmC1pxD7A5Mdcq3mSNPTumV/
/cPBegR2D3IR9KJfAw8IDBy1O8WUiYxc1NcFCtEY/Jmp9df3wsLAWo+tkXssnr6/EzN/9wisLuWT
tS4WhnphQbtOt1indDCU+JPlYV+2f/+1YULu4GRlcUCex/X1y4LLh6CnMcRA5Zv9sg91+jMbo9k3
Utgp+IRSNH/i+vml0AHfIag7irphI/LMsi78YpCRdQtRgN6PQ94XbVQpCCmjZZRHz0YPEF73IxN1
eAI5Yx2I9vWXZBrzK3/O/iy4AotlfyB+/+ZxhvO8sDvuxk4011/skr3wt8mfaiAMGWfdmKKbSUfG
tPkNY8C668rExTrjJIIDsU3DhA7r57SrsuAOwEe2noxqzj5W7hzVhV2ppb9Wyzxvr67NWnfLBTeo
L0KcPiTWHVJRW8TZEbBEQYHuPTF6AmW29siQkB3f9FlVzN0tefl5OjK+0VdmS5QlQidcgogYZvmI
vC3qM0nGzj7l2bBzjFdIC3BhPfiYxTB6fmKirvUHhv4hvqB5Xn/2qS62wzSkm3jNqGfClippHL3E
NCfKe8og+hUUcLZcjoU7h9g+B/KgGfZQnci129avVrm1pXFpOwicV75YSwZcNL5ftXkLorcKG8pl
e9dsn3Cg5z2h+B6TIkLIeChEkV8WzaqLBMtT+diRNK6o7jX768YdnV3G7EpBvL2u/SgY9y+uR+9j
EVdTqs14A5bdH91KYlZvAR3Z0bB4hn1w5tF/6X1NyYeN7hscDG8xaRC2pBNETObd21JUFBf72hCX
6LtGEDkbibvEdAdxbI1eZnGTObZM6lDhuqLYDL2/F0brJo2F8HWwcTvcm7VPwIvBNr/FLAEbHAze
/aex6VAmJn4uP5oYw70Xg5q3OK/lmB2wz2bfmZqE94HTOd8NOftNZBUrydFFlNVIGmU255PJeJvg
fmHNy12P6eMbbVXLJyII+/Moslcu3PpHzkArTWr6vZwY9W3EW5ou3qso1iCLVBoKGXMv8q88HXIt
YkSCKyH0OzganSPPCqx+23HwyI3jF/F8dbCLor/ItCSWOvgej2QKdhz8TCkpVQMD7caT7baRwb3h
q1aefuaG7mBU4f4y0UKQd4R0izREcJKeE0FFIdOasl+4UYeEUCbTIOuTURb+9yHLu1cCIN7L7HSM
KG+DiQlZexcyqNuux9Bqx/EwkHs95Wk+W3HOQPmej4yCYcStHXXC4YiLc7iEz6gJmGJqo592Wsti
F5eBQY7gRMJ/a46lJiGMgyZQTWyXrrKSdOybIJ4z178h0ikcItB7fQSIEHtDQwS7f42hshzSbyWh
9hu84zPzdJF5Pze76h67YYFJ1m/DYkYBrTMGfWVQnYlVcUlqOsu/A8MBri3Ve3yPAHHzIJkcVRGu
oO6mbe2Bo/FgmVlky6wpYosg/KM/Fjucj1nNYynnyj1fnLH8Ksmlo5HUgthJReSzvAZTLb4Z26So
KRwWy7wMDQlKwdCQBg8pd0ovHjd6LRPZSPfarmvrw88ZdSWj8NOLmUBSFYfSX9ejC1TNiOewrbzY
KLXXZ9eqsCwgOzl38shKLX8+2oCXEiO3gbIiRCP0gWPCwUynm3PJhVjiYyKPpQ6hNBqC7AbwnAhK
86pIERrD5wzsAyopS01xQFIJJ8rU/elqmrRaL8AAcWm2Z0MvUWvr7OcaBmrWB0uTk3bxur61bGgr
WaAATurqLu7HSIPQs6NhTZz0aItvayDkd3LV+fNmDc63aluUf0pxA2KMyWqQRJ3MlocqnKw5UoVR
nZtbjxQdrABJeBNt1RzcNUO2WoFOf6tmZ32bV9XeB7Kk1YV83KDwei/+BCeCsWAMjaQSBwdDNwiP
MLevGMGsU9zJcoeACt98b0WvFBXg+MMi7tdEmtPMdWtk0t775JrGEK/Rk6rQflaJd5aGD8XEfHTO
CL5w2JlqqV6q3i+g3vkzXddrJ9oPnY/G5UaywIqcNbS+uZu/vdJKuYQxkfAdiGbYTK3HLJ9b1o+V
byOOESHPA4Y5J55lX8RTqJYfm0knVFzZEAIjdx334nMHQ0RABvszbFQnWJA5C8SVZJKQkMvv3lzW
gJ+YFgyGZsLw7pj5UfIyC6owwA2ERgELA6kHfGs/HmBmylvCIwh5KVIu8HfMG2E0T458G4ceHy8z
ojDnuzGO88FgMqkPbWqVDynPPA6CfaB6yjUDhmgkKlpfdpYob8rJzt3T4GB9ildCLtUhlVp9WjJn
NOiKrD36g5+jFy25sm+xELp3jttBxWnM+n1Ypu4Wo2dQElJYgzXamN3+mGmTpVtiLIxHjADr68I0
Z8DhZPPo13ZHTTsG2fW8MldsAUVad0AIGFICwxedpWGDmc0YWePAellmm4DwNMjidqoaMvaIctad
uXWywxAUGuqIqX7YReqiu28XqfrINqUrYgLd1WeoNsAtVd9SKS4DY0X+dSb8uVz97uxhKtHWIUPB
s5691T3zhOxegnxhZrjofRiujCF/rqA60STtt74fy9VZP0WvHTcZm7HVV6KpU/vM8JjeEGwjIpt4
CJITKobPcJPsrXlPYp2vNkMgn+yjwdjIlyuB96FkjMtgtroLHYw1zKgrx7tWZPUwYmxmkUJDsKZL
UgDYFnEtpncozHJgrR3Na71brCM00/6JNaekRzIrQ/oCwBbGpj95H8q051PV6f4D2gqsjWqlE5as
XTo+TCMKciSrQZbXcLKWPmp1Sshk7WfjuxY17BzTR8EHkdXfp04uGBgvJU2ri2ZnCWR1jhOBfYqg
DSTEmpXu+4oaPCY0VdOqZeMCevHs1n4nlN+ejZWgmagrbfu5XRtc7nBwjBssE14f+bkjPwQHeTDL
mfkmEJ13x6LbysixeRySLhXmm9UL67bLB/XBCY+8aEa88clI8T9EJFr6azvren0YgiDdEjWBao4U
doE7Gr6MR4oya+s8tOfuatQ01MfjLKe3rQ5mlYz2zJesd9byPFVDgO/BHzj+YaMESDbsM9RKWeM5
dpQ9YWKn5T3XTPqAvKITD0a1QH9KAZRtB5x/QLwCz1jhxpCbaJKum+qK5jxb4Vqbw+IcULAJGIIK
UBkRyeB59dMguK18VriYU5bHBFEgZheWyz+ytET1VpNiH6Il7a1biTvfgOMNCiKSeiZIGRQFDBIG
5o2ZUFvfPzESDq7BRa/qBBctrQ6i7i31OG6pTV9AbdL+aXBuYFDrgQKJRJ1O2JTK3nbYQ40KMGvW
NQQNoEzlbEOBNKOs7PM6cVs6eQ9CgA096NHrMDQ1rcwQlrVQHDwQhuJF9stz5vjdQBGbl6oa0rhd
4q5vQ6oSSH027rchGMybYWtDYlpzwUFsxZTI0W8tjTfT7JSIjGWun0ZNA3U1YAOIFrwLTM49e7r1
a7AiB7IXHOOQhdujXkfs4yi6VXFs0B3aI/3hGcWpinYA7p2lRX9WOLXXWDEXO3ECS78rLR3WDFvV
UJZcKqZgT/mbze4ewokLOBv/VP5ETH7qhPjZ5tnmkZq04Cy1YIXYi73Z90FHGICLBe556ygGZzST
desHrhdZ0a3HUiksx7IfzThVTf40cUdQhzbonXPRgp6N7Iym1KjZyuZd95O+MpgKtEnh+gS+XK+V
H9geGpx1un81ISQ+8VerP1Te4RPKKHjtIuHL7m3rpb4nep9CgpKSc3COyex72zK6Q5bUvUvknO4N
7kA0roVQesCK5YU9xcGKaIcstIABSsmqWUlh9s3TNK3YIXymbxFBbf85rYPq55LatReNbabOwylg
ES4dsCTnmbt6LJt09DREjY3h2h61Cf9Flv5DpwDSRB0omClyDSjIsZOnzXdLi3kj3kt4HCI8uaII
h174VhG7hHRcTTZ3h2Jcnvh+mSgXRrN8Sryz7gkeY//Dc6p5j1J3uFq7cqryo1JzceVov2alJM0G
OgkH0o9uxGcUzVsxfttUoF99qcsSOcxef2aL2Q3EowLrGr3fvDQce310i24WEZ4gu70cBqPwD82U
BT+DUhHeF9vWsxvZ43dgJg04izRLr+DXVHCHMK2JsJtvpLfLZpZfqFuZDWxwzu7kPQzcRs+kcOvP
MDOWPjYmKLiRq9vlRbZhCtOugcAUaaeR467mOe/IbZrbSG4HJhA0O/uRZ6Vxg7lk+qklh4BoGBsO
tFNd8IH1aBEHTHo1Z7dZz48rPbiPeL35ZlIhJz8DLq0PizVW8oKGT/ySGLMEV5cwGPJkxQhrJ6u1
e1QaY20ohTLrFGWyJcG5ZPNcxPXchucNTp23MlinvTAQI1ZUuGCJISqveo2srsWqBlWkWWNp+M27
W46lBc5EB5yYvIEEYz1mnEPcXq8/Uh88XmRgZXp1jFz3bJzbKg6ahBdgudIWfIh5F16ss88hosjz
7dILmikHfJMG2GNSwE04jvBnFVZlXriYSs3ET9f21a0gB14WOGTMiF1yhN4zhdQ/6sniQfBQ3oqo
I0D8BFzTuyvoYYTPxb8Jh6h2jG+dP/cfoYJ9H/ltOd6woyzdkYW6vpFKr9+2Pqyf0ObRTu16yT9T
rXR3mJZmeAcdnX2M01ICgWm2ZkiCzMhLUgKz+lz5k0oAT57fsn95bJm4OB5mi2sNlaRtdmbXjiXj
wF+n7zSHy5fRFBVOVp0xayerLa3YDHDBseqEKcru2JN/S4sQa01Dy07scdy2YrwEGxYEemLni6Gz
uiUOZIbeJrHsgiuixLWP9NCiTGFbb9dD6WGuiKoWPY3v7ujrxO6bxU/02k/wFLtijJRl7DG4xeIS
56iub3Ep9i5fZB6GkrAhfnvATX21PcOxycCIefj0SI6VOCXxjPkf8Ds5mfn58mEYXUGDgrvQMFaV
1tbzzGcmcdwKVhBY41pVsZo8UcQu3JDvqTL9H/SVKScS3mjBC7GDwktMDv5OnHX1hObpSEVwgxsM
/yx/qEAaFYpe26s87J1rr+7SJ1Gkc+M8DpaCP/iEN9XckhnyEuGSaFwCGTxug5vrO2YQ0knCogEv
gClufPHVZp7LUmbkDE2t3rZSLFYS2mafXWHNY0MMqKl0Y9hmw5lJvGTBImktMp7WgAFnp1uxXIii
8/KD52HRg4EqCafU/lK8e3ZRgd+qvWCldhffaZRL/JhROPlLE4X5Yl4b7aqejR3+F9nd2j6byyYe
ir4O3Hjw9i+quaT5ywILKmQ6CHALnsLyCe/P/jkUDRudvVbcgUQADzPqeq76kSxI2XGecaEKVNZc
7LXiiu7W2ivn2wGvApxTwZkbitZttTpeGWXjGMpTjXjxCszDLQ8mOCmopS0zYyilUrvc41cpDiwD
IftsDiPpPPMrT71axRiYV+HWuPmhFfXKCtijYR1Wn55EMmi6ajy9768ba4ewzdw8MjWZWVoqzygc
7oQQrq4AUqYTQYmgngKcT3LS2N6DOhWnYMS1uLJlQ+mM0jULPpuKXQ9zq4MmTVtBcDF3c6gfif+O
mE5oIwkSt1pgmEamkfXDRboF7vio5bx0DeO8pagTELJ+DpN8EONds4RbetktvsQmvtaTzhPDa4L+
hrFRD6ZtVQMDZwwEwilu9eBv/Z0zdM38Peg9r/pKz/kwpcfZxmZ2EnJPCmEVXEASprNmsMmXFh15
aegSA87RyHDVWKGbLb/rsJCZJxKGfngcfYxDbTSsYYgmBapwYZvE1WGq+srqtonaSUoOUtJGk6cw
XkVDoynihNidU8ccAXwrFp8jJ7e2n8vI/zSPyE6aP5kp5945BmLrKq7RzhL6wO0NLY9q268gZlV5
H9I29TUmGpdlTTXNdrDoJHHfpV2I7bSOLQfHpaVRnd3BYTrp5sLn8s27aBjW5CpfB9K50IXcJ5bD
AiCKsYGBKUkKjnJyYm23FodjeGf1+BHMcM2ZfhKqjBAl2voDN1vg6KRYas+/tBoMmpemrQr+an3W
IiAVcNa69xycrBM35pRbxNhZZtQVnFM1P7pTC2SVaRpCwO3YCBMvGzg9N4V4amUO4EhyAQTGZ4Ni
kQf2rb58RlD27LiUFL4konFV8bSSMW5PqaMCdVlq183vl2JZrcjyFifkcj6mweXS4s3nPjmOPU4n
anSVSJrGbO01YpFvPScZOc41aaTUYPlnDjXgznmJ1mLHbs3s9RWTAW3DfdM69mHpnbDKT5mri3I5
X61+sbYDZoUlC075aMENAU2Is4jhcUlON2WozIXJr2LH7DFRRCsQZp5hLAeVvpp9vfvHJ8NVXnnI
+Cb0O/6hRpb+h2b135Tl/0Mb+52m9r9Sllc/humXcvr9B/5hH7CDL/beyY5WhI2MUCT62j/K6W3z
C8FLxwdXAtSDGiHyb7+ZB9zgCyIm9DQbOk7oYiz4l3XAdb/QYAHXaZeMLRvr619yDvydwPI/OguS
unBI4hH9FOEumv5dEvqdmFVy7G8IDPnMd93mE4dQ+K2pAQQmzLVPlWNkH2UzKW7UWGe/pVtVYlRf
x+XaVOQfj4CmxLOnN7h8hmWQzEkLep4Pq9Ntp2LrcPBpWvQW1oXSNw8WhimGCoKZapLCP/2WErpD
jCCM7F2Ey+hbsR4nVOnax60bl266jtG4mu3Rcv3UvsSH6zHQga73yF+Ne7hm9Pi+iFYbJyzUA9C3
Lui5oLaWOdMYDSw2Dpwlx97u5orSaJVbx1IKcyZXlZo5I96qeHWwXGWcLzgickfaj3KOIx03ogXF
+VGxmiwRRGeynlsrtHlmz6VxkZIj4BQ7b7dTmDaf/SaNC1y3dZJOarn3sbDfwU7lfGZuKBbH2rEr
IPJtQCe8NTYlwTszvB4YZXx17ZXz88z08BlWtisPy9jJc3SDvD7mOrC+ccmYwElDBQ6Pqkm3V3QC
gATEVztSmb32ooEx5E6W5nSYoPGxmO/pFgDexeD/1Ezt8cQNknta0+XutT96GyqFqkSGt1WPn9if
8ueMtW46VE7gldRJ+IaPFJZJSJbmjJlaApW+KAhnPDEXJcUdYmR+mfKq7dCMJB6qfMIFHY+wvXRS
DX32PJiYl/G4tqE6aRRFFflI8xxDvHYesNg6KQUWhDWwuVWyrCHqW2YXp1vj4yZthjHOpsL6ydnD
uXA6ow4ivK5ZGU9TOX7tK0BeJ2Xzdvh4cSdHe6eIe2QzHC/W2oaerdMx5U+ChiFiy66nlGyU72ZJ
o4dOn03taL2GSBMhUSXtAJK1p2RsDdzcVjfWZrQK4CqJyWj1apycskloXeDfMPkqI4bh+esboYvm
VdAkyjPDHenNCFO1cSCgR5mZv5B5MuCOp4pwTHmU9JpvTkwTd3OlMbFAm857RejeL18Ka6Ogra3c
8idodyZ6koDSEwkDTx7KoOBsrKiELwkyInnNRLZfmU5ypRBZ5U0xJV189C1KDhUK4ahJ7OMVfRGr
Kj1G22P2CTxkXqH+j6TPIMXn5c1ilrBk29BuVNIs3XqSaiZgY6W2U8WereVzumUhwyHOzWRqNXDY
qKB3+hnOJgndfLVVHg8rHn4mJHqmIrq2fXk0SjFWcQ0pc4jGgmAdBRfcGstsphzRU+HwfRmV85IG
WqeJY227SNbptL92gnIqIissZn0smZWRAkDfE8SP2lGfM8Sti2O+ZfUbiM28PAuMvv9aFUNe3AA1
G6EdgUi14r7f+NwtHB89o4RUBVBJww3vLhabOdEKgf1kBMRe4y4MKeRStFQuF4sl00d/JXEQmcSR
ZZJ3+XQX6KC1LnJDVO4ZDngxPyzMH6zv2JML6yBzqAoxRISlS5Te+lfujK6IJHjSJYJxMNWxvRZa
xXuerQjizitKzYWz50O6yXEbpnfZbLNByxTtLEEnDeercSXzeaqnRsivJRrH5wCLcIq46Ewhy88+
mXfy0ulPk7eZz5jNwoDsyBJ+2NmWN8eZChc7qcjgjadJ08Z9thSGQNREC70gWFLY5wZDQHkMVtPM
HjbwvCmx2740z4RXjOWRNLX72Rr+9N5v5dRejhbpGWQ1d3hhkF1BqhVacLZkDFZxQCFdGrlwWDCa
IqyVB+pBvOzOXusDnoauOdS92pAwas5E08wmEi/eTBK1C9zNjpwmdx7JMWR9PJrWiAXc9KlsaIuJ
SLddmenFAJGe+WO19i9KVP2bMyMLHnSrevoR0tboAKqKlrrcgTtShF8ygMS8pKN18KXX5ke0OJng
QwbJb5iG/9n1avHivEg58xUTa/c55PzQObjcvrM4TyX5hL4vJ5RFofxDEE7wZYKuI1tMpnwfWEhv
Hs50I4JXMOuzdWJQZL1ps8MIZHWFZyYaCaW/kFs6bGeSgHp4PrXd8N5rBcZjGdT2aFhp+tj7QdCf
1UHwzfAZ/ohaFNupkpl3saV6fnOZql2OtNs5EQgfaNous7mxXdpHLYLhmoFu/TkqFLsTXPX1bDDk
wKrJS7x3hdt90gBgAgG3TJ8tZGZ+FhPOYv+agScgWoB8+s6i7XtIMl7xyn2XSIJRWMH9FnjDS6Cs
vo2nfBlvfSH0fCi3dH4pc6Mt4lSMVGPxAbknv+Zz2WPk1TkNBMqIV1OuTF6VBx698QsI6mm52naC
twMquDVMJwEh+KHFl5Ul9VQSIZFuRZpENegjqDJm+G3iyulDHU/lj7IfN0arXWFW0QY3qj8GKddP
pq+LI7hUF9sn72fSJBmxV55WwI7iKiX3oZIVcwQzl0YvN1LLNTtwTUaswzVif+eQN7GQNzsnypXg
yc4lY03vv4fgfzpoBRad/9tB+1C104/y12MwP/LbMdj+QruND8cHyI/Y+xP/eQy2vC9s0nzIwsUu
C6wUu9Vvx2ARQhphBM85FzvXjir51zFY+F+491owmOCN8jNgoP4CaoQf5Ff9zm/E8JRfg72X1+CM
jiVuN3397hzck/rWVdUh+2uq+b7tSwIHptCcTNIz1lbGna05vGb07+VwzNzqJ3WXSBgjZFOin2dA
KVZwC4SNGexWdnDaSP19X6e8OU9nW33j2DNSMsf+nTHuf64L0ifa3B7djvNLjSic4P+pHzeDFuGZ
pzNeHb/8AIldXE6ilK+zP233BX6dJpiyqxp+/5mpyuXg66l5t8VKBKBZpmfGxm5EfNogvDQYV11B
dWMU+L06uujaZ7bJkXxVnr4gpcv69Tztx6TseyX9I0aqdwLQt1jfpXjuoLbdUdysDi4X+/ONxdob
Z/Gzy5z6QZAtupnNkRCPZv3/6neW+5ZB3b2HM7iRdZLeKwo/4Hq/mNOTnYXrWV3MzForwP7h5A0X
hbkLG24wXHQI3yD9cJUsHDvNsQjO0pZmINVV3lFn9KKEY6vOZii6r/gtxddUAGiZuqSvl/k04WY7
Quo2UeKC7WuzFU+jj3M3MlQGvYUupeWKoeV8WROqPLZTObCVZZKIWJ+eUo8TT+++W6U7JgObwW3j
u8v15NQN7eW2xbIHzb0V+S2mISsZHHM5suYXd3Bjnm32jXjRJqmYuuctIJBHXka9QJvqJems/sKr
646Eh/jJkNs7zzUz08BrHg3XcK9D2Wk0lGE5wctrrhbsBLHrFNnLTBwumj1Xx8rrvacid78pM3Nv
jSFNY0P5zlVLGdspJX/EeZDAfRQ0vTitjXpPC8ZY81o7Z6W7GRfECdODo532x1g/wwdZ9w5vfecx
EL+eoW3gTRg+u9Be8Yp1o3VTr6AmGq8diK4SazYU+RSv2cxLqCt4fBCNqvsAnGyM87o+88usOU0b
eSh6bfg8hmV4tmZ/fl4m/nBTuZovTr89Aa2aLk10usup6dVFh8HwaLvGnGTAL7od+VIr0qzorqzt
rh7oclrs+SKdW/voOVJ87xzQ771cQT3ozryGGLIcnCHfTvBW7IOgXOOmIO54zTG1GKKBfp8mMf4/
eee1Izl6ZetXGeieDXoDHN3Qho9Ib26ItPTe8+nPF1Xqma7WGWk0wFwMDqCWSt1dWZGRQXL/e631
rXR+KQk6bjQph59F6Cq3x4Xd7dgvTyK/BTJxEkXbQrmukhRR3YRLb2zyBBr72GBQAi6ETe1KLXzk
gbE4WUuIGTfc4skr7rRolo0dygIWHgqGPEokwoeijvhEp3j2ZI6wfiZYcBUomOHkoq+0IvXSgxop
7TYkbYq3SzPLXZvX0lYSW8Vnwn+ZjF7EdYM1iaWy6OVRejtbGrsbkSUm8VjtzUrJwjC2DjucTZV7
rW6206XEGDSpldMRewtideZXYhVB3tBfVzMGYS+ywfKYlSUukTT2C2JFe3oGrO2k0S6jGQ1yMtgS
2oBUgztQhjEHxH13vlod74okGXeiURVOXGWpJ3PS22uYHfehrJL5miTrXk+nZq9EjPmiIhm8TXSX
oPbKAoEcjAByVcsbDiDqW1yCv6yU8so+j1onl7ra1+K82ZtyLd/hd5K9KFcPNF4eNVNPXmTdvGXB
+iJAXPNqrL0nQxXqQxxH8VbIGGOXdfFqXT/H9BchnGB/ybmkMTfNij1P4wCZibOl1nAwbhcjswVg
Bbyeip9gNWUHKDqmI0aq8a5my/IASSkR7UI17kqGwdVuxWgPUUrz0mHCyMSD6IAIrXJN9BGYNRpi
vKomRL7o4oUc03sib1RV6NhvyySg1ddI2OioK65eyTrIDcOf6+b9CnOq/CKeDks8ZJuY6okUxS0R
bpmj17NiLtTn1CwHiXQD1sWweV14i33Uu1ky1l7cQjAfgQptWeF2ttVNT0Km4fMSCyfR6F+g9puV
/Mr5J0ovZBDAYRrkCuRs3EeSXG4Hnc3s0JfyBg31Dl/QeZGQdyptlD16LIsT0ILxMg1J9IQRq/YG
WXhlmsdxEGnmBVKnQmNC6SVj+FxqxraRr4PxIlu7SbUwypg7UZP7O2NNfSnOhkCYDELKjU/aX9wb
9KT4bOqX2hMjYv8Rri8/moQdm9RvJU0vmpxlHjC+0F7m6A26CfANVK1TmjT1TtWTxjUKHKFta64f
/dikLpv2CmmxRk6IaXLUATkImYjVTw4pbCjA7GnNUn8Dvn2J6zEii1vI90JJlYeYK07Wz9NXokYz
rVlSvBlhlm9WWdBeEj0xD13NSCpw2rfpSdqPxH4xTWEiszGB2nMyarurcr9NTaPxozVrDqR7jyAs
lp3BeZq16w0XmS/pMXk84uaoietJMrP0PORXSZBNsFfJo4JrZmIlBKmfSXc0KekaGbZ9dFuMIXkV
f1tjOD6Qr6g3uTpNgbEqICym/LXCpBFEYmRs9W5SttDSvikWyH0ztlCNZ6sy7zKMMk4JKp5QahLt
AZkIQdcbHfK2AeoQFoh2S7hWPUXWUF/wRBh2RK4hWOhmvGXDJgasBvTdsPbhkUOLjsI+1Iz9ebWP
YQVuhQSP9Dx1PQfflLbCMWahXU2TvywpT7t+TdDBxERdH6woQY0wzbr7Us1lTWxraWTO5dMCZalb
37NQM2xD6NWddS3lgmHSP6brMFxoNWXp0C/TJ9ELnIuroEZ7zgbRsUgz09NZmUTTeDDkXPHVQt8A
xRFxbYrNVgTd6Bvy4KppfKfVlfpJspw3lkc2DjOlOIxKP3pDp85eKJYS8rCZGzaqx7WJTQjPc4r1
q2HIumKVTNYpZvTaCSujnrmVTQtQ4rLXDQKERFb1RvSh/zhKrVEExRE2S4Ztk5ab1kr3g0lICafO
VWlQqG9Kc4yWtCZFi7Ija4/DBYqbq+REHKkYOVRmAd+3K4NsmHcrefObBdH4Zgj1wp9R4X1w7h+c
a7ckD+y1Q6mZl8vS7xNKuqQqCRRa+Iw0emE7yBF3ruBJlSeK36huE5Y9aY8UiSwEzqO1T1jIjyNO
aEwotJ+IbYd60GLF6tmN9m8W5zhcqqMAu6XgazcOjdObQlChy62lCxXbbSzrI5Ysw41TPsRcI35S
sDAT2sEKYjMCbTm9N8IrslgM3Q119GjyKHOVtS3QppbbZdFuzbD19Zl3ckbI8fNUPbCSeMgsoFix
NbJTMJi4IrhwS14HSXm2lpjSulULugiA+FIVrZN2sCP7RSxcbFmfrSRPLnCn2hFhWdlKjiiimG6E
7GHZLGa3ZmR+VKP1qOm7RR6OBWO3XSpS6oGPvm2pQ4NQuVcaTJY973GY99iqcTHZscGzMZfwmyg0
T9VWuOKGSwI1AtUhGBu4dbW7cpY4h3H/iay4n+N+BGpc6N5kxI+9qniZOLwqZXVX9fknZZHfIaXO
MMSghdGYV49t0CbXpqhsUVjJJzdhSDkeCLLiIIh67Ssjg+8wDge62S1XEoudGsl+POiY/uIh8bqJ
2TrnB2/rmWbe4RN1OA3gldWVzI/GJ5xO9CFLUgNOC7pJnJwiLeJhSZ24UZk6T+f8oawaFrJ18xgZ
Mrxsd5y5ny5a0d/MEQVRwG7YbVY7qUnns0BvFyBRbpvC6Fj1u9Ar9+NaClQSSslB4EoGM7Gr4XIt
87Bp2+YexIzsSb2JxxFj+5zm6anUynZHwaa2WeII7Z9PnfVcNyjcXSHI3/maaq9kumwqvjBaFjum
fX6oVe81EWYEBb0Og8Yp42PI2WIG1pvTr1uyVMGT1hjt10iJmB8NeAuqhk854XdfaYzVW8R0ZHgr
hdOEid7tdemd724HRPwIHlF3Db0bz+KYmQ+9qbPohYh1MlotZChaTa8RMPplfFm3JfltZ8XQPUlp
h4PPGs+FNEg+rJ4qAKNKFZ1GasJYreLYWJH+YGYiFhddrwO5Miqvr29B5/GyMQH0SNQ4XbuUClaZ
HuS0f6MLnjCHyfo281dRXw4miIhu6R3CY6cqTHZ10lSmHZXJrjOTYBnTlwWLxzntNcwi2UgDyPXO
tIyZn02R10/mKSGHv+/UkSx320gUCqu6rU0TkFdl9vW8Oi4G2BZx1P1rh1NnhTzwRFXZjmneb7p1
SrdDY154BMi2gETeTwAJcnjrT2pIMeXYTF/lkM6cdiLRxvu5Y3vNoN/CoCLbiP+6aeeAftkje/Db
vsGrxylS53LGCY38/pxjycavSQVbgUvlPIq9/twtHW3K3E5dQ1A7j1D3e54kOgpAxPeFO9a3AOF2
rMrUvHgsr87L3NK/R8m6I3N/y9PQLROSAVynW1NfUcZlXXzI+ZzbQ6FyHefL4oRTwUOXNZS9TrxO
+usUe+rXm4JMvW2U+ZscIXXJ8SK49DIzQOCd8sRklT80jvwlp3j20rkzAbWhnnmHIzF3BYlbGMSS
yIu0unhCePWgHIAG0DSavYaapzA5HSM1HmUpShw4vzuUIqfJrUMsU4SJBjJvcfJAf165qSI13Y4L
6gC44GNuGh43sNAlyqTb2D0SSD4GuhpLx4nl2rGt9MUbE/mjl4dHBqMz8kZ4Mdb1RgY5Rr/dCwYQ
1c1Lpp9Ck13MsgAfWXMHsSQ+qRnOoVwtmctNOfQaenI5ClWP1AcRzYhj8ajoSYSNX4YYtZr1l4n7
bNcpuFsTdaBjUcsLzvba8EnvtsmneK5ntGsrB09ZCulzZbLU1GD8BQbLSYxsKwZ87JLGW0kOP4BO
NJachjIyXMTwnwlgKE/r1aaq6YmwT9J0wuagTW4aDdW16hhLQlxY2xbO2IM8cI2FRacMfAznDIar
wYC5jBLqS7oQ0LJgQBfExFR/sJLnOO1ZCqzcpa9OOwr2DHFZTnqjLEzbZfmgN+rrMHfFNkqrYtdU
suZkNTv3kWYd5nckOuoFI0eOjeogJCqUwKE3XKOvjBsZu7MtZhXcFbNM7ktNT31OeMLJWheeukZv
NICH1A4gmIwzzRSFtynM+puht0qnV3vtWyg482XrIh2t1Jrvmy4qN2KU4z7UtLW0mx/mKS1tnpJx
Fjf4m7ItF+N45oKSVewhIWPdatJI2eHvvZO0UFCIiXeVp9dlc4t1Kn0dOl3k5NVqGw1zB5+yTrhF
vFuhvZBmkzvO9G1dap5SqFh5s9D0I0CHUE4IZ/dVkvsGfsfQrus1vrFY4gdTi5RozVK1vzLInE7p
9Pe2hmsjDZ21412kszQ2wOWq3cgfunZciKOi5B69zDzG51ItEq82F3yRFHbBmY7k2Z8spfWbYTL3
GbkvPP/jhINRAMAAwcwYnF7LpDPEJILNUJ6ICIXdCNVT01/0pRCPLW5MZxm13DWarCFCABW/LaRu
K2N543mUhdhh5PQBbeKtYXd3gzr+pgls/yrVEILGitstYXvFpSmQMEbM7SprSvX6I1Q9DRB9BtBG
jwa3UYpjwYRCSyYrunDdVqgVWNAdxCzMVquPCZoXG9/DRgQnCHqrngfpUxsMc8eQb7mCoa2bRGjM
DZGcOoiJ5iEKa8pL2QwOjqjcAfXXEQlTmCrZpQkXSDi95WDgjXeC2CUbwnHghMSqppuxFd5rFCa/
r+Qh0NuYRmq6h+QHSoz1O6lTaJ9DwNyVBgpWSQDvdhXZJI2sZ7D9tdFFCNkv8LgXaOYx201jzOOF
NjEkTLk2EILl/MkateQ+ikPjJFKKHVRyp9wSxOQmkIMhvE2Bkm/XRMofy0Y/yWoEbh38CO7fYgqn
O9gmjHRs+QVSK7mMPqclaXFCYlOeFMgax9nEPG4nkcrxqwpTcQsFRTojCEyoBtGSHTLEQkRrVUgD
A0HvEolzdauysmEnoOXDy1SpwrUeQYueIRyy9VS5J9zFeqrBzzEFUWLHpEREGPUIDqyS6vaPbfi/
5I75X0cXV8ml/+cr/0Py9RH3X/Afv5LyF3rG9ff93PuzwUcJ+wGmAOGNfYAQ80/7i/Wbahjs9ll4
/BQE/rD3N36TDWwpooo3hrJD4z/sL+z9xR8JcjIkwKORDP6Vvb/2a87eEPHY6KJ4hS/w5/wUGP64
9R/EiapElCu7lovWHYhA7Fe4ZGy6MpATPYBILVdOscYKpifs4inzilOmXDLA9YN+b+B8d7kBDMC7
2MFmK37KPnoX1OQZVywIJ61Qudy1s4W/ErRCzTiXHcZroy0S4RNuFgsPiylvs9pgj8uTj3L0Np28
WiFLbzdJSGopKio8GnntqoDz3BlWtJMIw/ogkNZO7Ew2CETnRN3YI2MwNUvfNHP1DFKMRwkxZYz8
8UUQMCqY4gScX5pGW1HSJOjLMvYB1MVB2KTGrdoMqvuvf+bvK3hhxf/5hZ3/Q6n5qOqlTaK4/y+i
+YOv6vRWfHV//lK/fGX48n+7Iq8urV/+jwcGsF9uhq92uf3qhrz/XS+6/pv/1X/4b18/vsr9Un/9
9S8f1VD2168GffhPn38+5f/guhnmr+Kd+1H060XDb/p50ei/MS2qfDBljV49hSzv7xeNhuqFSAVU
BgnYuF4A/y6WaeJvEh9kFT+Zce0avOICumro47/+BR1NVVHfuAwtuB8SHrTfv/nLTy/YP+Ly01f0
J61M4kpBKOPK5oRvoun9qpUtNYRUZYhUW+7wXCnDvHgA93EtVzlpmrq2nLlGbIrTQrpBEUPYaATF
S0XstbHEA3CEhemRfmev05oyrBrLfGRmeIfq0gerNHF2R2ayrah/Swr9DWDzY9WqL+vMErph0De1
5FuR9XtxYaTRY/JeUnzdALZK7fTloY81a2cs0a0hmJ+qmlwT5HWzBdBmAAGMDVc3cQPI9Crvy6vn
tonD92a2ppdewkw7r3Fyhz99ceoI8/saicaxl5hCdH0p2S4wVY54jPhE4Xqd666G1NKtvhlJohtX
hXpmLLI2IXGdg9UynURxl7qQ2QJDWR7MMnyNOFvuiEHdxOG1kxzvg+lY2tgEqbZku4GyXZuoPbm/
QXo1LPlGjmnTAWv+YcRzvrN6MgEFo9sshXsSupRXR4rpl1XxriWTEiQ91h32m43PIze0p45hQ4Rg
6fDDadDUxg42WzQ47HtEviWI3ddIwTglvYvlqN/NM1IN9uNXsnOs9oxWfq/wcuFsaw1to3Kb3Mcp
vn30e5mmdOOhROBhAC6WY76QbK5BRdCAQDASPyDaUA7U1BQOU9JJDL1tc5qqBSXNTPFdLOCRsSHd
IlqAV16pYqjJJ9DNJR9zrUuvEDm2cgknGwAOhUPC41FZZEyGzWLyX1dB1WoelGt8gxkAH/SgPepD
dS9iG3ZMbSZaFI+Pdd33fiYtR20ihDsxaJ3kEEgsWhOwu4Qbbx5j5wUYuEloBaXAvICSL41P/cSZ
UZWbOwJzLKS78YgpnEhDCQdabHH/JwS76lLxtR8BEjN/C+sQf4p00JpetVMJUaJpIFmOYe52ofwu
LpHOeJvy7tWVX6viy0AIk1u4YEtFTHKBeHeOCkCSkQdBaeEwGTleYQk/C1H5gEnDzyqWGvJMlqAD
4s+i3O9DffYXzWywCON9IrzdYqvmyFZA97+fanFj0jZpt6FKuFZjBVJOT3qnqk5asUKMuxm0I1M8
7VXDS6tE93U8h3eaQLVMEqWKp8RxYGJwdck87eTO3PCQh3Qa1jpHDINYH9+l5CdVX3p4QdnY1DOg
6pI9G3u+l86g5HwiakPM1Qg36YAG2fYISuMwb8Ze2YqpaW6sRQlqrUwRc+XiSezb914XMxeY6+BW
1x9CFCsTKMNm8ZPRfBWH6MMcmwdkWpnig2hxzRwPXcdrsgtrtQI8RTpnC15nPuan2iKRQfATBbMz
9tnAlmgkr3mY8VHuulJe3ZIWD6J2RF3pPyCcKCWv3BMwtrFw5Fwh49vXsye2PLmfqBmCfzfdKVr6
kiST16/16oKtVLAEtbkbxnVmjxLeGO6NcgAdD3aJZq6OVTTx6DKOmD6YhBPxFm/BE0yZCcwIk9X2
RksGEmw1j3I4D6wdALzcLkan3VPvYYLpmHLY8Dl64Mrd35WkZY98uWVR1HKpETFJIfTZMvRGb+Dk
guFhL5dIpyn8Xqd8I2g33yKJb0OlZqebE/QBMkdccxUNe0LDt6LlvQ2nLBD6VTcdLQw/4yhRuGXw
V2I8WFaKK7NhISFHIWljJpABhCq8WTDrGZdoFel4uOC/hiFZeoCA8L1jasatCKCh+L6y7Q5yQwdJ
kqehH6ZcnW0Pg0AYyGoZguZO+B64fHg9MBaiDa1FX1k7IOwDo7ZNZTzO8vxZLcKMrS23gWdXWyXC
pWaEk/nfmNb/v5xcNOzp//nkcqzKt4/ql6nl+ht+Ti3GbyCRcLmT89cx5MDg+n1q4Z+AsOJ4irkN
vJAM7e7fLT7Kb4bG+QB9jYkGNw/Iod+nFv4RaB/FEg0QDnzkpX9laqFr8NepBS1XxtxDmZoCIkqV
5T9NLUYsaks4LqPdyDcdVevusL+BYumsfuyk7rhh50lKo7SjO0Th3eTRrRIkgXFeF38ltIYBYP9I
5BskkBMoQe/BIwJg0Nq7wefenfrTM36D3ej1uynaICwQfAcP1J0eO6+ziw2OCc/01xaGLXt+xUOq
kotHkM4FohHXk105rHKK46jd1okN9NhhFvFH15S82Q8xIr6CFnBuBl7FzeCEnuXmQbzVPRLaLhSe
fXyjTA7L4WGfsDO0Hwc7Pogn+Qb6Bt8O/Fxf3tUHPZCD2tVe9oKb80UElyXfpt3lnvye+KE3bB4x
zt8pNu5L/gQMisaZRapyCH0l8RLDFm/HF/k4OIN9EzqdJ52JiGn24+7m8dGyj/vr/1mc9pBvO+9V
dVhZ2u2hPVT2sgOpwGsv7MJ+9u/vI/sdj8wBM45X3GKAsrPHhjJS1kFYPPciNlC2im7CfdOyh8fY
LxOXdBJf7jWx73mv7HTbuz1/b3aND8vGYeywqnxvXxQ3u+1dIAQH7qOnxaLs7QHZ+5ZNcRKkjKsD
dmADaopy03ysgbitN/1eBYNE1FjxsS+QmIsO1JReIqcOug24CdLpkEhYOReefE743rsd/9HN82Rc
2ufVz13TTQ7Rls/BI/2Atubqr/mOzIRCkyVPfhc+RDldGjfPL2iZQudkN7RiTCyV7OGrPku4aL80
v7kZAiIXbv+h126b2Xv2+aQQtO0rgUBNcCT8jfysWdGsX+MRkm8WXF2iAVryU3ldntniAxpxzxt3
xMYme+1rRJWem8Vb7rLx9gIR/aXF9vg9cAcdbCSj1EcO2ItbpKZD+7K8TkCtZLuji4Nmq2YTAzwY
I7ePXGkKGsK1h070xvGJ1mAtP1k3pHfdOjCf6mN8kI/KHWmjYHjQjYvwbr1Xq+iKYGi4p4uOwi/E
HWQdVzizC3VS4ThNnui02QFJV4T6fy2/dvh1K9tYVVFGpoOxLWdK8RwpxhiKt9OTpaPSYWCwE+Ln
3xx+ZaqFWBhh/b8f3mLw7Yf+DJKKJpZp2eE3ruKN4oa7+JJu0wO+geEbWIa7uu9kTe3L5bDj9TeO
eNe4AreAagZwYMfPQmXX9+X1lEwdgNN966/6sdjHgbVl65k3juBRqu4LfMCuJxjB0z4wy/MZkAI3
xoDsFECh/AjznN2TNp5cCmzmZz51aE8AJS9Z52gvrrDY4Z34kfo2k56NGLtR8Z05jAg8ez/4xrB9
+7E/+JdlI1s25TZ7/LC8O8xYoxudlHP4IPiZe72CReVheYppLhTt7p3XRWkNZI1njfuG4YzP4U16
ifbzp45m9SW8E3gjqwFQg/BfM2+0oIyeGjbXy72suNJmOZa+6viLd9UN7H67umdcOvt3wYYNxgpu
n35mJ32Hw05/K13Jzr7CkreEwI35ApxCsNuN/HKJjtYbHmpU1fQi3yqXxGJOZ+56WZdt70g3ylF+
MQ9EtgnrwIOxP8SttB7Ns7c6RmA+wyU/os87eMLe5ctWuQ0Mh4Ksb+VkXkZH8ZY7ZXdqtumGaFBD
y+itkW0xhauPass31J5qDMqbzOW27L29kRNsHWsr2nfxprrsUk9xnjxYa/ZpcT2N85X3IbuyS3v9
p3zgV7boqs/l24vCzZxDDm0dfu8N7uTHb4Nb2iZ/R3LoQ/LyjeZA+TicZF9yTuTLH6lkVc/rjm+B
SIxTbKsDipBnnqkG4l9hxWPX9uigLDJ48e9YQa7b+UnbTS4viP88HcAEEa7dcD6xQEMgtxz1l2yr
4on/xtfDL/PvFyP48SpO/eNC8GGfBxxhHomVcl9EW0OoPDSHyadIiwABxrfvVN51Lq5CAtToXD6z
2sD/9F6x5ZcHuGFMUxqPqn6H9Ss8k6GGOCUFA+UtLr8HaTDINV/ICeE6Mx9P8ah+RKTva81XvOii
BS9khPge8EYhFHN4CvhUukaAv8V9U94eqDLZ3TmbbwFRxJX3+t70H3Bq2qCdQqKeb0gpW0AtO+Mo
nbLJWS6E2d3Bb9zGVYLrX70n3BjETV55xvLyjYDBP7ov3+gh7aygI+7pmM9M+6fpgIVOR7yz46PV
vC44Jj9p1qSJEtwIwJrQu7FcbeLxlQdLch6jDUF4/s5LzksmVkDNQGf6tbBRxg3yOuFVhG5gQv8z
4+X/ppWXjqH6HwyOb3n/9svceP33f86NElWT8H0VNsEoa5Jqsgj+uSLmn0gm+y6LsZC1lXKFMv/N
Gq7oJCRlRSRByTQH9es/5kZF+80E/qLROq6xRlaVf2nb9WMC/aMznEHRwqCuq5TSgFfW/ozhFKeo
EMBu9LZGUixBcJUnMl6EiEudiDiO8WR56xXlIuVva3wxh4ehCnq6RPQlvsHNHFCvgs3hQAe213V3
KHucQzdYr5lVNwoGTEzhXtRUTptyfFw3pnSzUtKmaxTPHXVEsusfPdX38hz0TArjXqg/MDDSGist
m+hBn2/EPDBaTjNkKwBRwXTvAQlCtEHs4U4fuvQGUs0T8EylgQHGWLur+FtGLtJNtYXwSHaFNRRm
l6T9yovUBWNvi92FNieW3l9qdcHESJa7vRtL5qT6e524S1jPS40lqGje8YGde9jpAh1e4MlQ+Det
phyxOPgJtpq5eDazd1aWTlJFjsGjG/8xYDbdlchhT5bXLoojZh9yXR8q7U6k5YBq9lmpHjXsQ3M4
+RogHY571aYIH8F4+FJN4W0V76OGxy20eWmWtuy3eRN7f5JGoPKK19Prkxn1hm2TK83fEISCEf4f
kMDklTZMSnCxPL0M0T5uSPdA1hIz3Pvtido4R+HEGpJPnMIP7jPFMpPC2eTil7R+mMR4rDdJR2mk
skEqBvwo79dME2DFC+GV+8EktmdstDbygMwEYscQbzzjENgCwncGgIkCXJNB648hm7gccGwVezHc
oStYooSasWbBGA3n+fqoVRuE19nPFMkZYgVjR4OPZ/DaevQMDC/A0ABiUO7EOiqnFiju0PyJ/LAK
ips38MGOgCP6WtAi7qcx3lGCTigXvXTguLMk+1qUWbHdKY09p59Em1D4wG8ak6v2W6oqcVm+ijMg
VArESw0dj6eowM11ipRgRlzQtdwrSfTj0rZLvpQSdRgRA4GmktkqA5S5g055hcEmlzYoRpIkWM1z
3WuOYhBEx+8v57tIfxzHF0zUdpEf8y7kG+U1cCVc/8RIe5UGVpVXS3T5kl0fdtgHRGWbJh/GjErS
Lu6IcabhajNriCDN6o48l9Y4o2gJJyLGPNghPnHmTQn9pCBkMEWkYaXZTfrZLZWPIks2ZYEreC6p
mC0jp48XpiI6RabZVQ2cRcaF3Cq1XIdRuquz+VyEP1USeoVpZfrbfv3fyqG4VEnZd3/9y1XN+vsb
jCbKhFzIY4vGVaT6Q/REIeRixST3oKB8JxxOuuKBaJ49hYXP9LjKl0hhGU6b9NqaB7VJt4tBU8kY
e/U6+0I4BVUe+jPmsFGR/JEtTKReijD2yc3w2wg8Su/lfLuSpjLdHqIDRyJ+j9Q4koXxb8ldAtaQ
t+w2s+iA21fx7dr4lSE4BGGchd2dejW/KK8LAzcNn6b4SL+VR10MyBlYJybXOPuZ9aCrnzF+/rQU
9nq3bwqCfd02jd+gJHSwmEZWS9M9NhEiLB3rWZ3187mLbws8/9oc/OHx8v94U6U/5Xl+3rX/8KZe
NYw/vKmDQeUMwQ0W+PmD2GcXtUrd625unTO7KF+XmqWY+IzfdTUDaWm9pSn+yc+V/cTf/1xVdIgf
Ow8yT39aOJSjIJhELAc0NwNdGQsc+LPZjboLaPJUf4fsXbCNjw1Paz1OP5p8q+rbUnhujC2dPll1
5lYhyo9icuCqF5btrO0jM8gtNwNaKuqbWhy4mZ7/8Tv3J3Hn+sZdCdp8Fq+vnI3Mr28cdeQG7jA4
bK31PvTsHEXdWY3Dkq3/5P25fqE/kAf+9gfR7KyAPqAL+M8/oWjI0V+LweYqkzlD53YROeYcJOYm
av7Zn2X83bclMSSISEnIxqomyeqv3xaloLOAnw6akXAwS/3WCKVt0k0b1NXNqI8uMQ/2wDFIYOV5
qokFaQq9Rdus8jQC4dl0pMAdtAormmxJH66UASnLyW1wOsjZWUdgO3nOxwL7ELHY5Bg806jAsvcY
c/GirnwKLYtZXL9W3lA7x07mejcfaiyzp6n7kHCR9tpyWeF4mdNxJqE1n1XxpjEHT+E0GC03LX5w
Q9JcTG2LRnhMsa6MJZsQOcoxh0KCA+JqOehtr2OhbCtxPszXjnqJW8l0DYrlGzl6zDlfDnGzrWla
FGJhE+UegcpCuED127Xs+jsDP4QMfHN2+/HEulmurhq0TME0IgkPRLOhghsSa75NTFLA/cYobwhQ
c1evfWQeWzIgTPE2GC9j1PpT/SRoj9fHsEG6V+OcqhKGaLDaFesGP40zqne1AQOJONMiHun2s+fl
UxIPNDG5+nWQF+6XFCEl/1xgdouFh2VjB0PVzqxvU/o0eAsUMnpk0qfybcgSFv9nQ7pNi/PYb3DN
ZD12OYlb1cqP/oliHldsfjwBiuqpHyy3AackSgnNMLXTyYcJxlWagdFiZ1cRjDLpm46XYFUWV49r
R+dqVRnaehP30Ox21czdc8HAPeFjOjQAx1qdJfZK2nZVtngY7828D+IIACo2JFcdJzc31M2sJmiC
CGXVhtoCR8FUSCSGNCGOg/RDbrjuc2m/coCCbGMlm5ggfi47aSgFxvKRxvQCMfAoXCfXbEnEs29o
HS06UI9JmQP7EmYz/jiKUdF11G1K0ZfVPmZQHCYdFScoFewuwABZuIT6I3YYbxwoO9XpDYUhuRqb
6yNVwS5QzNB8GWSITGxEoXRwx8MNPGnJJ4SFmznzQlxoUtoHfPRALfqgbEwJGULjtw3RRplVODam
M2r7EZBmtsQ7LbWoOUJzgNBPcMWOyQK0IejD7naVtbtceRi18agQXlcNfSeRdIsezBiTm6lA/VGc
LgYYwlZLxlAa3mJtDUzhEoeSIw03zfBB9IfpCw8q1CxV3GHPc0do+ZPhT2a3w8nKDJO6MjHqSWce
0T2zkm9Luiko6t5KrE7k+rsSN3p/W7ekqxR34tq65sZpALKzjDN79JyAOMI7jAtMsAFLb2Prwvg3
mV+rXoBbY66zMPvyiJQeG/M8aJKLmUth4gLw5q6FxYNauNeSp2GGZyxuBZOfzhRjgpLtdYwcqgxR
8M6hKHgGtIqh+xAqfl7qMxkqJwZxvkzTLg6ju+tIOSHdDdY1cU9JbDz6cf1Rdk91Rrkgs+aSnfEZ
+P3wIiYxNYJkvDrR0f8veWe2HDeupetX6RdgBziTtzlqSkqybFnWDcMuy5xHcH7689Hd52wllZ0Z
2n156qYiyuFCAlwAFtb6hyrYkt/pWGf6gHsBdz53NjclfnRR8EcrSTVNuqmRvVZU8NsIq+U7qNUr
xJxWhcnbIrPAhdmE6gMibht0s1b6CGaMqgSiadoh4JiV3XfUXXBJIi4hbzcGWqEAtXNn2IzaSyFu
pLItTfY8LK2wuEbleoWO9k7XHtSrJISzYWy18LlSwpsAhsNYJM9uj2YWwDcnMhE8DlBHTe9tG443
bUE4Zfsqg+qVN1u0T1cdWJYsBHubooOUIu7gy/tKddaBhXucmyEwdq3X5C10my2LbUyptB539Oiu
+VpQx57b+BseeDm5khIHwE3TDT2Fa38kd4qfJVo2U4FE5lM6/MYWht5XezVkCMeMXxTF2jcjTpwZ
ZROgDyKsHxX5pcLc08drMgdfatXG2oquoqmnr0ghg56yliOQrA9bJ3/iapAID6dN+lX0t2FNlKbX
nXOLEZraUwjmpzRFs1GVh4SOoM17hW4xYn780gIInSlXhvkPZFnQdGxbUW9Q71pRyBiHcovc0Apu
8I5AAvhdrwM1X7fcQwkvW7qbAJSBlNrfzfEpM6B3yHQ9JcVN7PxWG4qZzk3rq7c8yPfISK1CCuXA
ln85003nXvUGRRwTILmG2fc3ZCXanspTvccHrRM/euTmkuauwjayxMDBNO4Vcz8gs9U/1som6q4C
sS99OMl3+vCEHE7lX6VkBY56Z9dYCTTZmvbSlaQELZU3ObzgCKuS+7gAOSVO6ol2WybmKrb2ffU6
5c/lPE6WenCSXtEDXnVm9WohQekjOBw/V4XcODTZye6Bi3+tbbzhRx4SBK0rhpWIKfkFYt0O94k5
0pRs13YZIAhuewrv76avdhON1rorXp3oCo3sjTJUIODjbTrhPUo9ewv28KtaXBeW1yU/OvtV1dJv
am2tDfVPRoVpnHZlXGzGEN3FgTilARUCOBc8TEJtM70OgImTaUdZ1edBFEbXOurY2HiiHLFqadsa
2WYUs3g6B3jCSQRU033EomATTxTOsFcZkPBDgmQ9tLj+8XQtLVQvNgPGBqAt+NDNrqICbFPaD9Wb
msPULPdZo1916rfJNR61wtwii8hmSfZJ3e0G/KZLV/lecdT3RbcbeV6F5dMg79q2WsF2gHVZ3qnp
k+RWbsD4O324de0XHvee7lAnqb75s/Tj6Ek9u1ZofGiaAZ4i+YOg/apqSh5s17m7pSrBh/mBVOqq
cd1tDvQBtb51I/KDm/kom3MQJ+3G9HnOf4XAjA+vSXmhhbbIe4WwLq1uVQ+QSpi/M/I+CiFEGfiL
iwbmR7Bv8/hrVMAFovHiTMnNRMPebXpKpv4WcCtkcSxcwcC7Gh6UYItn+SZkRwj2GLTHwOrqzNBE
lqOa8oOGt5AVhluoUBuMxldKx31eAk91ISHhtpnFNw3mF0k50oKJtmNKJlfAgubyLdZpYpCcUOuE
A5OJwVPYyyF1lcb/UwG2kVoKIcjfmPbD4N6Us0yinqyihLlgWon0XmAoG5uST6KZ+wyUjFOYqymb
7nRe/Iofv3UC04jOgZVS7mu6Qvig7DLheOGcpegoGEYDzSKxiYwrdcx2gFs2ZUr0iPKAsPum8A0e
7cUmaZ8HP6PjFW8tHC+wV0AUa4MxrZcioesk2aFs7rOE9COrt8P8ah3ynzAKvLYOrrU68Vcok29m
fZ+s/Y0HwKaz0pu2U68DuBqO0fNcrddD9TCNUJfQ+Ymt6dolEQ2Bj0CYsK3st462EACadZWrFF1e
wavsNKTJE74jqkkbH/LamKnoSpN9skaOma07Zcdh3IhbHaVPNFFWiLDuDOtH5jy1DUIieJg5+QvR
bPhrdRR7JLEBZqKppVjgLMJN6uN+S2aiZFfGyFO5QC+0eK61aZfrfO/i25R/41GglRJolbkzUmwZ
u12NPU5Kab6b6WQvQQ2Wy1Bvq/glcF6yhJSy7/b9eNCHAvKjTO+VvvZ6+llTU+0jRNkpwplGetOR
OmV59OXvq+5T8OP/LwENLg+9/7ku/fCzbH/+h/fW/8e+jfK34xL1/Ff/u0RtgqB0Zx0Sx1BnwT7e
sv+3RC3+E6gmFmq6Chr575/8ywHQgduCvR9gTf4WWEkepf8NblBU9T8pKYNuMFRqPn8L2J/AZM6v
13+9pfH60G2sonQYpkAwKJYvSg29PghlAGRxh0SVjUq93ih/cpUC87vFOVFVmU2XFsOYuqMiO0iN
AEDpXMl6V1TJULVXUlk6dzhqpt90AYbHgGnmwQzJvwdIx34vGkW71tVMfMc71ro5P/zHWWK06ILU
hmoGwdaeaz7vhodNWEszN4NDLgCK4tVLyXvo/2un/I/luFODWHwWvhm4FN1ZGE+FAhHhQg3Cg+ZS
40dOGaECjezq/FSOgefzBwOmqzqmioLD/O/5V7yfCuxL3x2j8CCGfuDWwXt4cqZsoziZ2Jwf6tSE
UIwUwtYFAJxlGSppK8K6bsNDPMbtP/DglJ1ApixdfX4YFyAP2B/KboB5jmeENYA5ui0zGrqs2YY9
BySids3d+VEWFmV/F44uEd+fr+NgnbgolkZopkOoE+EhcIvyIHW67IUusB32tbdeAneoJX1uvW2d
XT+GBXAJHmJ1Zrmfj0X4DHAXNJ33CzXa4+l2aBL5Su+Eh1Da6HE4GeicyU5fz0/3uGr1X7OdO1gW
mG7TQGHieBR3RHxtwA/rUCXid29DkXet8tEsnWg1aoP1+UgBbU6ccFTpSGouTpGWNa8j1woPUWuA
RYlRT8jkUF0ozZ4IfZtiKFB1Qp+dvFg5YN+dBYw4PujT4O8H6mGbKhvfeuH3FzbZh8g3BM5moNEE
uHeHoY5XL0tqNbVwizs0eULSxsDyyneleuHE+PCR0DQ0ZldDQ5jsslnH9f1e9hsnSxy75MSYsohG
c5b8tgIgXVabOaBASL3PB8XHadEKRUuLD4StJvyZ4/FGVZd9LcPo4E+Ye4UxYteK7mTbz46iAf+m
IQuQj3Wc7673s6rStq+c2MhAXZrqNYahHdjiRL8wysf9bMzDQCNAA0yForKIOTxHVQNoMImkRaaO
2KLYxFo1/I5QgdiFTaDdYyrzqDuV/AM5vrj3NSihxVRcshz8uKjmbE9JVdqy59NrESuRmY7Y1OXh
wQiNcRu2ym9fiYZPfzkmiA4V3CVuL11bfLlUakVbRWwwF27R1se6bTOCiP1fjrKYSiEDX6b6GCIw
m7jrUIOwGfROfWGUj1E/O0SaFnkH6E6g6cfxMSoCqW8IDwe7NysKSZ0Eoa1E1y46qpskA657Ph4/
HBtcYVwv7C9ogLatzX/+7sYUeK04hS2yA9m+9YRELzVNreqb58TCHHl1frCP0cBVxjFoqLMKs2Mu
BlOSepoypSwOlgwHTEB8cyW6NL3Qajk5isna2WI+OUzgDe+npCfj0DUBAh2OGihU1fDSQoYuufCh
Pi4cc5lxuSSv7Odl0kbtNC4V1SyQHlCdco1jLQZf1STBAoxNEwXX55duPr6PckTYScg24/hr6Cag
jcXS2bE+4QiYlAdb6qqzRRY3fU5Dq/V3iNY5XmBPzu9Raa3DgEqbvPDdPgYlCcjMiwKvhH3ucvCg
to1CH+zqUDSNmm+SIQVpleZ1/CMMU/01TEWsrs/P98Pyku3AruIImyW0aY0cf0QtmQZZBZk8BAO1
txRhmofJjTGw8FXzQrycGgqLVvJf0+IgWeYcuh1EJuZiDbmP2r+BfhG4muo9gkFK8tndZrKEHFOs
IdvAsube5rvd1o/tOKl52h2mwTauZ1uGPfoWwXWg+P7L+QX88M3IOHiVMCm2NXy3xQIWblIb6GO0
B5xEJIydML3pB2RFJ3gSVwZKIRcytxOraGPtLbBkxdJd0+dd+W5qQdHAX3Nle1A0JiSxekAWOu/X
aBPYV+en9mEvzFPTwTWRFPA4/Cu+/m4owq9GbbltD2RB6s9epBRpgy67GxBjBABXUwkoUEPcIo9n
XviAH86WeWgSQuFiYs7HXHxA3I2SELuN9tAnudhVhq6+UryYvPMTnE+oo82+GGXx7awqqoLWRUFH
zyAzGRiFaUbkohBU+F+xGunXkx/3n80f/45Jfm0KxyQ6FxePniMur+EYeIAhY+P/S788DrGARVds
d352JyMF1gAUR9BkaFAeR4qlTUGnN3Z7cMtsQhoHNow0M1Q/LPVS+nFyKM5ohJtnRVOx+Fx5XwyY
xlgQifuuuFYLIV7gEU4opRv5hW82mwcsP5pDpYA3PMQrdsJiA0jN6vog0rqDgyEcXieWE3sTjesb
FfL7QbSDll8NpW1CLo5m5ZeS7u+bXdX5fVUnKn1ok1bk+ZU+Ea0O+x8zBNggZLWLn1SKoRJcht1h
7GliIDts3Bhd5F+4mk6NgpeCmI8Zx/7wPSfMNZupYZSpQyQffUuwVaSf2/NzOXGe8Z6nOEJZh8vI
WWS0UTg07aiZ/UHruW4jrsG9qOPq2lbT6qWVMv70eYa8lsnj3qJsofIOOY7SfnTR6kDz49DHgOxi
PtTalnQGJ1UrN5+dGkFjkEkgoAtQSVtE6SjtvJhSQxxQnODYyqTUcHWjswmuv+ptf53CFE0uxMbH
QxRekUMygSOGZphL5AaiXX6FMo57MNrBHQ84IcoIklqe1tcT7QX897om7x6Q5EiKQ0rBxb7wAz4e
crzutLnqRF6j6ur8wd+d4i0eOPg9RsrBcmoshRC7vR+xPd5jpNhlMDAUmjix9MHZnV/tj+FKKsXT
1bZJDYVtLdJDE6V4qlSFf5iIsm2e1OAqCj+8cEd9HGW+HahkgMChtrY8DYTmj2idOv4ByZlpB8sT
UGUEhu/8XCgTLk8deGFwr4Q6bwrXWr59zBI5fT60dl91LNgjcm+KsQXrYjqPgYti924uksLnrCYV
O2i31oybDFu0QiAI5A7ZLq7w+1pnaib77YQPqjUTvlOnQATGL9vYk61OQQRBEFitJDS1vsE/J4Ra
pAdgGMy2858xb4Jm2I66kV6hjFiiP9gpBR9SDWqcc6uywoRuiEAHGqKHsYJTMspjCI5nkMHBq3xP
c3QcHxKsG9F2wBTdukVgBsGnVTAkZfGkRq0L/KfEoXBXd1kb/4ySrqep3WmG/4DVbejeJ7Ep/+A1
B7AmdFMlvMsLpzQQoHHb5rFF57+C8hJk4HYqKxVXCNTChI2NVqIbPdn2JnOEE9wh04RY2DDoGThM
qYfIrQHs6e4QWCnvEGBJn5sGZ4ttTIUq+oqFbcSdQtYMrnZMNS9MZBndhzKFuY/poPMqKSt9VzQK
WPvJTZpwh6dlEewxw/Lb79AvE+UO06MYXJrjB4D/xtH31ce4V81qVWSO7dxPRqf0O8FR9VM3RtXZ
hFnuIEOUywIz8qF1JmRjyh4QTkrzfhPFnYbtcuGCNe0wo8/wMe9jZ4dq7PCkdAO8KRyu4pe6yfAv
dFs7K7bS4KqiBafTAMXjMvpZhqKlCS3MPFw3VHKvlSbATF6VUshVOWSYJGc44f7ye8360vQYZ21J
J7voTjQGsNuyNNw3xNVg5zpTimVWhFcjiNzQH/EBs5TSOCh5Z/a7ZLJ7WvIuLq35NqRQYd9numJh
XKzgmPeL+xCilJLYbYCUa2pWzra0J9gv2FQXv6zJkb+sGhHctdJgNL8zZB8kj0kdaUARw0xorwPl
uPBtst1eu1Ii0yn2mBumcjt0YWmvZh27djfhUm/ubDNOBUACKtc7aSb4/TluYs+CrrGeTFtHoI58
AwVSWuCedBOZJxMEkwFPvmv6Td5Uutig6gmVAxE3QFgywW341koRZl11aV23r+OoVnLn9r0e7TCc
qCPgZ3rZg5xRKok6pG4O+a1j9iAnKsUk3OMOI7zbWuZpcjBR41TxMZFTXoLSicPy0A4pfIsCqWJo
wBKn5+vGFFa0N2O/VH5aHSImYALw+gTJJIp038nIbdZ2gDEjXQT8ZoGNKypSBX4VmNfYImrBzoY+
X++nFnnaa4yFXLiCsROl26luWlh7TR+KG25Kw9pYXVqBW1FE5G/7VpQPVpD3EEjQ17bvZV3jIWQN
Tl6+xkM1S0jQdqhzXM07y/+Nt3kevIy8knqQIngnlLR1RRa21+WUWABhFWfQ5c8SB8DmC+p/8Xin
lLxy9omdUfduSswg/VUMnb6sN/lUyd8tjUvCIod5z5m1E3kurfBmMvURIkD/J/CVX0NInS1R0wZI
eVve1LmmvoUqLrm1fR+4IFqs0nwaexA3SLfCWKpNsbVNXCFkO+Q7VH3bjUsdfpV3ugdtAR/3SK/b
vWykN2nad5TCCaUImbky1u4bLE4gPE5J/G0kRUFeyS1u2hYwgBUiCOBTZRYttsk63u6eX6n9zp0M
WIMVdg9xAUJLo3e8wvCweowB72wwQUYuLqruo9JocFS2lSunLXLPjyjXKaP5B9XnHtaPdYhrJCha
31S+ZFWBmqjm3uvYhuJyA/F7UvVfYwhSLrGVO91sJN3afFaK1ox906rBRh9pOY06tMiUutOLpYNB
RDxnhxif/rXtizu3wxttGCv/GmvF+IqEtlvnqvaA6Uy8QftYBUsPn86EHsd/nrFnUw3ycZT3eJdj
1WIFQOisnF64mr3qOFnjsTs+VjYQDaUz5W5AmOeWQkfw4vcoBeXD+CJVtBACTfQgLoR2M6uS7Osq
3k1O9gYgdZf2vn9lNJY/hu66rAZV0pXQdfdKbXUsJGsrG3kN0rjri6cSAoeyaeOmLR76LHanqwa8
QPpoWLXproE6qoi70+9rb6w06JD6CjLdXKPr5RT3GLv0+T/DlE/Dw1gjZ78RSl04wzpGBbZ/Q524
6P4kmPh0X9ykCBovxsmP6juVEkQYavxz3jJNZOhPiNKcJlxkJx/opMAvsbupVOHU/6TFIOoHUdCl
Bkvpa/FWlm3q3uDwCBUAAG76RSHO7X3aA5vcYwOZZUijqjzZOspG5q6RaVD8yaoMx5Z1yF0bO5ts
dE23XRvg9+78wDb+USc7clHUKA0gXlJU7dbK4wDyDGa9ABPrJAKxEuu2RbWRHWWW6zI0tXQ9+HZn
rTQkXl66VGn7O24v21+hhA5DErekxCvk4NZbClUOzDCJCizaGw4XriKL3y62WkBcG2Uabt1MThai
oxY2MMXQO6BiKiUzrtAGcUGAmhNCN26Y4eTT4CzPaykXxp+88etp1WdmpeKpiP7jFrOS6JUrXYfT
6ZoVzEylDW/CGsr7Kqn0CIbF6KTZrupT8TC0DbheBy0mZoollfHVaMLwnyrrkwnIMLfKXQVsn2vQ
4aLeOH3TCq8xc7xE0RbEFpt1IXkbncEoeQYE5e+ml766KbIWjsUQjPTFBgUM7kM+ZFN95UZjBAhs
UKqk2flp6I772p/c8K4eQphPKxRY9OEubmwwZlhiYCKV4YOhXDtDAORV1LqO2kxnQVcGxpCiepKl
AzouFMDUYEAoO+YCszLTfETxE3ZJgPvZFwyYkpqbWSTjfZiRtm2QZZXGlzZ3gvqhRg4Uu89Is+xN
rPeQDjjWZeG5GAFASKp7tIYNzAyrqwhlcH/f20Wv3dg1nmePmV4OwMgrUb6SFVgPYUqfFZ5JL91V
HAzo46Yk+a9k+QjnVmxJHvQakJnfbSiqO2MIOqQYozDVpj2XBWrqTZskEK511JxRRJ58M98PFVKl
66ILcSAF/VWn4GwKAWBaTzCA4GaeBYcHSZ6uAMsOd5ie9Bag3w6NzZWsGkvc0hpDTcBVqPTtak6u
P2OnxVCx4jp6CgzZPMu6HECfdsOcS4T1UCa4ESWKj7xfMYB3i0yixjTqTPmS61WFoOiIKNNTFfiI
VK+kKjkmuFpKeTvkafnbnBPN667LwcrEURjTaBmCEt1MRPqgglSAjMeDKoYAUZop16c9Mqii3WtZ
B5rIyPHbXGdxlkAU660yuXYbJXyO7KwGQloUqOVPInLAQFZVgSerj1dBpAIflrXW8/EaVI5WdTkF
PymbVPnVSE6fI/KcaJC6ggZ07fmXxofXGgU3FONcDlWNlpK5eH5Tr48cNepCD/Bz4MVFWXC2qPk9
F5m/zbRmRM697fULo36o3/wdFaIgyR9Nx2XrlKQeXdSxDT2ba+y6NnP0WKLB3lQFFLjzE/xQX5iH
cnQK+QaVReqKx89RCuiqWjZT6LlsmlWNp/1hxNkGOPQE5wlH1ej2/IAfXogMSNFkpmlY1Bdm9Y73
7187UKnFFVroDZlug2Yy1R+JaxQXyiYnR6FTa0E9MZng4rUrKowPB8BenjppFchks8TZwx1x8rpQ
1Ts10Fz+FToAcpA7i4Fwl8bGqmwirzL16lpL8UPV8Wvbn1+0UwHBs9oBSQJpFJLq8aKVjQyVsZCR
B2YluHKBIZBpxvnBTpFFPT/UqYAgHExaqBQq6EMcD4X9Msl630eeKeovTQrE3chB55Hq/aC9+3J+
sJPzIu4Qf2NvUX89HiwuQrsG6RF5uURlUAQ9KhoSySmEuS4V6k9+KOpZAluoGSM1/5R3dZc8zdNC
R+7MIyEMuGRrbMefFdcOu6/n53RyIIqvdDo4NijVHw+EWniU640Reb6fA3G3FNt61pGGbLafH2fG
CoBgopzszPiy9xNKuRUMZI9jL8NW/rs9WgNKJbgv558t6TjApKjmsI34FxC043EmbEK1qSUg7BBf
oyBUtd1oO+HTZ2dDY9W22fvgHvhKi1EkTElu0yrxnHoY7tKqE3fYiKcXAD8f4w1lWKpF+NSiaWgZ
i5Jj2tGWEW5nH9oiFWsfoMyaJKiCipVqn/48x0PNdfN38SZk2jnliHqK3bfqoRI5ug0ukNvPLps+
t+8AE1JKpWy72EBOUGaVkffuoYxRIq9azJx9nrwXSt0flw14AT1QYoBoQ0fyeC4dWmyGmtaBV3Yh
KOMig2EnjQosbFq58fOnp4RIJMqTYFKAMy4LpHZna0mbuYGnpIGo73MwgtmBFq+xOz/O/KOPuk2c
cO/HWUxqsuDOAMoNvUYD2tzlUODlGz6KUAh9c9pJJ2g+f4rPSqt0zmd1AsLveBmToXGiOQH3nNFI
27WW9NmNDsIjuurNMfzn/PROHUNA8Yhyx9J13Z6/6bv4G7U+xtVIhF6U2apnqw3KS1kylH/OD/Mx
NCgXAynToQJYqqMuVpHip3BrslVPBmn8Y4owAcB2krd+ir76+n831lwUfjcliFqOgth+4qERPT2C
KTU2hRT9Nk2T4MKn+rh6c1kZJQkbpS+VBOJ4qJZqnx8MQ+Q1me4/UxhQd/RX7c82W1Awnrt0tKn4
Th+aEZlV6kYdZTHMjkhiF2z1bvulBs2G+0UyOfqFbXxyUnwqoL0mUJTlYSGwo7DNVieL6HsqAsMg
142KANL5rzTnIsf7CqAXVyw304z4EouIwIu2EGbLRet3EcSHARhJxaFkdshUOEjYOH18F0MW9Qyj
GKh+IALuX/gJJ4LSYVGBwsKB52hcfD3UPqkDjVXs2diwztIAkx9hfBoX39VAGM7m/ITn/9uHCbss
J10PEjSxOOmNwCj7UKljz2h1ueMVRJPTKnGkNpL4xorb5jbIpXZVu3R8z4984oM6EKxp6ZDhzv8c
R2mEmZGbZmHsIRkK+aRSo23ba+OFKD01CnxnsGyzwPUHDI7pDKhvVE3sRWAev1siRqCO/4gR+PnZ
zFf8ch1V+o7zMtLyXAaOT6nDNwfWUdH76clqjPIptgN/bfm8ukrqv+6FAU+FCQkUe8/lLQLs5nj5
MnvsMZxRIgSeANyOjtLtUqm4N43tqk/n5zZ/iQ9z4xC25lvU/fDqyXGSrGLDj7wkkO2OPYEiJZd2
p4nnIrY7yFbdpYbfydnNH4ysyprRpMezQyugSSMlij2zU41dxkvyxlYGFLV0W144LU/tALqZJPAW
p65tLXZAjVdUS1ct9tqoSZ+ssEpvq0bJbvomF5tONWNMy/3SvZGJ3W3PL+zJWdoMzEQph9iLjG6g
LG6Yrh97g2rJV91tYhgDKD8jpIwr/KXu+MkQdVwV1XjOF0644zUNwwyxYMbwnNbBz7PUy004YTKX
d2p+a4nJ+HF+difD5t1481n77sbLyprCFnUvL+tHNHbt9C1osWiARx3f0LjK7pANyC4gOk6tqMbX
dFG2pFE9ayG9H1PP07B30SjCDMgfb/04dPoVdMYcF1tdaBfOTnUuoCw3xvvRFqFD2YnuVqzFnlrL
0sCoo4Kq3Sn+Q4zlzz6P85CeIoXgsXFaeyVtPf8ObeRSZrEQ+OClxl1FO5k8SZ0RlMs6D2I7k9tH
Njdx31PxzFM7/10lIfWkxtap2HZF0CFcY9E0pIVVwDQ1Nf+hjcrgKivRohtw392GVm6WF474UxEw
q2dwjXFQYWFw/DVgafYWDhWxN6otYkBF3MtdrkIBpMOstcm+RzWXy768UKU5GQQGGRR/d0ZGLQIP
aILvty2N8Nak11Pk+vMU+2JbpZZy4ew4dbvwHpuV34HXgxA8nmDlKLXvNJwduCEghu7Dp7fGTuzO
b6RTJxTFLdq2f1OTJV6gKWSSy3aMvQLgjCdCSz6h5i3vNKPPvkx2497qvtFcIc0dfBZmOUcWWrV8
O9xe4G8dz8+oE1HKXI29xE3MrSunahsg8HwD5qS6ECvz/2q5lwCUaDpyIgBrPoCoHaWNSMMTbxrq
t8wlVBu8Nt8QLdJ+UPsb9yEa1D8Kp8je6HnKCxjBk3tIJ/2BOgaQ29TmUH53WKUiqPgTP/Fq3gR7
RckaqCxT7IaY8JY17pFR893OzJSufa/+HjLzx5h3xq50WsQ+hUL3NzT76cfnPzwsFBOMCDgtHEqP
fxROrDWlY1IkUegUT2tVhQtdTs1PrR/RvBjT/JWugvyiqJp1YUFOxRxUHgxBBNo3uIAfDw1/tHML
ARzOLvweLbUYG0U0remTYRMkemwNdZPGr4q5GOJGmeu2F7bWPMCHeHBNDSSXDmh0WWpVdD/kMSBj
T5swMqqAVnyDXxQf1EEJkPcMzb0bdmitnF/xU3fkrNA8g1X1eU8fT9vF2YfqWxl7aW6UsFALo5ib
V6Fy31Epv9ZzVbmwuU8dVga1ZN5SpP3WUmQoGEPIwskUe7ikoj2KClCBnvGgmP7KjtL0UrZzalmR
HuDRNoPgyTyOJ9hNvsic1OXKCmuHcfrql0wCcDtuGIW7vu/dPyEvred/Y1lhS1IqpS9gLQWnYcu0
VgRJ0mu7gX7qFKSIHSGb1exngmS701tVfjs/5Kl1nWHbcxWYlHW5rkMTF2MMA9RrBz2/t8NgGDco
/SDTBZYsefw3BjNhps0tD7qVi7CJAmdqxrzhcW/W6bPZgg7cFUOU/qrxBg+35wf7iFrlVGYwlB0t
mJfOcjWRlJOV67CasuAdo8QIhSrgWLd0ZKe1NRt3p4b6GAmZY36KR/c42bR/AmkXK2UILzVhTh3c
gPK4IUBNUWxYRNRcpmptnE7pvbbJD7xSGy8pQoqT5DuOpydDdd+2iY/UEX3XO9OhCXDh6vjInJoX
hLMKIi43FWf4cVBX0IfQ8uAn1Ik01q4qEXyaOiQr4iqa7kvHVSIEJfqHRm0MLOlsdSVCtYWY0OPZ
e/7jnDo3QUjTB+JJRqF2PmDe3SNdgCIRBuCJFxuhs6NwVYRrYwqq2xYDt13bhu4/GJOlh7IorEtx
cSodnVnBYCU07MWXeaCs8ZRIlST18gx06opTy3jBXqR9URoTxUIsneRe79rQQRW2xBE2zSvcRpQK
JvWFQ+3UKcNriioGbBACdRETcY9TYTK1iae2I/C+CBXMam1Ekhb0hIBNu2uSwP+jKKmYLuR+p0a2
adBpPHM4UZeNhYZ55Qrn2YzxQcI8KHMRblulMb6kLdCEVY1f/BrRyfFSyfzUeQOjeG55mpw4xuKu
NjCZHo1e4eYwi/ROHSpksASWgp0W2RfeHafmCIeTECMxY6qLZ4di4csDlIN2A+D2nT80+ZqilnUN
7le5lVn4HOeduLCup6f3rzEXma40HWCBZZ54gsrYbY+lEFiC/NYvyuz6/A6ad8jy4qdqSc/apocH
+fZ4B+Hq0lYCtIHn46oyYMiRjCga5W2LkpSWB4iQtUp9Ids5OeYsrUsBB0D38gDxXR2K0lgmXp/T
jl8ZzdQqK3Y47KlER46lsy9d+6fOCRLKOblyiJhljXZQorZK8Abyhgjcmp+VBtaSuV9daVpi3eL8
ikin5JbcKG59qfl2Mn7IqCirzNn27E7x/owKO9BbHfbynhIggCt8DxUTSB1o+CqRLzdjdqnOcfKh
jF7E/xtxcUDnrp2qzhAnXq6BnzVIvTayrDBZCLX6xpYYQ092/iPTBnevNd20j8JWu3AknXqqObR/
yO5tWkHL/gU1W8CwJWGlZVjSRi6+yY7ldxfKjSc/60xM+4tKoOp4vLTpFOpTlUnk/XM72ZnU9lcy
sbDtUbrwrgOyvuuaEa1ABUvNT7cHkdx4N/Tiq1qhwwPKV2lm0B1WVq6Vht8qB8zjStgziPj8Lj25
nLPqwLxpABAsvmgQya5GSSf1RlyPbez1OjKrsuqHS9WNUwcPQLkZKQ9KAevU4xXVGgryajQ/zJxS
xezCMocG8C8uUdukFmDiz8/r5HBk4/SEDIvi9OL0KbFDiuLAIVItOg6rKE+r74Bg5R/F8tv034hJ
3nZza3ru1OiLtDEd4lDJJ4WjrsXUUILXR4V4CC/E5MkpoV46w3xpnyxJ8jADZBG4Ueo19DSQcQ/B
xu51VICfemmjP3t+AU8dpaSCMOHhMCHssQAdKZIuOTarqdcWevLUGM2Il5YbviDLgq6ypITwb1SZ
eLChDaFC/OGtukg2/FzNUbaYMA+wFZscH52nzm3AIqZA09dFOBoPlS/Hq/PzPLGq6NwZPGYowDtc
HMdx2Zh+6ug5yZYx6XjSYF6Y0jwEn7ZyFKldeF+cynBdoAXzYxx/Tui1x6NxYvtWrVH9qdMc3kZn
yZvISNPraszHvRXU2q7RsJ+KQZ4hRFoLbDxgqr6kqswvRNOJ7zsbGBFJJlRO3iHHv8SSvpJygqZe
3BlDed3WPohCPxNgReto0r82eS1fzy/1ifsKvaG5PA+ri7Ba7Mk6h7DQTT05HXXWX2oRwFmpI7HN
RKffQ/nydwDg7e7CSXDihKNsOfNV2ZsCAtvxRGVYukU7CD5wPmFyXod2A0ay15xke356p2pPnHAa
ZxsJK1W+RW4FCdFWirzOvKEejWSr1i4NOAux8W9TU/BcBtIfX8WIE8YoYm1JGzCPrAIY1qiuHPxU
VldWPigP53/Vqe88d81MdjE55pJyNdWuX/GCzjzAT+q2qTqMxhS1wEWtd7DJ0Z3yx/kBTyUJLvks
xT+Dh/QHMqbm902XTZxTZEA+7pV4OE+lNsJ0QP0RVgWe0jSAkSZsQcUKVuyrUJL8wrRPxRpHJakn
/RgugcW9Rn8JeJDLtqasOn2Nqumno6TjlfJ/ODuPHbmRZgs/EQF6sy3b3VKzW340G0KjkehN0pNP
f7/s/y5EVqGIGmgzAwHKymSaiBMnzjF751MFX//EdtuSWJA7aRXxIpolq/UOc9HN1RM3YvmsDFSd
fTdHNrMLVXt+VwHfY9UCpnBAoOhbSklqgunThdNu9Dxj/np78a99bcJBoGz6Cinqr+7QaqCxxBo5
1Ug6h9iCjoWFjTfp4S+nLvr2HS73VrnxUqwOGDgJRQHM0YjHKIAhhLM8YLS3CBdJQGRhh6w42EaO
vxK0yo1RVjP73yg8sbThIcNBUWA5SqMAjioqcvtu2SWvdhdqiByG5rvMGMdjMGTNX7dX8nJW1J5I
PQkdbGoy6yTcM4VX8rfaS9LF5UnodLxENZKgt0e5nBU7RnafQp+idrk+nVbaBSqeofpLHWJfWDqy
5SOclHdWNSqPli7m0/3jmcTOOuupOahVLFcxT1RITHVjvPR1aL6qQCrInmZj/TUMDAUjgi4XG7fi
6iAyDkJFzAxmgrwQ1kzEqfFaNHZ6+wVud+4cLKcSv8i9sfrS89ZCeFXXy+IB3q+pbLzshtx4f5xH
ObTDrSf1i9g3bNHlZIe6LodceN4Lkk/d5FcIM/1MnSL9q0Zim56rVO/+LmNFi9GuHJG+5r1saJf0
gu5X1eaN8oiQkxbvDDtTvINEDJGSNTSl+BLZbqOfFexAkUmMTSzeBjG21XcD1YOCdr5ksvYVRo/x
EQZIiQt3bJXtJw+q32/Efpxvou8M0JQJuBFx1t7+ISXAuo1Pvb6H5fRhTcL9tCUJBh7ycvqaok0d
qLz5Qk2rQt9TC18Sb7DodqIx5R+jn74WLqZ8aZT/rMu++W7WdnVf3UlCeUjyQcmVPwMyzupFrCOD
/hqt9F4AN+Pz0NZ4L9FZEKbotKTpRuIk9+7ic0P0wW8R2FDSUd78c/5MhwP0U4umbrwXL9RT/GVw
fjKT8G97zFH+VMS5KPQPoTuW98UXco7cD8SrVORZ6zeZ/j+RQqMeMmuqlRedDU0jUIjPcWiMGxfF
xXVEWsFOhiEiO8ZBJJcfs66dXLXSOHkd4rL7a1BKbFwnS/96+3pYBcPMhVFgv8K04R2z16inJQhU
enqPXhv0V85Ojmg9MXl6om8u3Vi2i5uPxmwG0ilKIsdFK/xyQhiXgHB1c/BiZl68E/b4fUxDZx8o
7rHtcAK5d2JEf0gsUXklCIJYvhwtjIqxDKsqfK2HHsEghnxfZZXh43eT3f2liADJ31lCAn22/3Ko
fByjAs1dHPrG0sLdu85PfTZsxRqX+0HWflDgxNIC9t5aOEfp477UC8FLWKMk69RT9FgmoXe+e9kA
Ybm7SZGkjdUqdhaRUzrpEKUsW2qEh6r0qr/dea5RX26KaKuj/uKpILnlpWVGDgUApF6WK2cFMT24
A6+7aoVYqeUU7jyh/MQc6J2S9OW5T6atRoPLDS9fQgItCF/yBV4N2XEjweXETCUO8+oxsFCPguWh
ZJyuNug3IuMr3wwiLI8SHCEKk+t+kMgZQ1OFLP1Khz5ugnNrfE5MusBvf7Nro0ALkggZNbqLVez1
KcN3y81fUykLPzWtd+y9aetbXRsFlVgVMgHHCvm35beKwkQrgJHzV71zg1NFYPgjjKxkI2O8HAXq
seycQSKNWMxbjWJTf7MMXINe7WAEhtM9jOTbeksU5/LhYBSEvdA4odShrk/s7KgzjiBF8VpmdIrB
WaiPHuYwp2bq20dToQtWZL32rhU5lnu3P9blljdUyTIEICc0gju/XMZg0KqkUiOcljSnHz7qyHpC
cawifXytHfp4P0961f1jVwHN5RtDX1lbonUqWxATaKZa78amylCExnEa6x57wKi08oydk0bO/UeM
Nisq1IRGfEFS/+UUs3gKEEgLy1eabmmHNlCztvK2OnuZ7dw/JbIu3i9eLllRWZ1mI8lLJxJt+VpU
c3eiC9h+LZO23EBO1iAOryQzeiNk8+QTV612ZdwkRkfNq3ztKdk+2KmZniJHCc5ZKeKjPlR0lOaG
eYTFirlkoPXH3h1MgEii3du75/INNXSAfwpgZHoE16vdw9kGqIa48Up6jb2swMosH6LiCMkkOGgp
It+3x7uyZQAQ+ITYVyOi+QaA/BHqlGKyhIUp0GtQ4uIXe2LCe7jYClyvzUqKpunsSwgV67IYHmom
11dXvdapjoGA4SX7Am4ceugo4+Sz2jzcntWVM6hzKfPiIBsDxW0VG5C6zPVUO9UrR8XYSybLMabD
84RjFCAgJgbHQbThj9uDXllK4gMIIxT/TaJ0+fd/LCX3doDLgSVex0DHxkG3MmuvE8Fu8cKvLCYY
jkYPGHRRkqHV5LTENUdrUsVrCQ32d2wX5cc8tYuvaLy4R72Kt+oJlw8qfR6yEIYqKEzMNV3D1euB
G9utXotiMp6MSWDSPZr2PjHMv26v4AptkaeQlNJAxJzrS/boLFewroXZxSEz6wa8x6GcCWx0OSTT
TiASqu/iLFe/2BOdzV4ftY91UpUbv+DKxpF1N8lMRDGU92n5C5pOF/2Mkford1xpHLmva/1oaEOX
P3mlVolHux1pZ6bwsQW5vBVPl7nOW8edfDxkCLhmjUdRnGix0lmvmRjj3uGBsqoCSwXPrsKn2agF
qqUVNKv3EXT2+nfljLNzxposaT4VDho4vKOlPdu/4SuX4p0yGnTJt6Mumnd0h6vF4+1Ptd6E+ttW
4BvpADcyRVsuVDckOpe/lr32Dv38SGk+Ibr4Wpjht5IlujP+loNRuIMWILNBuCnLwXSt7DTYvMVr
VDa4SMTosNhIFm48NVemRGmbS4oH5w3zW47SZJXe5kVbv9rtbO8tS/HObLUvlleVe+j37cabs97s
TIpHTSWPl5VBmnyXw1VmgyCzOzWvcaU4Z7oS6L/3eu2oDGq/H9wxOzfT4B7r2pa21yK68+JneDi4
BEmER7zj63a4rK0aVHXq9tVQ5nlnZFp4Uuy4vfvLcY7ZH8R6tEeCXiwnaTdKVaNA0r2i7uU+i0FN
cjyIxLAVIb+RQP88PToFHwhOsEQlPE2Naz1QpiBO1Q1IkQgVZQ0jGd1z480qogvhTCu/OyffTUsR
2oeo1rt+PlStDSNsF5ctLuOu2jUCBEOHUJlVYfw56bHlOCPMkIx7tx8ETja9StNIaqMasesoHGNv
EuT2Pylqv5/jAGxil9dRguuKG2I7S53gBUUf5YthN5gq3j5865eGyQIbkPfK7hkJUiwna6SFaYyi
GF9LT/lb783oHJWJvXHC3zTVVktKRsNFDNxDPr8umBsi1N08riaQ2V7TjvVooZwhxhotk1kpXCDw
cQQVU8YWoZI4HMPiNTM4/efECt3mREkzwbm7BkzcYdTTKDiglsZwZ2qkU89kJ3NsoQeDoqy+eyXc
AdBvrl57zyXYzjUMkPIOl5LbKy736R9rIWE33hnedjI9eGzrsKyujYig0M78Rsn6L3oyK49BZriP
ZRy/d6a+OrSZqjxEaOSdbg+8epD+NzD7Gv413ViYCiw/9chLb9RtmPuO3pdHVM2UszrFiG9mqkCP
SUm+63Odb1Ra1p/+bVTkAIiL4Aiio7gKZZSsDbJWsXLfSOLyGwzoeK+CsH6t53I4qzj64W82HdGz
wfLJDMKDjc3Bnj6H6lGb2+jo1qV5LisU7W4vxtVynAUiR3Yvs8h1OS4olZhCppr7hYuuTq+0gLiF
MsT42SnY32qIoQUG0lk9QOzB1LHSS/EsQxYRE2cx1XCio+Th9m9avRr/WypwPHIGKQu0/klTMlWD
Honcp/fKGXZjz33I6nRSmS9Wa0qv/VRoGwuxejv+f1C6fUG+4OSvSXxaW0aB7em5r2ARe7JqoT96
9JE+omsrTqNFI53nKva+z8cg3CFoN21tkGvbEgAY5AOGBOrLqzgpi8lJClqxfNtEgfkwdDSv7HrD
4IZA5GU+e1NkPbO59gLZQ4TdYYPbKBLuqLTV+1pJxVPS1NPvaKSTeDfWbvlv0IYVSl76kP17+wPJ
vbo8upw6SfuRLTg6XTjLE4Rafm0mAboJXaVik4aEkPbFyGpzqw4j/531OBBhSPghGxOlrJYkTUbw
CNlw0gqorBP/a1EZrrryScNM0/t196yQz6NzXm47BlvliWLuPDR8bBQuMtMODyIqxXw2w1gMGzff
leVDBYDrn1sARsU6LDWqApe9mFYxN0XQwAiw80JxeMuX5fJ+pcRKvZEdjQ4j7TrLj6ToRsNs4dzR
FVbG9ES7lXsAOccauYiN6GuuFDmycg0dnDuhemm/kbtdHijGB1yTfB84I+umRpdiO/3SceqTnTiv
HnJe87HQefH/qpS6gqCLHufPBtNh6q1t2zRH4Pppqx56eahknflNdAG02bqEZqHpx8qQ+k48Zccs
tduBzrS4TDkx2kQbsHA5LCLTv9/eS5dXmAx6ORpvx5ntu1x8BNvDkvo9XKd61IM9JiEznvaNm09n
K2f4Q9Sb1f0yCQyK/IMJEYnPvm4HLPBIqvSRL17jTPYvHNl57/RWfzYzQ7yHrRb/Jbze2/jMV2YK
tELXCtVtkM41IV5RQrvqOpjA3VComM8OrkFIlxVoERqjR0FkzrC4vr26V+4FbmkJXmk8qfRsLVcX
B6V5LtEe89FwHAvpp5G5Zw9EElHCVB824NVrMyQQlhIDXHjmWwH1DxBCQJErAxdbScseDPQz8bzH
PHxUMINuBx8KeqtsXBBX5kdbDsY/JrAVZ1T+oj9GLOkvtCsvyHxNb1UbozhVDMeWnoTqKyLI9d3P
rQPLCAEVkF0S5XXb22wmnTXpRuEb2VweVISH/T6v0WwDNjubUPe/3P56V9YTpjqYOPYcsgy5OhvT
6KaF62bIQyZ29gC+jx26p0+/CrtpcH1E4HHrKrxyC1DSQqtGtjxT3VpfhVmkJfHcFT5qQ7pyqMbg
JUDNepfbU/Zg9Z33zss0batn/co1T0GICxiaHuHFmhsBMBhRk5oLnwtI/6KgIvePENG0kVNcHYV8
E1cs5GUurAY0GApdgmaNX45leYyMpt+7yrAVJl75Zqwd8D/rJ3vUVzsSK7NCmGIs6VeEJHYyY5pw
cTe3Ev00626Eoao+aXeiB6wZeD8Yqke1gbmt0T8jCuu4a7zCj9rY+uhEs/nJQIn31xwF+EWXnW0d
bu/My7VEtgsaFJiz1H5Za3clhTRnU43S72xbOXYVmqlB3yobzQWXa8koBFBAgAbRxroFvwhNM4Eb
wSi5g1yfniGNmpcBkpQ1/OlZN07/YVYAgZSRZWF8jYokVBZaF+lc31YG45mKXfRglNPGM3B5xN6q
uLw+5FVQnFb5c6sotJ7UqfBhNyVPRTBnxyDse97ZXEeDookx7w3dQLv7ppTDwidkRZGLWpfiqwAB
A2C5ykdVvH8Bddee6BdDJde2vVS5f3tAzZG7kuSYbsnVIYg7cjg9jIRf2/3Prsq78xTeL/4OPMDO
kycNP52L3SHQS528HovQpBOFAQ/EEn9NjQ1mentXXNmFhNaAZRgjsCvW4nFTALCYwfL0dR2Ntb5y
wifN1X/rWVX4o1Jt6Z9cDscNDLGdSgxFXSCG5ZOG8y5K1Ok8+FEZfh+Fi8W42nywrd7dt9lmwfoy
9n27799iMBD2tQlK3opCRfB59LVSsWniDtRqH6hJmx55vr33RZ9jNFuFAh7XUHjDVm/a5WHgskRT
TBK6JNdFhsZ/vN9ugd5NkYqJE44bIrjOt1abv4Y0Ge+FNbwUlSpOd35NHjWJPVJwA2AgMVuO2FkG
GkTCU56j2kELdjSPio7Wc1S4vG+zdm/E8DYahWYyGPBOY/WeamqDMFulKc9xpqsPJGgtumxxOz/w
4NvVLuB+2BjxIiKCVUbA95YIAuSv6cnx2KllJsg48TeZ7cNYKkq7CwPd+bdWo9HaOBsX7wCj8W7L
pInJEUsvV5POJIPWQikp1U/lzhw75YPZTVtd+NfmRGyAlxoHi0MvN/Efu2Qc6pDCpRP7w4gjfOpO
2sHNXeVJyYrh3iCBCUk9OM67dIldPzkZnIMC48DEF+VYPdHemh0nbdA3+srktl6k64wCgVDmcwQ+
4ODLCXHbB72FQYHfAa98LlFRwNwsTuDBtHkYFP8MRZyq2a5Bnjx81xkBJDMnrXVvy+7l2sISx0o6
ncyE1tW8SFGDMB0RmgF2DMojBSic39E+tvrnxLO7/7BZ0CwgnuUeBVZczdpreqtzrJ5svkB9RFfV
Mj60ZdG2G6/PtVnxIsiuciIxSjfL1R3qKZ9AlOkyzZxk3tH/5P4bu/q81wLk3P/TYJJnJCnxYLTL
wYI20JA5YjCUEagMaV4SHpHQrT/OeT7dbd72NiseVbrX5W29ih0G5Odbe1Bo2YGHigCZVcMvQgoj
+YmSavyi23ly93lgHXmIICSCTWjrkCivUPgGucp9yPVStmpwCuXU5iWWFffeyzRYAl69Ub4RnV3d
JH1SBJFVgyrWWduLnVppubLDZaCcDk5fxeFOCIlA3B704vlhPdn9suQKyQNNmOXHs2fyx1jkoR+W
puLHqqKeFCwhECqv84e5ar7rTWRsxH8X7zs9KyTj8oIBQ77o6khg9CcxQhW+mYzxsa0r83vpieEj
d3pyUAKMijYmeXkcKCkSikkTPgQ71g65lVtSKxkoH6QjqMTBK53mp6KG0+damSjT3l7Ry9lRqaBh
AOEhok2yueWKilI1of8AAeSjopR7Xa/V6jBUk0KZq3UiHBSsXGxZRV9+RkpSklZPIxQZ0FrvOfHM
zLbzNvO92Qqe0hmnil02me1HioLGrk3GEO+OLtY2bvErc0VagIZ6wibaP9Y2a3ZBX/fs0AqTOvOv
1oji31lRdF9dsxCoGtCL9en22q4+JM1GpEHYA0k5CchI67M401bfKHo5PnMPBXtNNoK4SPQfotbZ
smyUp+2PB0oOJavRlHzQT4D0vrpC1aYSkPnt6bmwXPtTHZc2KOQcb8Qq10aheIEZO78YiGp1/NoZ
w4GincZn1WzAGLizj4lpZBtb0pS34moy8qhJMqisJq7tv6xgGOsysqZnKQyV7g0tEfqx8Go8gWLB
Lj54feOMe0c40++w1atyB4/Ifh+SUBn+gMHPdy0snY+l2orx2BS5ARnEyAK8BeImY/lxNVB2Ia3F
/a7J0VV4HFS8Kp7MMlHa56Zn7+5l40B2oo3JHM76ZJTRSc0o4L509SD6g25G3q+hICOleFRA1ttN
phOG7xPbaaLntHKb4uhVUz3sQ7VWWSmThOdBpX9zeiw8kX9J4dnNu6CujPG+cFluBEBh6cQLKoTb
6+oTzbpWofbvqs+iKxrKjpV31PIM0w4vEcc6F/q9DH+o7/iWc9mx8bhCVs+AlqeKqeSD9mwMwtxr
RmUdZZf8rpuNZGtfXG4LeKaECLynFFfXYQJofm9Pwaw9q2nbQjyjfW5uwq13TS7QavO5qI9QoWML
QnhYLaDpYHOS1qPxjAe2glVPPQanwWm0Y6ilCtyK7nebaHZ5mnq02G7fF1eOFwspgxKHVomL/jFD
Gfo8HrPxWVhFfoBEHn5Q9czZ2CGry5cdAhRI8y5gl6TEr1kWHATVHlHQfsay4bMd48YwuupOFNGv
EH3y3RRsZQOX0zJ1Th5lNdmJR9mTFf8jG1CKbrDrQtGeE/xnHpqk+DKZ1Za22tVB3pShARZkwLUc
xCubrk1soT+HLVowdIdFJ+6LLQLk5Y0Ongw/HaIgUtd0oi1HabOqNRTqzc900wXlqa/mxtqh0gGm
jK3ZpizdlU9lQmKiaV7aMFxMynFaEUxBbz6Pkad977DAeaShJn6iyh8+i8YwTyN9fhuv5JU5IqzA
sHQ0QaFa+z4oltZMOL6YzySSyr+mWwdf5iFGKQwDbrFBa1q9yOxF1EE4baa0fae6oy3X0xomLa6h
KD7jNoFJpmKlB7OKkCnDS+YQUMjaOGFXx4Ps/ybKC5awuq3S3B7CABDjOQnS4TAGcJGdscGMqOy7
HR5F44fbJ/ryA8pY9c08Gpoexbrl/GK6y5QcWukzUarT74PJqNpHR3GL+lHzGke8axB8QvUly1Nr
I4q8vMcsiFo8A4R3aKGsaT+tSvA1zJr1HONttQ9GNfgHRQ26bmm4PY91OH00kcXbj1q/5UZxZZGl
PAG9kWTNyA0ay0knVIHDyUV0nhrkcKiSoMWZaAp2cHzcXVGM9t0fFaRBUtMA7+XrsNpE9BeJCkVF
ECInLHZokabndI6jvRFnKQyrfup/3/6ql3cN42GeSfKIEgNB+nKCkzdHZha3yjOrb+7atkBg2hVb
kP0lzZydQz4sBXs5izwKy2Hw1zBTJ7WVZ0ux/MJM50PTVz8GS/1ttUYIs7H9FEduc3DU6WXQrAc3
GceNTST35/Ix5CdA6uKQMlvuveVPQIAE0jSRjd+ZdhfBowzs4VNaEqbjQeS5LcZiCNTmZ0wio+BX
p2nYDzkqrjyH2yt+eY7IuyhekA2RcFJ5Xv6O2dRFlMZp6Hsi8HZT3VUate2m+mFXKDlWCRJ4ZjSK
LWDicvqk0DItkt1BoBOr66J3vJHiYh77pT3ZD6jMNNPRrPJK3TWRbk/7vlftH4Y+Wdaumo32S6EJ
89ftmV/uNdk0wUGWxRse69WL4zi16sQDlK4It4LnJtWSo1WIYWNHXx5Z8BcJl1sSpiDJWq5vMjpB
miE84ReKru6GZHii3uLuvF55ova+lcVfmRNXIugj8YBJLrE6sFxWrUjCNvfxZC++p0ZhHl0vGR5u
r9xbNrLcvEwK0iwdGhrip2usOsKU0px1pfShus+2vhOsXrqra8DEc9dp8a+yMNX54BVDhY+Vgrvm
8BQirTwc3ALbI7tSe2dv52ZpfMIoUol21jQAB2seQhb7pFFFeZg0LzQeuXJgWt/+9dfWCIiW5xes
XeLtyy+SJ51TFp2X+4nWwWAPMmXvlHjF3R7l8q2HFYRxAlgt8Cb00OUo3ojX+eQFhe8ourlXJtc+
DEFm7ysENU63h7qYEHA6nXZ0ARNzktutArQumO2qcILSbzUv3g99pOxdLMc2KpAXFwWjcFjYVCRB
FM1WEyqDpCu0bKg4sXl8EjUyBFE92couCLBt3yGr0p86W4829tqVyUllZAIm2VnPfluuo2EMmY0m
tvBb6OD7RunQbzS18Xj3EpJgkRB7siUOmvtylCwf43TCTtcfaCrat00bkndW8eH2KBd7Aq6wvGYp
n/Gg4sC9HAWfUCsW8cBcMJN7mCc7ec6IbQ6AMluVusuhkNp/CzZRfERAbbVs44ypeO/NlT8PjX1u
OtM59KGNAJ4S3f2CEAEhYoTQD8CapI0tZwUUkxr4xAm/00b9G98mRU+70ctjIqaR/uOhCxBQn/V7
A1w5LHx9naqspN+tZqi2CZ3AVS38RDeQZmunBEPQYP4e0HV/8vJMuVP3in57BqTSTyxNskUEsZxn
3AoJRRTCV92senDR+zhHadoeu9S5s1b2NhSLKQmTlFkB9JZDjZbWmVmtMVSsVQ9qgulTE5vdMQUc
epdgCvbh9sa8PGSocxMNAd2R4mEkvhzPdKrEUwJD+HB67WOZW8Up15Q7mZn/mxUQIUeATkIwlOUo
luhMWkY84WNmpR5CV8t32WDPNJ9O1UbgenVC4JDUlkyIE+tinKOl9tDOrvBnSwt+QE8aXpt2mjfu
+MsrkWX7Y5TVZ6JOhAsvIv4+gkPWPrYdOm6MRK9xWIYM+q9iDT87u0++/IePhb+pvKv4ZOvMTtC4
qyERWvtz6IZPg/TuNOw+v38F2e7gbLI1Rco9rz6W2QZKVNu132ESx1FOMOaO4unuG5GQRPKBpYkF
AnarUQJsXUXtstGbIEn3pj53vivC8cnB6Pb19rJduRE1SWaBWUpTF0qLywn1yAwjgTYLP+y98FNW
z+rjpEXvwinuN56sqyMBKsjeYwirayw3BrezitYR+ECp3cFtcEvSosTdTzHQ/+1JXdnn1IqgF0oz
B8l5Xk6KMKY1+jyp/XYMlX1e6cVJD42P/2EQoEgJJ1CyXIewuWp3dhMVta/J1L7N52HXTtrWYboI
lN92ArGvbLEAhVzd53WPY2vV9Ww4TuqjqHCMFRPSQARr4jHMC/s/bD0a2RA0IYy1EABZLp0TA2t5
3cSs4mBMiAOnTjkVSty+dL1Vdht74tqHgm4HhUvKUYPYLUczEC0M8mmuERI1qjPNlcWutnCRv/2l
ru28P0ZZE6oCD5Ez3Lpqv4ljRJWsqdiLBJfzMgp/3R7p2nwoIRDEEJihxrGaD2p27QwyWfu1EveP
yTCb+7AZg+N/GIUUkY/E9rvgCYd6UWJp49V+hUnKodamn1qOP/F/GETKrlMOIWJfR+pxLQYlHNLG
D/TIPIRDO5zRf7k/SCd45uVjC0CruyDM4mHjep1bNj4sA/dvzegt79Ecs3qrcf3qh0FK8U1lRiKc
y42mtGFrz0He4DlW01DopaNq7+qiEHeLHHBeIdBxk0opLxoLlwO1ntXSBRWzbPk0HUgNnF0XU228
++PAfkD0DoUrFax2tc+yzqIJ18SkJDMT4xhUzbRvHPgL/2EUblBuAakWseb6Zj2EYqu2sUJBjWKf
JLFyMKru/huOYAQSBjcOe+CCjBH2iV3NugXVHlPjVz2O1Z+0jxkfwrlNH0cuoR+3ZyXjqUWWDq7E
fCj0gUgCq6+2glv0pTO6MJhnp1K7hzjvhvRjnndJ/hIMUymeizEI7FPsDG79QI24De8O0YEOgYJx
ySAFgW+83CJDzpKPZl/5ad2A0UZhqP2qMvQC9rRUKX+h2tBt3YCXrwhZDyNK5z32zDqgML1EVfPJ
5JhZZtvti0Ix8xMUg/lsWNhq7xw9z7fw4MsxpYOCZDoD3RAprU6C2iE5mMAt88NJHSK0zjJhf8tm
ow+/KGatGD+qNAk3QAz5by6/7XJM+Zv+qPyEzdCPgL6t33aq/l4LZiy+ART/ntK7u77JimXRk3QV
4S8ae1df0XXnxlRwC/Jpc1IOYw31OBNhtfFAXltEtiquoIBlqMWsJhT3Wturjej8yUi/5mbT7eYk
ed/N+mOXlFvB7bXVo1eQ2IxeZQdjqOXqlaU2p2C6nW/UcfOEVtw/0IGnszsHW2YHFyPJ24sdDXGf
uhZPzHIkxQD6q9qx9d2yUg4JvlN08RjNLp6n+t5LjHuLFxmKMf23ROyr75RPooxtJez9oMA/Aomi
7pC01dYBuzIhokBY0zCgJOV4dSE3Yuy1WC96NLRjoe/CNv53TIO8OKRWFt4bsjMjIHoYC5xlKp2r
PWG2lSUGV+/hB9kleqcVDZ77sve0ai/0AqzrzvvyjYauc0/JPBhsePmtiJususnNwdfdgWegg59X
7PFdtuuHAq0H6sZTIxAhRHnjqyDl6zYCkculJRCVvk68Q4BdF4TLCR9oPrHq21kWI+cD37nRgu48
zNaWcu9F5gpEzMaku42zTeF1FWzDO5ojMeQG1Nh82qOGVJKduMnJVYTp61nt/JMZQXxv+ZOKGXcz
bxLQFH3zq7PghqOglFs7fufSUHCmBBRaZ4TYtOig9Mq0peF/EQlBaLAw8mPvUC6jCLr8nOPQ9WnY
li4dwb26byPN3qn65u14+dHwEyE+ocYKaZQwdTmKYuCU4RnJ7GcR/diH2m3ZnU7buMVx6LCg2Nij
8ngt7n1UwShcUY2Dhy87XJfDVVoirX4nw9cD3TxEJZwne3Lrk26N6im1hL5vupiCMiDwQyP0LQWQ
i32Dfc2bEyPVQG6ZtZ6XHUHiyDtn9rELQSzMHWqGaAzUkt5R56qtXSTji8OMTl9yuvN0MjSsEcgp
YM+kUcZy5qYWDZEalBp+l25VnRCGiLSTV0WRfuSk9uOBZ9dy91Y0ZvOxUhrzTtl2SZky6YkFEJGS
WxccEmETRZVab/rJbDR7K/XcVw2ZxedoaLRPVmZuVVkuPjW8M0g55Ar8oRS6umnbLvfiebYtGouU
+kFXgtR+tEoro07JG3lMizhTXwfhwI0wW11PdiaZsnG8veoXh0j+CNBVnAnZbYTGy1VXoEnkU5Za
AAxIuHMlZU9zYekbtYWLQwRvHiNCsEcwVgTAVkc1b6rZ7V1sNoZIK5+GyUkPFbj/obPM4j77S/kV
JWWNtkWwXFTpVweISglJi+YGvuW15nRqcSPP9+HsRfPe7HAW2927fmjAgVLzhzAYCHm5fo4hnHzs
W8cfvSrc2SGmfSKOq/PtUS6CJ2mTQrIH6ZOsjH7e5SgV6n3dlLqO34PTvThurf90YLI8VkNaPnt5
oW50t15+LzYF2TLESxaS5VyOl/WKMbed6/nRhD71LkBDYE9FN/tgY+Bx743H6wToLsv1sgF+7Wpd
o99VdVkT+DSgo8OEyHd9QM2mOqqNabU7tXF7uJKKm+tHTYnsDBtVc95Y3yvzpfhEyZOqIfHpujkg
qSyXegqbpsQ99KHUuu4Q56V77J1u+nD7U741XC9ueLTLAOMheIBTUpVfvZK2kckWhSF9qQNNtLuI
Aml1Tvjwxkuqiq4+2jEX7iFKTNy3ayKF9qTWdW2eq36alAduxMw82FaI3jISRhiJJkaUTF8QRinq
k5LEQ7DTi9ZO39WIWfUQNz3rd90Iq9yVVq9NA73Xed/vbFFhZxilntF9rafYZBSsNetD0mVde5iy
pETqH5210tylYU0vIq1RRfA5Nc1geFDT0g13NReKshsQwjpPANTBHoF60zinZju+aDns/Q+BZwfB
Y9LBl3uvDYqon7VQ1PWh8SpEKMYiNo3HQrfKZO8WZovkJh24+Teawqb5VJt1MO6nZB7zzx3iQua5
DtUwPCZ628wH1SIv2rmZPf5AFKVI9qrBgTjGeY7VTJXQ7Xp083B0d4M7G+JD2ui99WjXtqU8oEYU
9HvO2RCeWFfVPM4pwu8fuoLSXbPTEBX3TmrsNPW3qEsxgNxlZGMGuhtCtOZLrQzie8f36r8kfe3m
f4961yFMGtfgwGEVpsHnUTiR1e/zYIyCJ9eIi+41GHV1+ugZZTNBSom18HEeaq3aVQgYVWcYThbx
L5Gn/QHmrFvem3xR+5FYHsRtCpPEMsvzDPm0gROTpy+Em8bfgxDz18jArteo3PykqFWxEQnKPbzc
42SvFLhQvKI2g5vUcrxi1GYk/fvqpUTg+Z3Gi90fAowyvwE+R08DldpnuFf9r2bUxo3E+drQElHk
qZIc1HVClmZhPta9KV4KOtL6h6rIcFqiKX/GyXoynPI80bjfPg3aOHvnGeB7g9V7GUFR/CIlNBBd
kDoPq/cnMEy0TxX5/tiZflADrfxcq9jMHYtOiY2d2RSeBead9H/dvlcurzCge5Yb7wgJ3K2b4dB1
iGvEzJMXRSTDuNfMGjctbNLCveu28cZ9efkeUf3AnAxDVqqJlKGX31eUqal2vKwvQ9pyEaCnnP3O
6PT9ygmF7FRnmlUd757fm8YkcwRehUK/HNKIdKGQX6QvSjqX+klvRJAdC3p9+/ezms3uw+3hLuMi
UjEpbSy7xaTWzHK4uARIclVUD3LMGo9ZP2mnIL+3mZ1gBS4CVB4Z9vIfa5HeYhzCmTbGwE8Nsz1X
EDg/lt3cPyD8Hh5TeBrd3eEKA/LBpBSIrFbI3fsHrKSbiZnggR749MPpZy/BrXnAgOn+xaNPEiYJ
L+qbptZylByYrLDtOHnxOOovxhzZe0cJnbtHQaGZREESISi5rH0OeycmaiqN6iXCM/nY2J62q/Sw
2dh3lxsBzQ36dgE42Qvkm6u5WE1eZd3/UXZey3Er2Zp+lRP7Hj3wZuJ0XwCoKtoCSYmipBuEDDe8
R8I9/Xxg98xRmWAN77ZCW0wikchc+a/f5GMAuige60IfNmmsXmqdnxllfQjAEEh/EK/Wv//jveSR
ugAdmGOgq+V8Q3Ri6BagMx+eMUy010szt5s3dtfhKGEGkm8a+RS8kTybQkpep7peLjlrrFNyuPsD
PMCxoW5kjeFAfThMCXEMXdAwBWlb3sahZHlZH6UksSOtef8rPTZQW1FvmgZcy7m/wBE+hnRq05jY
FtM5cAwJsmzPZcbeDeq42A91F7XyhsrDaB6mzOwVd0SlMv6ICgnkrBmXMnJTQ2Cab4TWeGeMkWT8
XshkLy6soDPTscqLqPZQ2fJLHm0lkpVHCvXOHFD6rBhkLl9NSi8C26KOeX8+ziwjbKlpp6w0rrUF
cTjzkSYPYkHrFqC/sFo3jAjY2Ejm2Hbb9wc690yUONznMNphQz669mhhhq29kS7BkInhBulg4c0A
ir69WMqF6TvzTM7qmwlEjRkNlJnDZwrbTIr0PisCeZaVqz5aYi/K8uzCzJ0e2xzZ7FeEpgJ9ctc6
HMVKZG2RoqkIRDOIKzXV6y+oF42NBBDoOgQh+bkQ84X+yblHg3S9pm1i6nNyV13DRKPJ6Rm0Rq5e
J2XhqYCilz6SMy8L6gUQFvYiHJzHpUHUDiKV0rIMkhr8wKFzsYN8RPKKrGUP+rzU3wVy+cJFJjbu
wna8mWR9/E4ASH6TV1N3S7u83UQVvDZTLy55QJzMAejkmsu3kkSQ3x0bY5PKN6uzJZRgKEpQAcPu
XFmy1Ov31+vpKCtmDhcUOg8g5fGHQRsOSVlU2kE8w9JdkkzZEBZkX1iqp9sRHLm17lsVSCv19GgV
pVxyq0ztxT5Xi9l0HZ1S8BUjBNHdRYvRyPel4A57RQ96RoS3WHa9yyV7sW+aqIxULxRp2m9aspom
dzLHAbxkmYtL9mcny2H1HqLQZpWDMkL3PFzqpkJXULSt2KuS2rhpokGsw/rGldRMvbD0Tqd9FRaA
qcH2Bxw+RkegDXDjQlO9p3XSeoMVVzstzRz/oy93/WTXdBcGWS1fDh9oKIbKtpZmwDNhLv0i5U5D
9Ir60dJpVfu+OcGuvXc2s8NRZD3rFNjz8n6RTOWGrJfCl8UsXVhC6085ODvfRkH/ATCo0H45wuMa
VGww41tG4dbgitT4KbTlqmrILDfDyLzwTKdLAdSKhUBDYu3KHeNyxphy28w1BXDbCYlryhCAGF2D
bbvItZf339LZsdbmuIZEikTso2+jCjtEm5hC7qUyJZiyjXWvkjg3HBOE9/2hTpcdj7WmsePtBW/1
uHifFTAMrAqU/dgTKaTgJ+wnC9bC749ycmTwqiD7IhnGp4NN/OiwXbJ87NWFyZNjs/JHUc4AMkL6
1GuIdVqtqreKmVySfZ19NKBaeb11nV4vJxOHX7BCZb/Mc7fVSkDAmCS0D3+3K5rJcQhtj2v0MV6g
iD7q4kpX9rFmFp7oyuZWE9GlTOSzz7LqUsi15Mp6rDIw+2meGgicezH0hhemaXMtSd0lTdXZUdbQ
mBVvg89yVKpkRoyR5Wyz7lqL6NeUfbnppUvcj7OLAcXWKnbhenrMPizmrDQH4Ih9oS+LpxZJYMrh
57wip6aq74cy/CjMvS6+/xnvGLeP5dQgWp03lNb99zIiJVs4Ue0bpbhE/z5pU6wjccmiyQ10RKPi
cN/rMBkW+iwpe23UYndQ7askKq+sGFMOrVmem6X6HorwkajgD7o5UL/STFw9zdktcPk5GTlvjT5N
WB+EZYY7zMRnSMVOeZUDKn20nl2HgmsOm4arBIj34UNmPctiWVgksXBUT6xfcOWQRIZs5dKd5dx6
ZMOF+c0xQkVytA/KIMwd/Vl1jwKmdVunkG5MdNO79zenc7utCfa28t7A+44V38mkC5LVGnXfhpa9
yTTnNYQP4dtRdqmr/rYZHB5ZUIBAsmnkwiGhS3E4d6g3ujoU1bIvtYyoESIRr/AmVr28ssrdSBJy
IJZ4uheDMmxrpQ+3AJz1VdlHI7indclv6HR6YYVTR2KNgfUosqzD36YotdnQF33ZT0Y0e2XuYEm9
lNqHN0gunZCuVpIODdtjX2aaPW2EGae6L5lWP+qH78bUXDIkOH0UtkXWIwY4dAxOvCLp8WbAttq8
j6Ra2irR0NwKu9cvrJSTigMbEcgX9LdXiTmH8+GEhWEslNiJrX3SmHezbdwPEALdGJMr+s2XFsvJ
Ixm0VzBvRhMJCQgOxuFgzoTp5pB2xh7jKd0fC53E9EK7ZEx5bhSElCunkHYO7+hwFJi+Q+pMg7E3
WqNxTXVwtnomLimiz44CAopSFf4BlI7DUWy7hX2DMGCPsD1BJixpd8KOwk/vf8hnRlndKNZDEiMA
OmSHoxAPJusLstB9pBFKROaqshl6afLfH+Vku1hTZyBvANdB0D4poafZ6btJSm18pLr+U5PTJkq0
rP+FE4q48OmcGwqfJSSZvJ6Vk3n4QDYRXUvLL7IvxFC61aIOO0unq5g4afvRtjNPBYMJ2Rz7LCDr
0VYLBpnj6lTQWpSy2K/STLizjIt3VyyXeGBnXhNxbqsOlIY6y+5oqKSq+kLq6GJGMtEWIlTEvWL3
80dP/fWBkAsBSHPRoTV7OHdtDLaXaAkP5OjfEkXE15pwMBqwp48ihatVA1QkwtWoNbE0OByo7HFu
IdcvCjRJERu7Vn9VWLddKKDhGfJjDo4ObgKg3tzdwO5OJVdySS2lmsLej207V36t2tFDY6nl5Ama
Yzq8ZrWyAg7TJvfjmeydL8QFTfajFRFwdRMB248veSJn5WYuGyzITMrH2qOrqO7rNhvCF2Uc68WN
tZ6OZ6VIAzG06WBq17Uh2a2LnT7aFLc3u8nc4GrklLs+rbLOL5x5zt3KliPJV4lXn8gjoSLehn3e
ma6ipqO+qeRp1LaEcfbN1lG6sdhF8VhNN2KwzWbnWGGxTbD2IlSJXsWkPs1FtYxfYbfRUTWbyb6J
slhvrrAqdeLr0cmqv3O+wVcKWE3ZLmNqR3dOGevJdrVhF7076Yuc+GMNgeVpmqjbH8NMj+PdPCot
GI2UzO2dOtoGoQAgsDSWyy6bEZlXyfeqECx4ClRHRuRPTgJpLGXxyYxhfHpTrZP5WmGpW95xlE/t
ttHT5UnOO+tbpox5xW+b17E/LZL+nUisMNzYc7mon8xBM3pYx3auemi9JNXFD6LBAtgKa1PdmFAW
6t9dIbJHqCGKgvEHpde27I0k3hZtGfdBquA5djO39Tjupi5Xum2WIgS/CrkdYvmASdnwOCbK8E2a
RQ85hrPQyD0nlkL9Ffgxkj1zmfL578ZOLNVLCezovXIq6s7LzTS0nhZKLGfbDHo9eGUxLMPOUEoj
vepNa0KAX1TzKN1zJCJg1Fs9eqiYouSnY41htpFBzeIt8dza19ggB8ZDzZfXG2fMCutRzuYcffcQ
xk/RKDm5V5tdLWG0JDeNP1jpKLMwxKD64xTHlauh1tbXeKhMuSnGcE64KM5O+tAjS56v9LbMFpeX
IdF376zG9gok/bNHdz+N/yYap7c9J2qLX2HUlU9mZAGRGdRanVdHY/okZm2SP+eL0O5necqN0GWl
KQ7eYKacenNpSJWf6nG1XPe9XPSY+ztq/Ggsep76faxLSaDouZTuUu6W0Q5aiBlvFqmy1c0c9wIa
xvoaXppa6dQtAIFqeHKajvV2qtJa3kEKEaqnZIQHunS4nWlH1zWd3TjJl+8Y6pnDGozB9+TqTajn
foKzzPdBIeje7yBB1C4y/Un1ba1RDL9ubMnYtH0nm6+K0hSyF2utmkHIcNSHRpMT80GRq67KXCRY
3deM71bxTCOLVOhiudJvq06Xf71/Mp5u7GwvK6kIvigXoWN8UjRRAriq0DofyyeJxv6zhD/l0wcH
4RQHRFcAmCxaTMccGBq6IhmypQwGmd5t2+FHbqnS6L0/ysnJa4Iord7xaJMhhx4DFsooj2MuVW0Q
AWFte6dOroxEUr+0Pca37w91MmtrsULQA6yl1QXjOLmSfA4jVruuDYy6N6/iYSw8bVA0//1RTkrX
dZS1nwWFnRPkuGtW9ii/Clm0QcM96AYKe4vEkFsOXPMt9uC/3x/t9JlgKYFhMnPU41R8h2diIzmh
nI+pCJxqnHEgMytXJkRv88FRaDbSPEWYyXV0JYIejoJ3QUiLY+iDzBlswy/GUb41JmfqLpT9p0cv
cm6QdxYe3BBg4MNx1E6b5hqxGiaU6DHrLB4KF5Zl+kxvRN9MUIq2kSnK6MIrWy+Dhyc+/ToF+hPd
DiqzYxJ7nsRT2I/cNhprCK8t62eqjM0ujTpUvFlJRz/uSRVrBZ4RH53XNfSDxhgXVeyLjiuaSMb4
aalNc1/WyrTTMyzQcE/69P4gp09Hpcll++3aYUB1PJxUIti0YvUd22t2KG1NSdduU9qKvlHb+jbP
1Ns8wX7G6Ubtw/UaNS7XXVwtKXqo3Q4H1kTDaan1zp68TdONoI3ddrJUXainT743PN0AFbiFEIe5
2qQejsK9qmlGU3L2rQjTRyez0q2i19JLH9N2x+hgeX5/Ok/7KSvSifcrUtvV7kRfF/EfbXEUlJaI
2LaIeCvK0VUkojHdpo5Qloepogo3szU73nRZIYrfijOvnqqZFMKhy8aquyvzrJq2eYNS/D6zckO4
FnGKl7p4p9sqvyQwOifjyq06FmUqNT84Dp0xYPeVqVra1E8phd1YTB+OCAVp4EZLKw8dDQ5RR5fB
KOLtxpMsgsKYBx8nuuwZn0zttq4kcaE3eeapLOgVK02RjiHa/sOpl+JmdsZYF0FL5JzlsSkA6RhR
RLBrJbeNub3wqtf95mBj4NHW5twap8LlQ19/nz9e9VznvazO1hj0vEUEbGosESK15AYekDYBaF4n
+GfXpdFaqltpg9w826SYdtAZ69TCJFtJoqtcXuiYjEqcXMJiTrZLfj1Y2uyZLEP1pOFtj1LfQ8Qf
AktSEk8bU+pW2mh3ieqgYzYa9JiTdKnDcObEAZBEJIPGHGDtLYzxjzmJNWw9ZhqvAZupwEQHp9SH
kDm5MPenr3o911hRq27x9EY+53IrZ8UyBaqgJexpUrUEttQ5iS/mRb8U8XdmtH/LXKyVX3wCF85F
sihgZ0uAInK+ShIBazUk3g/xz8/319TpO1ulkcCs620ZG6qj3dippqUq5nAKOLmlR9wZI+MazFz1
y8LWii3+L83s5dnYxhcKrTMD02wHRWbrenOwPVzLuRXBNIGaGgA/1D6QuuTGijT6QnaqQGma/Gpc
6/n3n/ZkcyYLZS26AMvXk8462pytBYPsaojmoMxn5ykZlui2lAwHg75kuCMDFd/19wc88yIBJ7mg
s0VYqLeOzhxFFx03w5IBmfz7yEoxMcGf+zkML/INTz8EDjdwSl4kWL9z3Kc0y1DRFquYg06241s1
zfAdLJJLeQLnZpDTE4Ew/qWnUFula5HC7WwO9DCev1hG0vmRYuQ7WaShL3CrvkAVPfNUq1kkggia
iDCmjt5Y57Qor5NSDjJoqJ/Y1wo3spLmy/uv6ewoq6XTamvO/WL9+z82EQCiuQznRg5yUWC5pyX1
1unVS3btZ0ZZyfOglLQL2SaPFoNW5Hlc4jsdGGOvX2ejM98D41zydDg3CpswWB7IIXexoxkby66j
M90qAfnM/SbL+wkV6VT478/YW1TY4VnEEwDs4vbKnk/f8HDKRiuJJFLG5WCgXaj5Ya3BkavAXHAM
rCb5pzTZ0Nd7GL6Pcxs3zpYmZxdFAEa15FzNraxmnho605fZmublhzqWubUpZUsYHvmZox20ainn
nmzCJLzJwrb9ZYWJ2d9UTTLYz1xDaxkfsYQmpWbEcbqd40EaLuxRZ75euq5r22bFroFiD5+xx4kt
H8pGCfQisfZca7DXz+pkJR8qysv7E7rO19F8rsJGvl6uhAB6R4tjagv2j1RWgryS0WgrBuRTFx2d
9gBG3HabNk9V80KterpUOA75qgDC1pC24wap3WNVNk0lwSpSpu5UO4HCtOjdhaWy/uaHTwaQjWSa
aVyluceZ7ZmqDGWGIUPgmNXwMzc6MtvhmT2VC5DWTIbvi96vjqWzrF/guZ++P0RO8EW5Y+M5wcl/
+P5EqMEWilmjGGbUd3k7K19EBvNlnMEv3399Z6aSoWgBA08gdTomMHLW9FJXMVSo5eO9xlK5SVRh
XaBonR6aFAOAEqhH2UDw/Dp8IKvHoFpMtRaA+bZ+aYzGtphK+35S2+hTlpj5b6c3wu1HHw37bRzU
oKqi8jyJV8dWOW+rUtUCGjCOR3pg8sV2YuPDtfRKguIt4f9OB/04QmyuU32uyFYKSD1M7oiu5VO3
R/PebKxLFN/TZQHiAs2UTZJ6mv8+nMVispxaov8ZOHL8s12c/loW9bwd4+5SK+/MLonzHLxoWlNY
E7JhHg4Vm1oX6o1mBLDAM4nQX8R86SZLMXm6VnQCEf1EH2uURqQOKTdmvCyd35hNFchOY7cbNZnq
+SVJJgdb0kFfm1uTLqdXkTUkD82cRbM/t1Lzm1DkKHm0oIhEVyp2GsXGLOUkRo5kk4isiCJxXOgq
TYjUKe/mS1XOOmGHXzgfOJo7/OBYA+BMh0+JGXsZjnalBW2X/F31jeZZuriuQ8Q+atL9mIf4es5a
Qr+kC9Xr6VeHYId+HE18XGu4Ox4ObObdMgJ4q4HmVObdokvSj9xolQsfwBsF7+j5aLJzCOC/wjjH
SN2A+0q72K0RIH+yPaB/Y5/bpvCjtO8fFavrAhnL3t1siMqb5rF+IGMg8YkfvxSkdrpyKVwhRazS
ZzqRyro//FGncH8TCZYDdmCRMeECVEpeOzUVwP2SbT761a8qv/Vj5ABcnbUOh+rNKipC2miBLtnJ
RiPJgoYIXZH3RznzQLCJ4a2AsK3skvXG+8cDzZHc27FZGFw/4t5b8lJ2qyKRaTSZzoXD/PQYwh9R
RcmL/Ge1bDpapBi5ZY6oOyNQIkvy50j0z6aSDV7U2oAeih2j/puUOfUnLa8vaL1O1yljg4+zcbNa
QWQPH9MpWko+rG6DWqpSn4zSaGeP83zhlZ2dTMILoKWBhmNMfTiKjXiKCIrBCMYaSl/aW2EgzLTZ
NpWTXtitT794HshaOeBrLgOkscOhmlaayByVjWCGjYlPKGfEk5MU3UvMsvUzTSt+520qvoZAgZEb
RaZzya303MOuCbbkXNJxODkv9ESPh7qWmFKCuz9NUjzc46sYvbCYLkF6Z75/jlyM+WCZQMI+CSap
Wh1bilA1A8x7BuuqbUQWuXVIyIyrWGlqeZUTj1+qLmkLitcpH3ay0yXNvdkq9uI3cLHK3fvfzbn5
p2DmFOPyTgfhaEHp2Wzh9tmagR51MxB7zm+izp/rrtnolWm4Xaj87Jxoq1T5h019ocmjkYQxooBA
Qco/fPUL+SbjGkcTUDrb3pDIIWT0qN0lbS8uPOW5d7x6rHCGMv0IAA6H6uiZgKLGVjCUk+pCZzID
qTfxI8lC/en9CT1laPFYmNSwoKhAAHqOxupHQsubaLRYT/0g+WIZxtc0b3BkLKRieRyVbp5daxF5
MI9ZMvkoasNs21e9eOrSwpx2WqbGl0CSM/sGa5vCCwAB9PCYQjWUUd81VWwHo9zq+woW9/0Ekezz
+89+ZhTuOJg14n26JjUdvVEziWrkI8IJrFFM0E3Krvo+GOb88b1+lTCgd+KWzcs6YhyZVWyJRSps
TpQig3E0z0+joYxbJTb1C0+07uWHBzaQEjdTuH2rSfcxKGil+mKJQbaD3O6H58GIw1uYdXRurVx2
ZT0UXz48g5jWwARGOUKjUz/aeUupalTgLDswrTB36z5HxWv3lxLDz3wOND753ldLTc7lowkUQ6dF
jp05QVaUYhPaQnhKZRWY78rthZLnzJJ4E6bBB1ptxI4JwSguBTyt3AnMXBn8QafVFJJFdOFIPjcK
UDHyROwu2VePdrFIlloJ4SMLLzMbz0gSx9NkXXz4lst9jM+IMoajkUr8cBeZlLik/siih6UWxq6s
RuHKWnhJ13LmWeBRsQpYb2uK3FFpZuIdjKUG9k/1qOWeSKzsOmOHvACHvQXNHKxsvtM3Q186xhRn
xwmidjoqVkHm7INe2GLxZzat5VnJujJ3TYP2+PVKdWl8PSyNX0OhLObDaBTy5KWVWtaPGJar0xOh
ktAuqLDa3KM2J516dZSQUtdgl/uWyPiruA0Zr45PtJPDf2eilK7yEKzq3rbHCiqHbJV0VBLDKJ5b
PEseeraWhEBas5ddR4w4bmGkMOc/KxIt2/vKwj3BVaIofypFJubPY4kffuaqZqrrHk+gdbd1G8IG
0iIpwUyBvEvHzVQj/TVm5G8+JanRV1etWqnGRsfEaLydsK+yXFkBI/42tnKyYE+lzOatpCeKFSRO
XjXXCaEJIQKUEROpUp0dWotLt8wuyRdD7Uq4kWatH8EU1H8qPbk7r2+bwv/6Nf3v6LV6+Pdb6f71
3/z5V0XcVhLF/dEf/xXUr+Wnvn197e9/1P+9/tP/978e/sN/3Se/WmgZf/fH/9fBP+Ln/2d8/0f/
4+APm5Kk2PlRvLbz02tHpPLbAPym6//5//uX//X69lM+z/XrP//6VYmyX39aBNXpr//81fXvf/4F
XPTH/rj+/P/85f5Hwb/bv/bxa5v/KH93J//q9UfX//Mv6x8q3FN0qav7ANf+tRgfX9e/0f7B5YZN
jrQACsy1Af7Xf5UV7Ip//mVo/1i3Py5A0AfRxqxHeFeJt7+S/wGs6nCr5xZIyx6k7v8+/cF7+p/3
9l8lfhNVUvbdP/96I37/z0cGlRha7IrmAMOx256IASnauokLq+N2dSN9njs8GslhkefMHcMGfBM0
iyQYves3nQW7DGOStNhIkHT4glQNjs8kNnE6qje2GTrfQF/Ll2aa8tHDLtTOt0sZZzSg4UZ/1jXR
XjtEQXjlbM0XNvHDIvHtMeAmQiHg1oGC6Rjek/XZbjS7tV0bt6ZtrQ09O1+kd64W8V10edE8VZMe
X8HOyq7lRZYvbO9vFoJH8wgvlywb1NQoF4+5J7PeVEU7zjblaJ7etamc3fdjYmZu30AtC0ONhl0X
DSHUClu6skQ2+3EkfcrhEV6X9bwZIMF6mrNc8Vt2wTJkTaCuLI+xbZxdbXft9Srhh2bYlSlcvlp6
BtyX4DaazrdUdIt+r7dKanp4KeGwPvbhzb+nulguIcVv2/vRoyKwo3ii8KAdeVwVlxG5NFaGJF0k
Wf2UdamzX+9H3XZZYCNuoZZN+5EYEtPF+tYePFFPfeFleqh5OWgafi5j/sNqQ7N15UlzugJHmTHH
WxCBreSPKSjchXIMZetBlbSuDwApjqvVjZnv8JiqMGr6SggjK70XTb5XlOm1z+plAyND3zhqNtwW
1Rje9M70SYVYeWUVowyK1Bs/52IogkGbytyvyqrwlSluEMVaeb1n4xa3OpzI5yVO7F9RV+NpVy1t
Mnsz+YDP+lJKLqfKeDMnmthq4FQPNjT6FOhvx2tsthKuOH5Zd9qOPIrmZzb1OOI4WvuSqdr8d6U5
0lND5uCNlThiG4Y1NFapkzy90qWNNUyZp7QZx8nUQYqdS3tTibH8RM6w87sKl+c2s5cvFQnxL1Vc
ll8QnuOwpWjUo1He3CZR52xC0cwPeH3ns5ewMXZuVkw3xZKa+3quu3uUEiXNiSb22nDQXiDfhXeY
0U+e42RP1rBgBtwnY+ZTmdXbDKfQT5ompZkPI/O6QUJcugs/zLWGeby3LOkOinF/HXVLsp/SLhhy
Zzu1tPIxBuQklb+pdROrbopBiZ9O0kQwkqT2Gz135EclmccSh6DB3E0oOfxistP7KEbiBEUTloVT
8W2bHF1u08IHxKXqxZ4lZzuYQ//QWB3+abK4abJG2bZTUW3+2PP/s6v+uYu+ybn+/CSg9qwUmFUO
BUIH2HpYd9VmlEyVMUce7lQj0sypdjyj6oZmp9Z1+7eYiECfe0XyMWQiYkrO2vvZtF56SZUKH2Zy
y0ndoCP1FX1IfVMjP9B1quRqWL9+1So6fwYiu9AyOLrrc6llu1o1R9w64dMAEB/+1qU9QC8hOQYj
eUn201ojp2hEa7wSN68mVhCBTcOrEg7jDs8CbUNybuc7eRJ+e3/61nGOZo/fAgIReJUJYWatN/9A
xiYYBvFiqbGHx23z2Ul4v6nVJH4ssFlRIZd81hEKXXpnp6NyWKw0KfoL4DvHEBJX/kiVxCi5xazG
wwZSYvNVx1jqlwDTEa5ZROW4w9OgJGO0cnahbBTwUychwm8D0SAuLEn9G1Lu7k6CYenWYCm3ELn9
TC7iS3JCArqO54he/nq8YZKMmxD8p8M5akfLLhOpNd3EGUrPEFbAL/8znmtNo3q0wp0T2z7l8Ky5
1KrVrh/M2yFWI1Da3I69rksUTyrVH7WuVw9Gkrf7DHrNxmzVZCcZueKPetj+LDXpKpGq5GYY+tbL
jfIFDypUkkqjeEnZhZ8Ax4trEyruzsr15xYjdcVf7HDeDa3Q/BhnhE9tGDt+NUaK28GRLT0yekl5
kPmDh9Uj2EYn6Tsnyu+mWO1d/JotdyLkzkWxLV46VRs2oR47D9DpsBQTIZhLFJr2dpGX+HviWPNN
RVNxl1ZpuwH2CbdZhPO5F0EK2mLFZX7qZjzbpCYOd1mBMa6RmO3GkUtO5ibWvxnxaMSgr/zwhfTR
r1Ml0cxtqhQ/RRQFd6VECqtnmd1NO6rtgwGV57GXyuG3HiXw8AGf9zK2MqEf6sNyU0DqWty0Vi0/
wrqelkWj3ceG+lh16birVa3+aoaA1lEYoT7CqvNBSjWUCmEZblKKv+spzcPNVA25O1XQ7jEnjG86
s11u2twcdoXmREFRDx17thzVsNxQC3LptozqCoBZ/9k1prJB1LzYrkSM68ZItaHaCq1OdmWtjW6L
nsObdam7mjp73thJloR+Wbb1D3J9a7/Xes+GI3VdRAlOzMmIYwfpCHdpb1/bJk5zRWh8VeVQu9Wa
+IsZpZKrtlgDdENyj0OecJtCXVzcffBrl4zqTl+6fpcZi/Oz4LTZlWZjY5OWV31O5lFd+dogeM9G
ZRMJ2z4vcx7ed1VvB/awON4A3/Peon/q0cE0dp0lP8id9J1O1fQ0t0vlSmmHJ2U9cKGLm9zckCHS
suTVXaostd+l4dco06rHcTQBQ8y5cUdqoeewoRVKGa1eV1Gq3cpRdq1pi71ToLN7sZ3Nn8knlrwo
r+snbBiyW5qMs1en5kspjbkHaXN8aM16fhgcKbmRSlu/WgrK2byyd2E+jF4tepu0JVuAkw6iUNDK
2SUrzOn8NClHn5yE/jvvcPyUG/33sM6TG6ef1IdhSIw7o+iqG44562uTGbpL37vagrWGfhFJqa+J
/HXmurorKgHpzpm0wSIkNVdvlsbptgXkWQ9lQ+K2Tfxa4QpaumlhJWSZGhO/jPI5LOfES6KluRcy
1emWa6X02PPBAPIt2c+yipAl6dOm1dvqF7WYnHiDs64gsP0b4gjVJz02iBO1W/GlbNRPaR3pN4VK
Ypuba4XiqQYLeUmqFCENYKJfoDJFj4uaq5Ri/QeMKPtFMvviqmLvebbzpQ5qoqK+UqqiKtDS+Q6c
J6MyziQr3ZnplLv9mI/lpuySeNwajYUpISnBautmThx+BRI1EYWkyWtrtVB2+7go75M1US6p9PEa
3yR1xxproGQ0v6ymtD28MW1PsmaYXbFj7hT6iLfEMPa3SZ4sQae2Bk62k+ziGPGiJebfFV/8NsXC
cA1f20ayWhA3nj6osGW8wpkcP8wVk5RGS/8xwDiqHNQuco3GlWoms75YTtwk7uCUDgXakoxfLFU0
mj85Ru4beq4020TK+mBsqujXnFViQ7eP3mWHcae7kJq1E1EzEBXShcRe9+GVk85xspYC+zjG2YiJ
GiVIvUP5KU5hMrhm3SW7nNqB+lqOrmiZF65mpnC3lT4pXXuefs4ism/J9SzvpcTIaiJS7XTTD1P+
OzHrzOvapXixy2hyx9bUfwpYvZ9iIbHxz/om7CT7hzPoI4nDDbbYZqPsM4ck7NFyeDMo3CXT7+y6
NG+GqSQTJLNE6kUl5ituok9tuLPGnAYCBM/q29zMnBGzObY3CvsYHo26KvEFrN9+Xdedq+bJdCWH
chGQN6qmm5owJ2czhJo6b5KpVKfnBL+sbS2X6FYmHB8nrwfh/j2KpcIwJu2S+t8jpWNq3keaFulu
uH4Gs01yUtHMsuESVxjXLsfIqD62iWlWvwWRgEA4przHzFQrPHhf+eBGprzcUajPwOONs+m63vbl
hdAIN02HZFeXYnoYMQinR2pWCWqZRdnj32L7Sytr16nB5isKsyi8EU/Dh9KqVDbisI3x9amjtt52
7aRr23FICHaVc2qU2yoROeu1L5hdOUt2Y1Imu6mw7TvOcecLg+fNk5zFafoznMpIe9DNRhWeTjGS
UQXDO94mbSh3XqTYtXCruOh/D7U8Usl0yr5Ok/bq7VfNnEi/rmEH7mZ1VD7XctFeGWWOVYFgGStt
hIOFzD9DxMbvLGoSQWcsr69DTpk7pShRvJGnOD0k0+hsCtozT60z69TcalU9k7j0f9g7syU7jS1M
v9DBQTJzC+yx5kE16IYoSSVmEpI5n76/bXd3WPbp4z53fdEOh0JhS8XekGSu9a9/MJiEZxslkC3n
FbSMu2WMvjc/rkaDoF5Lo44oJ52PEt/ALBLr5meRY7ip2Jc0lENE7nxxGNLLDzLhYxzRoIXXrjtk
ibbt+r1LQz7HXBU68k3VvYeTGvtYQbZ6tLrQ72NR/y6RmksWrMyd01RMfJGh1TyNAXLwmFiGT9zQ
0HVNyuOUhJEHPKRa0RFNtbFkSJ0WdUR3495J6sQ2rkXY5BycobyqV3MTie8a4UuYSW7dWpUEpypr
+OFIP3zZ9IZrvYl5gEdFsbofNU6XryKcGV5Jsa7dvpPOfF8CifzUgVHeOKEMyETL/Eh2IQs0X5PA
as6AhL2Kp9wN79tQIyYjeyNZfGeRO9zL6n1YGDDd8YDd52b7YCrtwAcQ1g0y/9NitGI36KF9CPs1
P2eGXnAyyGeRDLMWcU1I6bNdk82+Y77/XeajsKOFbups1/V2BCutIMCU3cNUW86NDs0xkXXL3xtt
dV5qUeyWMLx0akMYJg6VxB52nP9NDD2zObtb5LEf6u5KQN1OYLLVPwafqqO3DlVuhuW1vQVUKt3U
HHFRaX+2SDhvmnQ0nzH3nqo4156N/m1Uoti3fTe9a8LCKVU6kWPZJjhB0qpwo6LphRVBx9gOqreP
oCoOC8/vSL9upa6P3pinGyeoXVxZPce0P0pxKmsnbNk0heJuY35KOeGJ9GiurX9VDcb66QTlkDi1
JU7KNtcz6nTxWDrK8uKBzv8oHZ3doB1vvBjd5Aue7K/UmE9+nj2o3Cpio+/U1YAx2QHX3EeGXDMs
7W0P+KO+ZdKWMaZ3mKaz4u+6lUJqcxvjAfEfVTqMtMOmjYd8MUM0jfSShuduuwFeF9fioB8td73L
xnm6krKUd4iW1yMoQvDVzlvrvhlDGZtLZd+VGV70jmrETjBmiJeNhPOhrtJbb52Ghzbvyy/4Ob92
0nSO9hDIW7udPow5lS/K7QovNvIujIqyKJJ6G4tjmA4vmew9QtONMB6cTP1QhVMk2GMMrINR9ZH2
loDCMHAOltHtdVA4nJnj+DDmrTlEvJlAhML2D3KyHJ6+/aNo3S+htd3oETWkrNXuX4WE144Ax43c
Ibilecl2cnHqHZXol5ays9jMO7Oa1wiPTCOyhfo2eONjMLnfrUq8tjN7em92jyqdniqjfM7zLcLa
4sPKzS//PdL9LBv+/St4/Qvg/X+EuH/5U4dPeYGRh7/+qP8HcXB8Vv/U1P8NB39ailH/AYT/GQf/
/W/9gYML8zfGhsCRFzs0iH2XdI8/cHD3N6yLUMkj/L5oy6E//28c3PF/g88IKo31lYcPdkgT/z9x
cMf9DSjv4vboYjkIrG79Nzg45Lu/NtgXbREBnHwyXCrhwP7aYNvFkPUknViR5ej8rXLCKsZJEost
4ZSsUrPnZA0rjW2ZRVrsnPt9goW1f0/3kJ5y3Zu7Lg/NiO1wuA2HsXvK7fVrN0zyNKbY2TWrDK8q
o0bFvbXzTRaMsk6soZQ3tPUd+TCeczOHasfg2jp1WejpqJ2H+bwWml6sQlDlGZ1ZRtYslivXNqbD
lHrVuVTjuBeD1O+rX4oEk4tgOMlQblcZcuwrUa5PHFrFzcrfpqRVdsiPXewoww3zbUzddXeZG+xB
qR5q122jcG2J4KvnmaK5ybMDdVK5qwfbTirUNXWkYIdEKi/cQ2/ZUxE1Rb0+IPx1Ih8OZ5yFEiav
0zsH2ym7sz8SrlZnLbp4y5+/L/U67ZXtfMKds3amBLiTIVJqq4K0gzfDFi1GPe4MW803ArD8LOoe
yKXlmDgtMzDYbskDxlkCUB9YY8jfzHYzvlmGHhPRhVU0N/UUu2CF55VglzHyxWq8ayWsb6RU+Mdx
tLEak14fvmekapxBarunYbKzZAMePtJm1z/XzMqOVTvv15TmeACCOs6ybU+5TFOfCsA+jMpsjwFK
ji/4aGqcCdyMWlP7V0PuYiqGL9x8lPkwaAiBuF1LX5It0yl9qqvQuLULE4Ki18hDSAmcbIzSYZvZ
De6jFDx4UdUyjyTgazK57k+Z9cA4inNKp1I/6NlxH6zWKjjCmuAkJzs8BL2hDmE4oPnXHIuTXXln
r5rrPYcGvkxLE0QZD/WLRWGTpIOo9phWWIe+Hbp4zYIywefeTXqMHZ7RI+NR7fR1hGEV6QWuTqNu
9Q+Q2gWpH7q9XZruMIyV/23xff6UlC63rjbBPfzX0Gr6Pf5IMq78FNfGsvfPTrY4N+BGiMRNju/a
LxoqAsrrqnH9UxPo5pQ3/Xik8CkjbwkPzTybL0zPg2fHS8f9wjjdiEMzzXe1Vwe7cfJA6mTpvMl6
yo9qNLI+cskNvCILMS8jc9imGKd+LWNnKMVbXpMEtpXz/D2bnS1OMxuLw2CxrGToVnEKBpcYcrMt
8kNW06xkdOi7pfWLHUZuso4KjKbiEC1aZFuVvZvkxG8JqdQzNDAL5GVdvCnCQferRb5oPIz5+o2U
Yvd51svXyhBAaKK2b4War+qMyFaIx+JgG664C3Gz3w01rf3iNfNOdrm5bxtuEUefuOkBz8kya7qj
t4Y5ZY8aaOgHyP9+1G319NIvoa6iFJbqLnWnN1ps/cWaVZek9Gr7QTZ7c13lsTUGQbGrMEYQ1ZsM
BnO3OH76yqs6XZdlUD8AIbz4aegfGb3YO8+6rEbdKPtudcrHmjYs2sa12BtFVd0jqE4TB4fvPqoW
wrR6YnKmXYh3eRW1sq9ePGtdj3awTHcjQMUnpae42oLJiRvhDXaMUz9SuT5d8lis5njdOOZq7PDZ
tW6saWzmqMmWoU9WL2xv86ovr/K8wb4AsPwgASejdNLfjEVtN3kn9Y/el3UROY23Hegd83h1vHU/
YPQfCbAXUOvaSEJ+3sGotvHc1s1yZVWjE9Vi23d19eWS2tolxVJSCrrGRGJ9gOg+vIP5Sb60Ae/t
tedVv5UMl8q4NFr9AIhxE2QKn/wgs04cZTnZCngz1/EySFao77TPq/Sc7mSaWXvI02roktJad5w3
IBQ4e1l+tiQrvhSoRdju6n7udFLMVg00Z7xQM3pXumrKZ2vyLlYiwXW2KCPylbSS0WLpVjIvD6sH
+ogsfEhmI8yYC+bTdTYT+5gB7jJwGJ0Ei5Dvdj9yYpH+hynMFu7hNE8ArawgzF2ruPYHRhR1XcYI
VPVN4ZXzbi6ag2yGYh867XevUu/10Jz8cH7z6/rWMfMnzyjCIsqzctp7F0fvCKb0FM/Z2h0Zp33Q
qW83xiYzhkSXRWLb6mhCwt5NNuV7nK2ZOHaanbJkcrSFk/1mYBO3ywh5OOdBa0X2mnbPVeFvX4u+
CXaYsK0xjIw67iEEjZGj5btV92/hvN1WS3gXjGxQalY/KELVfrQm4lw8HCpSoKOy8lesOeFcZDzW
E1KMK7JfcsDQ4MGuRbbHT+Fbuxjp6zjgZmLDw0iyVmuO7bCNh6Uok4IETzazfHJOacnZaGDZ+5il
VgbVynYS4qaCB/I4AJan6hqaZA2vhwNYRizC5ugUofnUMSj9aPQFXa6DzI/XokhP89L2h6FwV3a7
qX7d0mo9q0DoQwBoGZtDkcZp4Mu3CczGQTs8WSC+0jsJq7O/gY1ejCRboA5CLP0rl5H9D5nX1l1Y
N+aD6nK/jAw+KnRJXEligGwrKLfz4mfpCw25W14Vsq/v8W35jhtOfVYph5gn14fMF/YTAXb+YUEo
uc+G0Y16v/NPYVUsSTC6+Xu/FXiB9Z1tvOPC3KG+BYnYma178ntOF/blgF9c98DCZKAk3fXKtVbv
rtrMbQFiFd1Dtmr/o7Xq+5lB0LynrNIgps3QYgg3pJjv+Ft7j83t9GJX5usgeaPWYMjiAhg5iDRD
QQJu671UXbYTzWR/sVJDHgHNQPWxD7J9yApmn/SKIiLqQgPYre68t64IOAc7W12lZp/eeBbz21yV
86MCnj2JoeoZWvY63pqAcHJJwFfE+N34zmesnUiY5GrGzRxgu9Wn4irLA2MfZtsYDc4ICKqsnQ2F
/BqCl33Ia8PGXNyqqxXQssljxPh6H075AWO89giz8WYJShGhQA+z8+z4Mjbm3BRRuWlG5pNT7fwx
R1Y9qyrdLenkfB2hyTEcCAz6n1JUMdiC/6O11HoM2nC7lWmXH0gH1+dVCfVcgkVzhIjNAgUM1ngR
Zn8/90Y3HmvmS8nKy+4e89Kz+7gAnfiKjqkaIwLamdBAWjzIIsv2fhoYT1W+XqDV1DPAZb3uRauy
f1eIP8zrOljSz9ruJ/GUQ5eiq+18vZd1ZqexLvyvCslpDbpTONa+zQojHsBjD65XBl8cOfxUtoF8
wrOfFpJykWt7A5pYO2gid+yaj9DuRhNcrOwZJ2BjoBx/ogJpghftaYBx/q9xhrZ9gMteU5Hk8slx
BnVAz+zue7hhj27JUsEISPPB5xiNktrj+VwG1FoYU8rGahLHXcf9yAO/cw3v1aGW3K+uiR9h5gNO
r2v5GTQaKTlMiNO0cZL6XlUdzSnvdjyJ/rjOWn/BWXjczc1XdMQuTkdMLyy//My2prxuQyox5t+U
quTeNe9+WxWRj7TZcfVTprwR9qQxf5Sje1tWo7qnSc9O1CkPyun3tdfdKpV/WjK8+Cs99mb42db6
ESfH79BvDwbSueOCXdo1GPvzEgB+1/59Wndit27iRLrLEPltVzH1wvzJyb2TyjzOnjVbd5cQrFi5
1PSLmdROfrC2Wn9byzRn21w2SrRwLMt9mnvDI5asIjymhVw6gnskcIX0YcA9GFXx3aeCfbAMe3yG
J8rIFK+OMoJ9lj0Y2dDHGCQtMcEZdaJXu3lKMfaLdLjqZOrH4FwNNb7CekEr526bGUHRmylzi9S7
CrRneJx6WZa4mbE8LCaJq/uwNo0k91T5mE38EUZBoRLbjbl0RN+FZXEMOk23kJOQFDWmk5+MrDbu
fc24MIZapW+dei4+TXLsaLmkjAtXyds8zebY9gv33rGU2vld0QAxCG2yGdvg/FQ5a7EeatyvuJ+1
MezyqW/wPZ1UDnZfsws3XX6slrTd1SnIcNTygN2C/Yez1+6vytFaYhFkQFyjg39o8eYBMJfRQHT3
qWUCRq3tHcAt1tieGr+iwyrFfbdxuJZW8FjrsU3a6a1tspjDZHpCLm/uIBc3R89O1T5gwJZlrn8G
El/OuW2PMIbq+SHvreva6e+9ftK7wcv6Vwio9mNfMRabLDCulqE3gjOd75yFkEu/rJuDKv3s5JI8
d5BmqHcbJfidXwTWTS5Wa983nnNw66mPNqbzD2XD8tbWspymoVmoLNab2UWY5c7i2hkX44TTWn2D
0riJTLMNy52Xbw0s8mJuHvW4/iDmVRyXyVySTRiWjDY7y6m4J6O9jAT8hZSxwY3xhym++NbCK5tl
4SN5VdUrPhqVRbbDnDk77HCGZxWEBe1DEzqXH9D411nh8EtVZA9FauEet3ptt9sUrv25YEcwtPDi
LG9UnDvtW8YI5lYYDqttzoz52kX4hNK7M95ArspdAzH0Quoyz4GQ+qxnTcNaXwDHrr3vZ+XTRpYQ
bhdGFexwzaPrauyGlKmZDHR+TJL9+k3NQpPOarDsNrPrf4A8y1d3dMnWHVf2oSgDYnBkIfN4cVP7
Ze0DcZClVz2B7pvAvq67H7WqT6uvq5uidJ5ZDBQ/07iZZ20MfbNTncPsYjX60zilxc43N8n5zJjN
yfthAnGfnct3ySMjXde7ZhuDJ5V11ITI1oK3hoVxNSzIZCMKjJvJxhvZVtv2HGiXfEuwv28pFtOg
6MjexOgFb56xlafKHNbnf0m36fUIxTAqXJFf3q4hzrvUPrrhAm/ANz8EZN6rf01+qUuADhdSckiq
TQ8Wu2XhynDCuy0LbKthN2dUC8UDbWd5K1ax3f9/+O7/hsaKRcx/gu++VOqjaD9/ge4uf+MP6M4x
LxxWAvEusBjy4ks05R/QnWX9BnBLDirO6jjs/u5w9L8orNZv/J/f/aTwGfgVunN+g2kP1961Lu6v
DN//G+juVzY6MiWoO8ghUdNCiEU7c6GG/ok9BAUD9+RJLUlZWSEmkKVzBi5T/0Ah/LdXwceJr+hC
4v+rosMvuqApOr0kcN8RlZqc2Md1bLZvf7rt/4ZJ9qty7/JlEDpdlLqAobwEwV++DF0hhB4vnxPP
l9ArclPGKVQAZjJ+cfandvhitIO+kpUo/ykL6ncr5D/TsC7XhlKMeR5OxpdkjF9vZLt0sl+sdk7c
nNnI17oHR8HWoA8IG9i0barrZmutC0kBxCOB0Jy9jEKJ9xbgJ02o4bEMMCa7XuOMxI5s1yhTtkwV
TYrA//pp4OZMGgIXsS62Ye6vH5WE37nyJnNOBF6ej0NQlGnkOGP/T8q7v3LEgJZxQ76IwS+hX6DD
v16nHIiGXjCVTJC5jFSotrW6d9bY9MtNIBdPTVE3zbp8y8OsYOv8z2vhb0sOLTW0bP8iGEG5bf2F
8jWNEB8wUAkSPJ08MnY3HxoOdex/vsrlVv3y1C8KJVRu6Dh4JyHg/foVe3sr00z0AspdObzPHo37
7Nrdi1vot/98pctP+suVsKG5UIZ9G5fk3wXkf3pR3S3sGqxqRFL0zNKi1ktpMGdQ1WBdjStCZ+U/
ybD+zR28uHLDx4Z67/vu5fH+6YoIe5wJ4YWduLT9x9xjDLh60vgHHuXfFgkbIumGv5svMNb4a8Sg
27qOckquYptd+lh6WbUH6KT/XQv7ZJn9iy23+o9zjOnQv+ft/9M1/7IwmwJmgqO5phVAxLaaVCei
6r93jee9jpiURqAN/j8IYf9+TbYkvivsQzwS/mYR6GcrVpwl7Csa0fQ8l3q8x4ZnPVfke9WRWxL+
B9mLwNHdf7tuoIRi98PWxAIFZPn1KULDNIKyH62kX/v6cXZV/lHr1IvYfgnEmz1yLP/zBf/2SrAD
8g/a8wChxd+MomQVpAPh0m4ixqC7I6yr75LJbEov6YPSOP3niwn2kl9fDOtCGub9tpDcE7/zd7tP
2Xeb31dzMnhg4wfY/GV77kpj1K/lqGrAab5kus8abbUHC+UR0Hu60V3XJO0cXVif4mOFl4A3Woar
rDoPHWgTRrr+ZuxBq3tUu/YGfRD2QZtH2Ks4cieUm3q7luHGfGBbE0u0+cNqHycsJ0U8q2LxQRzQ
4MeN2poOv4NGO1fb7Iv2vGg6jddArwzBxqyOB22fQvhVYgcpLOXcajNtHcs8XMdvTtHD6oLgucjr
hdmLd5zNKRTn0kuN70JBtE8KJmBv2G74RLKWsx6j0M19UNkZR/A4HaVs48yUrkg2ZBFpNKtwPsBg
3XSUNt1YRYjYp+qmNMMJvUdgZ9YBk8WSrOxwmSOIxcF8b1RLbu97+AFv3VYZxp5K1MW0duyd4Nrx
saSIamUGXSyUmd8RRSHso5eZw0uKGZ4P4AJnLr801Fv2nd3RWZ0dLFBry+M0HXpubbdY1cKwW/vO
l9FcnTbq5Ka5hWMLliTH1GLiBZSQxRol0su2MvE5hDQyAuZn3dHFWX6trrRJoAaepZOxcxijgHjZ
TvoAFWwxD/BOwq8gg7jwMiGamQyZywIPLnLqNRBPC8eFeHB6txwOBPs11kH3ztgttDuS+EiEL+Ny
JOVUW/t8nWfjeslX+nXDaGbr2ZeYq+C+ntlDxDGRLTuJwZ2xs0VZTwwaCBC+twQcmtPcjzQaggxT
fcL01CmTacl8MG6sml9LhKFVki6VezUMPPc8IkatG67TsgifwcukiLKSzNmo7ub+JUgV6Vs59W0Y
r3bqVLduV+JOAuCSnlKHAzBi+lGjvBg770lBLF6j1K56ecW+TrHRdGBwSQtPh9GKat0P1Q4UTH0Q
ILqtOtJs3/pxdD7TNkeT0Wx6FnvTqBuSUBuzN6K1XPuXGbv+Z7D1tdojXsBVUgKJddFWzcKI5qyE
eNpk1YJ1MsvmJytfFsCl3QwLYUjTl2qae1jhHiQkuGdr0SUaNnCfFGlWnKV2GXaQB949tJPIyN6b
6rRPDF4im9cKgODgw8F8hV2j+CGVwQgrGyzi5o0LidHOZhHeFqWcMae2vA38GL5qDgI6Y92lde4v
8bKk4kdoTMjxnQ66H8uLvKqY64zfXdi5ZkyGO4fR4Cy8DJNx8VVvFpt+mWeH23SRo2fYDzYqxf1m
BxfdgoNjC9Jwe1wSP687Z2duvDfPDcSo7BEHorLYM4bLJ9Bsu7/d0nDOI1GMzfvFm/PNIJP8Dp9Z
1zlMxYq8MiuHqjgRX7WsURgaVvDFwifvzKtrvoPNbRmtq2E9tUOmw6+Q0oNsD1HbNcgOCYQKv4IL
NPm9PZgpM8JZYKW0gu9UAwOjLnX7/IChdzNGrbmoV+GQz3pv+xMW6EUtpqfZztz8ZEpl0WpPI0Zu
jPUrDuV9sNUWwxMsZHBzb6e8vMZysq6gyG6DdY/Nsz88LtD2nB5OnjLmY6N7u8Bpu6jUj7KqxPps
9AUmd7ybGNUuzuAEnzCxixRnVw8WpIWc34yIBFtzvLsXbaB+KikExgpUyWrmvN7P/bK0MXKB+ZA5
hf3VVxwzzOo8nZ0wCaoecBtYVQJIph/sbbbf1gBb+l2Iu/WuSFEpJ50yxneorNUVsOnyKSqhf+al
qdzDaHTlHTMKre4XgLCPtLeCrzj3+c9+sFYCY1LGJ1Gw5sNnGKTLvelM8MNSz1WfZbZaaVTzeyJU
7RGhknbbUJ1qqatDyUEzJsEcCgzCyHTxQGwD8+DiDAmhC8L/bU5mbWJkgT3HY9lk03628IdKQAcX
L1ocCY6PF0rYn0VHqnjsB718LgTbZ9TMG+KdtbiQu8cKUtHUlvLddzVj+6aERXVsaECwVLfcnjmu
sI3vg2Fio7bUPjnhm1TP2oarHbW4opbJoGzrE3qe2+6tXtrjudys+RhkOVTtKYNKFqVjUB8lpHh1
Ghi+fSzQyPLIytfpbRA1hPzGMcqRAPFtvZ2cTj/UAyIMWHmZz5dwvdzAd8g29a4xkURHAmq2jIkf
l59N7ZYfdlUiBi7CAcCtBx8fEsLeAUVnbSnzUJtQD/aSmI0HG6aDel64K1ksJnv+QBVvfq+pTyis
QN7NyDYWRm8kiMGN3Nxqull8hhLIkFeHMVJrozwrh4ynCHYGRXzL3zaX7w96XQ4tCDLR8LG1qh7u
fKVshjFA1ffa0L1KxmHcguOMY78ZpaHTc3L7HeYwoy6Mbwq7oy5eDBmKZM6X3NtVm91+HZGchLcb
SBzZqQ5nx7OJaRNamnCub9plEmKXt0GHy11pp0d/aIvPHEi7jFvDZ5pjt2733WuhLewrwijDw8Ad
/VkGpTISHBdZCkB2zkvWM8XZud6YpYeV+U/HobvdpcHC7AyvLMYlBDPkLnC+V79aa1kM+zYNXTpY
hBIXFVhbaMxhKJWjUgs33wt36ZrYwNYRVRq8mPtVdXYe24UUH0Nm1rhW4W+PtrWqvCWyNOznum7T
N4l3j8XUW1pdnDqr/UUvwth4srheMoeb5IdhtB6zJmzvWMDKmrdoLFb8YDw1rAxY6pRw+bBQj1np
6zyhZ+mmGH8DuRzahbl83HWdvyaua9XrrkIPvzcGa5ziLkj7M8PzZtspkRO+4FDqfCvYDB8DDmXi
DZmM62jGPmzYExyQDxEixpHoWx2wXYpcShUVgfLt/UBgxHia4eIS4RZUznsdzAMzgEmncAsyq5xQ
VGy4b6V6Hji4u8mEYVtZaEeYTsChZl85pW09BTHhDOaahIUm/nDJ+tZIiq7iqVbjmD/61KPIONMK
cvlqKYyJu6nodrZClbnHwHf+VgZzRanKmGmE5Fh68GFGCCBsSZ7Rxk6uQ+JjiYOhnFJVdluSCrIc
RzGVdTIgSbUjjR7sVLSdRe2IVXkRXyZQ73Xu4MGeN00+owX0x0fybtvxjAAMgJXo6fylmy+DvWB1
upR4y9y+g16KFtNcvMw7+naDiaRd9hS+hRiK10Wn84eyoCXuWlGg8XDmwv+ZNmXnRdAycUCZjcX6
ObM3Pnn1FJ7NBQf1BNcS9TLbZvUyWpkNIx0ewBLluhGHMSSsL5aXMBC+vud1sTNt6gUAfuJs96fu
2yoZZbXFPH8ZVKfxnFFdd8T/hi+t0HV5ceUGqor8JQshD5F5mGgo2BzFldc+tCsc+Li3UWKgzBH9
61DNnRUhb2jP0vC0h6JOmCoy5s5/MfIKMzZ7y/Beq4UOlx1nEp+IA4ea1AXWgDUyWH23cxj45bxp
oZCJ33p4SmTEI1xZDY1RlOMAdaMr1D8JuBZcCr0Kd4tnnxY4UpRv6UVOPixx4M5diEnyNs87kXre
U4u/W3XohNveQEHSb4rKrtzZK0NdeDwhhZwF0A0MrfvlxES0fU23FOeGRjbNLY+zZ7xZMpZm4JZb
D944bF9z3SrGJXPdPI1zaT5Z1tZ+QYnVjFg0j+nnXKw9g85im+7DlBEZA8JKGay1LbgN0pFcl1Ct
2Uuo+6KPM6hYIVzpYP0+IzO5dez10mvwYCH16mIYdlg85xS+GVIEasQ8YNcazfbUBcVI4e9Kq4Re
bNgMTPzVejWcyWX4wtQpoyouuflzKduTC8qfxSmF6oNmhySyYJpluQ/DIn3anIlDpF5rbKc2x+p3
ZPx0PwX/GdOJbO2/OZ4146hHLMbdQsKJivD7g/DV4xVHwDaRDk/CQppLiIBjRjWWNB5CisFWaM9H
tD7F6i3vjI86HYVt797ARLbbBKmSfGLKbrA5d4VDf8EQTkXkdWTNGTHGkkUrW9GXuSvzbwTwdeux
blLnDvlKnV+xRTbvw2bDcBuXNXiqU46xyFjl9HVUuB9FaAbtwzIgD06oBdKXgIVQnRxLcoKbF27i
iJc7lf/k+tfACUCQKhiLL4J3B6J+YTsS4/cynGKkmWzsq4GbdeR3PULjdGZNUng5zs9mmFsZTcgZ
zmMeUKvknZLEwfBrtrOHLuQVWeAURHgzpNNuxhBP7kxdh348NA2xxrApgiVZsG0xd7NBExuRMN+s
kTc0yKxE4ZrFTmNhd3Bqdt1YDsEK2ZoPnR8UY6SUQaiwodRJtmeXHJ53KJB4TQu37O5kimcQzBUI
iVj8li1EGmqBK9hATI1QuZUk8ixiSB/gm1EQQjJb3snkbZ8r2qSavbVsbyclvP4WQDBki8EVRES9
FpciVxA7kADlrk6EA0nXMuDZ+vs1JEt4nxnhwq1oxgnHgXJB40muj/WdgJDgfSm0fGkRM5i7jaMf
HmdtdJ/5xa8mckiJhscS0oAFTcDmLdD76UgZi2lEU2qVP73VzR9prQjJYTBXfe1dpMOMl9Z2v+YF
h5CqleES61OQBjO7DsQu6VbQHJbR9H56hPXIu3azHQTcs97CSDpT7UNzwsESChUe8Hva7fIzN0r0
ynnJ1F+4UubntM3M3QBGhLkAHUSFI8JWfhbGApjYtA70wEZYeov9zKm82B+o3iNr2epre3Sg2Ey1
fZ0Npm/EjdnRUuZ4aH5YpBddz2od3+fMLC78KzYOTObL8ZHJNTK9oDOx4Z0tUZpJ5bq1i9Aqk+3e
G7v0G4XA1F6mXhvd6v9g7kyWI0fSJP0q/QIowQ7Y1QHfSOdORpBxgTA2w2YAzLDj6efzqh6ZrKyW
rJHuS18yJTMWd7oDBjP9VT+1Qt5H2Up4GvY1LbsLIYHcRzANX6ygsd7GqNafWVZvPMNp2Hod1fW8
UmYk+RMLRMLLwnYpT4QqcK0o6gu9owD9Rm5hrNAlVo4dP93ez9+7wO7essgtUOxJaA8nWbkxDIN+
c7rrCan3Dm4cbsOZYygbSeOaip+jYn9x7OZBvVZ80SopVRCcKtn6GmOKyEkUAEG4NZtk+05I4pax
Q9Dt3dUu5hNr5wbrHnsc6Um3857nkHj9voAj7O/WJtDPVTWDAKh9b2P1CBTmC7ltErDn6LflboW7
456sijBik21CJBzL1pYtOSvu3orbotspawrkcQz6DpCW5X6I4TpNdztuypQVOJS7eBwRkDpUksuo
1tY6ZhHD8XT06UJgm9AEHBxM5JtTRqFx/NkwyXJJdCkMB8vc+l8n07Yd3oMZfw8+mRzjjheUD8sY
B3qPTLXVe01aM0+1UuJcEIQKU9Os04hJepm+DFGJGOMPk/M5shO1krhft3w3UrNFrJPTmDxNgnEo
tm2rOowLF15CM5cI8TyrobtVpDP4HQFnUIo87Pd56WQAHaqZvHNgIt4Diez8U28VL9NULG+3hJRa
62TaJVd0koZcWP408grz2pHzzps8DE5etvHR4vpryOMYMRQHl2DVXYEHV51ngZUXz5riaTaUA2GP
octX/Dlaz9vBFAOOE1/C0UiVwBot+fqmQ+lrrFRhz7Wyp/wi7t5t5KjyoJo8ahJgDUO8W1TQhYnH
KHFMIu30R6fsw3AX6pLpjOkyN05dNS9v3MFbcPDwyD9xVKR/y3BYCrG/ZmBoyKDYM+aUcPlVOa33
zrECGF0bDNsPfwiDG9cJF5a6Xobvgb9GX03pmh9SXe36E7HxekcNW/ALfRhnxUBmGzc7+5L1EM3u
+HOOluDvW3L9IZrQwUDYyYVniozfeD61EeZtrtPjNE3tE1MMO7qLjd+9DR7xpB2hV/FYY+J5R7nI
qjSy6MPa97rvx7SnuUzjlrs+4aGBGzq+tINzk0BNQwqTc8SPLesQXcqcQSUhNHI22dKuQeoOBLsP
Uyz9715pZy99jLMkUdDGgzsSNm0NLsRZv0XeCiHcGWr0JMtM3nyqTFUXj32BGpiaLTekq6M+ck/F
gNNrF7LMpsPsdU2QbllDKSmiZPPobi53xFiF3e+m7cfp5IWYqnaL9GqSv21e5NSmbZN6s6qyfVs1
0xqiCcPySl6Qbk5sAewPBtrGhtMUDZHmJiKwgKuo7C7t0rOc+/N0bcCYmCFcMTXd1UauXfY66JuX
kWaxmucz5oB0Dgp+CyzU5ikeo0XsHBMq2ENOVn3mdeYiG3ATrliPg3ailS6Mv9oEcIlFudeH99jK
iRduy5Xdeq/Ch3UDqniq/U5wbAhy+VVYyDfJuLaYS1DtENX6IvJ/Mk0wTlqzGtS7EtMEbOm2Lj8K
TaghIZAR5ym+AwybrbtVMd1z2/QeY+KQ+MeoU04WG3FpJ3EmO7t6acZsF2S6+9rqtv3lZ7bzUjbx
kO3DMZ/5MhGoktHt9Rsr5nTvTlEwcGav8bqWLNC/vbqvvtOt2PLArxdLHlfFAWfvr5PzngVyKZNx
NHGfTHMx3gWaAsIE6owO93MF2WtvtQEVdwNjyZX35WfZOUDkRc9SrSVPxVp1GF4tT757XqMfRW1h
eeHwnz1RT+2tGO6W8lEsJTNdIRr3JL3qWo3qTOoe07TqD6VFAHe3+ln8FpXzyl3ce/TR9eH1nGkP
tRsf2jDr8z3iPDXXZTSu8YHzU3Yhk0hgmn6Yob8pVde+Zwipep/R4/LbFtKtD5QS4mxfRN29UtIV
8KWVgfUtg+lNeJ4PoT10iHtyT4DYKcmSCtw2Wxn/mIU3OQT3pfpq40HJ0m6i9qaYWqP2jtswEeqX
SUXJUFjRG4wczVOf9YHeH8+pfjBO7omtD3XZfGLB39gVE078iND+etZd29Pfp87fsv2gI0Rk1khB
D+AU2PW5na35lxeMw09H+0u14xljxptiYOKy6y3AUgdsuPDzCf1VCVQgzPZAkqsl1VoEHGZQJu4M
K4TFikiqJPJxRV98nsxfbQczcuKzUTl78zgNLBvG/1F7MtaJ1hmarBXGzdfSLmKc3/YaP5RhFwBF
0O4Pe+T7xU8fWd9zWApBAk+siI+AkChDoAai+62bUFk8IlfrbuFR4ZGw89wTA+u6u3F1GN9Kepx6
xPSOfeiALPtLkDdlZRotdbGsLsoS1dfYmgkZVN8xpJcLd1ILvjin5Rljli6CaOeJoop29OCwwK7B
Gk3JPAx1vONsRrMm9uZ2OLVeGN1YYa1/0laeF6ygzAVYL+cCa1LM93MAwRE0tDQ3hvpAkznF7YpG
5qbTFhUfeMq5TDiVzW2CX5T7l5zJ8OAH7vptoS+K45zHLpdM0ojJC4X+av5nEGsh6qzmNe9c/5fb
bMUE6qZf7mvtOdMOuMVseAQAWwL+ZznPXj6yr8hAWVSpRdMCsobkskg8lgws8owq193KYbo8M0EL
HmZvmAh8zd6EojGjHu5DE6MCYM7b3D27hi7YTS5PTN5KPsvEHjfxOislMyohEOV3IbvF8LYLTRGk
o9ikcx76OLif285+dK5XNZura+JYDx14yqj2EJUlA9+ZsU8XXOalHhgHNcFmUc6qXFyJXpg1hKhX
7mVo9q69d6yY+9UzVhYf85wRJG7kLGNhapZq3nd9jewtWnQXGitaUx6zEt3iEnKzsoF0eTDeVWif
VtqisG2pCqfmQ8UhQG4yV05BqMgzT+xErHbPRpN9V7RO9VtNhiXHwh9k10NzSKbG4U5pjz0BgPpx
dnUx71FAQsTbfHU2WGFSYHTXmFT2AA0ylW4VAkDCI3tr0yaaw18OZzKO1MR/YdmQXGGeMaNqJVmt
xG8h1jA+DhG/QOTURGfyWxzGJ46fd05LsC/NsA+xbHWr6RPlTh6AEqYbJp1ENt1yUgrH85C71gPy
iEI0y+NSJoT5szYRush/+ZuBw1Qw7asPseHofOjzHm+pneO6hk5KkHw3GLO+ctsqa+/42GxPkAnQ
+bvIzmAaeP69TQj4+1TE1pYsyDJR4pdVR6IuWyrGuRt7IOLrZdimAbccGrxm3HQQWWetLG5r9hzU
mSDupfPqunwjn+8i6XE2tTnAkq3wlujASRihZoK1RSUpD1nn2IDIyl9tNOvhBwxjVu3OW3Mub4XH
GwmHV60eWiAO5sgun4lhi7CpbufcZrAZuD7ecxz7rU/2iPPYweMAcbvqzv/Kw3JwT15HFidpitDu
Dwzq6/JEdmp8oPSZQYfjEN9/zit2ujsMjUhnUkbTO9N+hOKNCRchQreOnXXnlVWRpzWPZ/9QBIqa
+o2A24F9/rXV064VV0djDc8YkopvfUtTFF1fKLI7rfv5gojPNnUMhHohCi3ucLOsRLWlT+MS+9jc
OvQI/zTNOk1YEe9pBOXPi+Zw7gXbWJE6GjryfjBAM9Yi12c/QgqSOFOusvCweJv6cFjkOVrEeFhQ
8Kfww8B7qRkOFPZAKrRFegCOOJgzr1x/iMmybyfdIzd0lV3+ZjpRvS8FlrkdxtjxhwjGzvzk+ILP
igh/EfgfLYuVIgLhM9X5hiXfqN9VzfL0dat9S6ZhvThdIsrWrDeoX8BDTEiz+S6LmpquY4FXYBct
JMkYiDMn3BmviKffuJWp89S9QVol5SJJ/jt1PnCWms0naTBWD4swq6QJOcPgO+eSrBJnzNhKtMi2
ICEj5J8keCEHrVgU8d422JL2Jc/JlyYu2feiK43nRUTw4wK7rL/QVyn1vmT+3t3WePydg9gcXSSa
x8P2shaOR+NiHvPwLbVdMSuKa5t+Wyfs8pvWMGVMSabKHHU2zOuU0ge7OlT16Fnnbg7EY8wmT+0j
sm1AycO8zAJ8xMGkZeJKtlafQgzj9oVWwMKc2zDHFY5lAGmU/bnbcWzPYgAjuoSUAtoVxzZCdC2B
rJgMTXXaFFqX6RvP5bYdW4qT4anAi20ARR2cYh6B4dUmnG9mCNL4J1QlDlnHo4xJkE8yWFcEFxEC
czJptSXa1mX6RwUG/4BmsIuBL5hmFyCG8MGtDrb5Pvfb6yJNnOAmDvKOrJAjB04yLePwhDlNzJ1H
o/DPgYfUCyyHjLOgxTwwcXLampN69YOzT4VutLcGfS09bTJKkBzUXINUaxNM8HpgDLuqQqonHrkw
HQ0aE8+3VkDuPyHF321HOmdLcQNKyb3b1sGlGzGqHQgMZZgnYaWuILpS2W7i61Hi9M2hA3B+LBHY
RwNEDG9jyF/uV+321uG9Lk95G3o5xEEtDLIy1+Vy1lUd/iARK344epipdcCNMAuUNasN7zgzEOAi
Q4ngBLwyUm8BKn7+KKul7n7HjW+OVT+X6n6uEfnPE4oofu8F1X8/+FH+gLQEphT9xIIqYqHHyR1W
mbH5snJsbZHBtz4615Ys7KeMLWxwhvc8+Eee5XYIOgVjwH4hT5Inwxgws70GuNyLIz228DCic/vo
MTPMHxbwB2Kf+5Hu3l0eic2jZwkAPAEWeBhB1oTKB0lI/zecy/9/VIG/BPH+b0QL+O4fLFP/ghZ4
a4rh18//uC0a+bNV/2xR5g/+J13gb1jDr940+muvbuCrufUfFmUr/ht7PxfzMkurCN34ar/6T49y
aP+NQSrWZjxXVLwFPpa3/4sXEPwSLvdr3xdFKFHwP7Ao4+/ir8CiTIeEHRKxurIH/uBDVE412KgX
HBhN2tr2KTTy9IeP5L/wDf/J6fiPV7j61YgZQf4W11//wyv0BNgMx3qUERavLTrZsvwfvsLVNPeH
VxDdOHuq4xUUqTF+hmjo/zuvwHIU2S502X9xazqb7MOScPRujFIr8E8agM9ff0ruFeLw/yyo1IQE
PiYrEThXVrALSvGffwiJboujlr1zPbT+cpePnf2y9Sr+Wkjfcm5to0noRWie6HNxc9f4RbZ3u6i+
cwIZaGrJ+zI86GVUX4lF+YwKpL0yuXImW500KXvnmHGIXC62xU4gdeqKktS//hH+2UTLT8DVQ2UD
rYeA2eggunoJ//A1gExaND1Rzo5H6sUefsaiurk+PqCl/JtX+mcX5D9eiYZa6Bt+xF3wZ4+15aNp
2bXl7Ny1e81iU94SOYEfo7b0r3+k//qFIGSHHNXIl/7pyqIJJ8TPCk/IH8NUYTj05vZLIeb3v36Z
f/3kaLwAl02VEN/9v9yES4iBYL2GIm0G9RzX2qRu4o+lCU/WXP2b1/pnq+z1s4uuYQTssk4kWFz+
dMNDxB98uwA3PMbLuSkPmrPB0m3oS7d5dPjrn+tPGNe/vxg/FGkBhEz+7Vx/8D9cEkx+sR7xGESA
ZQgSfrG9VEa3wmoZb35G14jrTawuXv9vqcpo43++n6gq4QfE1e1iCA7+fDXO7FRl1xhvp91gfI2c
CehzQ0SpSHFzjpdmBlmY4H6OfoKfqG/k0GzP3jy1e2at2k99SCItmt1aPJQts8wEYbJBxG4ZrqMb
jtZ7N6v6OKEJq8R1reaWNHT3Bt6eqyUYy+E1Yzf5kW391RiJMW3Xx4pNFvagrEgdHv7IsWrEeFd4
4bymvmRnnZRYmy9lxyykja9bMh3OdPV1cxMeIunOb2EXA1s02gn3xMbj52BUc/8sh8jHh6p9HM+4
fWzvVnaz/d33I3GHnuX45MMzzRQhtLYbG6+Pv/NIyz97o/w1jVu8sQfP+ggYh+gYhKxsuVKGTc6L
rldCecHcxPFxjDs3vEHl1C96m017XrrAHFaozz+LVQ6PQZO3Zw75zUlFst77A1P+XQ4jsEVUnlxz
nMbQu/P8uZ8SSg3ojcyjuIVuOLWWnw64v+zDgvHpe1lY0BO2cevw+axQnx+6Ddw7Ir1Wdxh+p086
N9pbRjRe6oBiewQ70T46xm3TFg/8hfwlQvQUgnqSsFXQOwK7hVhOuvkAO9YeX+RydQCUHM7cXVj1
ML56q5fzrQz7yUKxyvqF4iZsXuOxd/Mx2KkqigB2le380jURQ6++iKsPsYmbKyjuFNBhcMhj4z0h
mYmXGZCVd3Tgv9Yqj5BVMGuSaMbXANDrYhmhh0Rlo7x0BSU+N3yl7qHXWGyWOJtuUI9Xtv8GJAGO
mrJ5nbl39hZ79wVhkkXkMoJQaHeum0fBZZBzfdxQPL507gZ/Rowjw/+whGzRrqHJH8m3R4nuSx0f
sLOwgad619yNw0T20gKITc2qKc5ul+Xt8zisNsZjnDbjreKjfADcq8+kB3mEUGc+r68VV9B1Ql5q
hKjcUdU4IAQEsXgd/KLej67cbs3QhFenybyegr7lit4VLhg5ubYM9zB8AgEZ7Ki+YcYNMSIAgAZg
HRXEdh9m0lHlj8n2QMdmSzZYpzUQoLthM5WffcuR5RYOAzvlZms4F4u2hiqvRPAaVo0pLoNHZ85O
FCjVqSaN+43oX9kNqT/2Iksnnu1HP1o1aMZygBGKrB8RdDU2HXJt65ivTSWuB3y3n9HIvOFAkEG8
5D7RUEIaWH6gXA6fLqnkg2+N88laZ/O4gHf/yH2/++06s38qbeUeCqzGp9KY8TPW9rwPZAFgj+aB
mFAQyHCDq1yPM3nQbDr1a2y9MVaH7tTMCrtAKcf8J4Ud8TN8uvkivRKsUZe77okzRXw0njejLnYM
vUVeYukLMrthhDQFN73bbfgfWIUP8AqGd4448Sc3sNNw9sbPC4pleJzGkndkEaFBxdTqpqAdy/qM
+txDjMFBuMdcIaq08TMq4Tt3kdY+hK8xJwzvxulYbXUPS3f92jZd/qmMai4OLvIfTI1Q8BAPsSqw
qaWt2le5PR8Xyy05lXZZ8bYWRno71cMEClRmmfTa/1DsbWwEv2eUk7TqvFk8440w4dEWHYAiGxnQ
fcijoocYBzl4ZaRthu0S+AXAUW3J1U5UsAh9sgooNzvUxeUpA4ur78C4AqMB+kr8OdVgLIF2D0Xn
pyB1sMuPLNmHrOTgh9PEXV55302aZwbe4zZMgfeOFU0ko6LgLMFXlIeHYSpX69Yro8Y/Ufje2Tuj
yulIL+18dLPZ0ccoKtufRKhrGqoY/d0o+tnmBJfttoenUPi7ye6t55zTIwMb0RRvW6aCN3iVwX4t
m45WBCeXaTsiMuh4WL/EnRduF+xeNuSSbRlfNeXnLjT8pnkcrDI/YqcGdzQ6FDyOgkvkEFZb50Gv
ymPvjc6lImlgG9/WRpro1A5EPc4gImazr/D/C3jd29rNL40py+2mtqHsH6Jhc/3HaPB7BYJLz/rg
448tnujxU3ubvNwN0JbW+QbhyGkAMgfaf5zZUF40ktSTLOfNPzkk9bITVpycVhdX3lOwGT43HYC9
ZMMA65JYyCZMjgWEpGav1yWUn9SZBuaeuQPVhiQHqO5Bzs3qB4GovXWQCZbmgrCx3OJ3kKcWj4y8
YxDFeGHJJnNeXat9AUaN36SZh6K+lQGqC1bGlrGonF2xX1yCIjecgmuZ8Fhc8R8OkjHQmBnGpPB7
yoHKHEhN4TPuEdhCZddmz5PgHjmR53PDE8+GK1ETgNG9EW1/LGwZfFXSZdZdhusyHzKO7CfMl+or
nqTtfWMBiA54p5sDpFo8q6y20xk4tMO9EQbYGGkqc47SNuMjnpYpupDWR070sZ07hwppUhOlEN6z
P2wNH+cCtBsczKccCoMZds2KF6/qbQ4GGXSk0gV2PMaAe1b2FsdIXd29INbYlDByJLEf5AErWIT+
eqTeFM9IvUXe2diT41wqEc5ECB2KX58pcIi6PdEB+0XlgdUce8GXzYTZiOgeYKR8hq7CikOE3qdc
In9mmXboBVBL1p8CiQnvq12vyr1TFgAf3LX6XlPzGl8odbCbtEWgGm8HfwHO3FmYnhOaL3jXm41y
iOQGrV4RL0qw4tlHp1f8iY0NFjbPWn2j06/mZsNRiosDLnGNBaEAe+VUZF7AfTTDd8vC56FmZJOU
QYF98qECVBdGEmBFitizqtQxJYhfmpUEs2jUkdU85k7QE+rPgL+w3WG/NJdf5sEpwlT4rbucxhCE
wbNZMJQl26BtnFkxXvcys/krzLQF74BIcbXFcmiPEzHdihXWVM5JYi4OzhIRt7npq6pMYz0PjEFU
X8ln9i4juaqmrbDxA7ZKldXIA7DBjR1UR7ydQPv0YgdB4hRFeRNL/NBNv8p0lt5J20F+n/uY3rNZ
5Ac0OQ2bnEmw5JZn2jSCvasBhZyYvXr7Og7MlrYyjC+VU9v9b03OA+MHSKvNEl8DWTqcbNSCLQLL
zAETdwmhLiPH8DSpWVf7bAKEd8JBNtznorE/lF46eiuAju2tbVpvtbvlpzaaGI0jXCy0+Ia9X7/P
IG1zCPZguXd9uzoXd8A7iuvLny42kRv3TlS+izdxFPX3kocsG4QrN6qpwoopdzWHt8s0h49ltqlH
YLxtjA1+ktgg7aYDUbiJkgdaGH1kEuBE7lGbwgiOagRt2R/W4scx+FzRPy2e2zAxVX2INdSJkSDi
st1nzVBGRyvrXQBlNqSwOLO8JIcPvJw5RsXmSH5CqLO/Wdl35WKFdPDXWR+crMYNDa5brZeoySnA
YnKnsAeZsfw+qGZmrppHKr9zoybT3x3TgosdI2WNYGMKo14wl7GqDICvQfSJnO3XoqKUbJ+j0qAA
Ye167Yr4OiH1LW7vvY4wW66ZInu9WVcKTCynaNUu9jMrvvDkmK4AcYlt3Nf6d+PjgYsbRpBLWVH4
W92OyMnNSvvaHuxLTl/HZqwzUIUK82UuT6Uos4elsOvXrj8M7O57JKNrlwP3BCU4g3rYgqGnC70S
xNrYWm5b6m0y4xxSbdHT7JYaRO8GGzXWZbPn+BHcj/bK4cpX4++6COo37sL4GFEvdNuLzj1YcW/9
doioceHb7XqebZHNN7Lvovm8WYvDSaQrGV3zNJA/QmzlR01/D440r/IWLGtx5iZt6TTOdfNqH5yt
WBdQHWUwfeko7OOQJjB0UVlT701g9Ywhtt6kjES7Vxt2cLmPaKxwkkG3Ln05tInQUbatEgE294uE
Vcc+qrnRzImB6JdnK5wBX5pSy+YS1yGDLeIL3XthGG6QZmIqhaV9bJsLfvX5ts1dbz2zXuZnzlwA
2EBU4sd0MCn84DFRNkm1KdI6S27TtqCvxzJMIrxqM+SHsKbYtJQDcBq7C/tTV8p8fsYVjn/WgMB7
XCnD/K6jfrojqR9gKavAvrdipBlFV1l7oXx2frenYWLeAo92dCG0UIAMXnBYIpg2YIsurSvy6GbI
ulK9Dk28/b20yaOAZ+LLxlzfmCphazI9L1PtPVks7N/iHs7UHvl7AzBlD7dTUPufi3KlSaSv7OaO
EnkbDFQxmPzZC3Ck74oq95qdN1rrrTXJdd5r317uq2hoTqAXSUlMlmJMCkUSYHI3mR/M+MeH0d04
/DKdiz8YkOGInrKrqUfA7l2x32A0ybePwGHnjj3JAKvxCljc29qX5FEdF2AOD+Q6mQzhvB12TWw/
wwTUB2SLK1IrNCYNSXqmk3bXZ7+ey+qgbQeOvb3Kpj+W4sqB6QN2E4L52VpX/KcQ06GopuGwUonx
3DmL3Nu2jkDHxfyEc2PHGB9z+a1EiHuVvmE9b01vfzEOp9lms6sHPBoWk+Owx5gAsurDNV2Egufo
29gtzBU8zovhr7s62vN5+irCrvhdtzVjCHcRy1H4+XofTisH9yE0TKiwypMupAbjYW194NXk6Pu3
1g/WG2Y7AJCpJd4O3HqBTGrfDxM1hz9wzFt31aRHbAgSLjdb1PZjnBy/ZyvWc8jdMN4lvpfJkeVC
ElWiyJxDaGeFmD8CPziG09JfqqKqL1zT1LK0fnngresnz22dV5jIL1nTPEOmp1aMWSYbwKyMoK1N
S7C+s+CQrBUzkb4szOcz8yUMwBU1Tl97M0IJ42/z77loKqaihmk4h1zvR2xH1X42uj3PWwQEjEaq
GRyZ4XCSRb74uM6zT+1CWguzRs8AzKPChcAsNsNlH/l5B5J1aIk4sSJ8sSwGYi6HzPcwx2J7BpBV
vOTF6L3aWk/HvFDXkgkZVk9UOC8flpHqmVoBmQRk3W5rC2vubDL8oZ4TOfdtHKrTtHoVaGfmW7aO
AWNGdfsw9IU4hZVgfhdzrN/1nARVGpIx+zaOWMsZvvfhqQSug+zj6GA8bJVXmAMPqatFIibcOS+8
gaTQTfamwyU+bthw0hDXye/siqAJtQuCsui3k8yX8mwWTBM4Lr0hZZwnTsM4h19AV5VPuePALeNu
I09dFIqhmwoYFE/o9C8jZRhH8jQLJslwUk2icWWdWjdDy8Blm+hsvPL0x2s37Ew5FN6Jlj4P/vdU
pSoHZ+sbm+DnvIqSAzzxewhTtbM8kaOEWphpcyEvQB6vo0KKdGNxpPuN8j2HYqAdIwn+UC+U+lKv
pVsdK9aPdecEtTx43SrSmQ8iBrrjTpfGEdgipsEEv2RfYYVvuuYbzlt8VHH5nPWON9112xik1231
W7xiYFbgwGgTbymz+7HFovu6GsufDtYW2xg8goW7Z+km/HnO0nYM1eKaf27KeqCqMyyT+aodJrpc
SA/i/o/IonI+WC+NdILPtvAdVmN009TguQoOZMQNxgRTE6NeK1ukwqEcJMkNzcQasj01Q3r6MWUh
RFI/fPSdUuqk7zhYMQucp8s4cedEFvPLiVvqsW+C+Fe4olmxjcY7Prj59i6azH/P+nV+Rh7jaClI
Dt7GtYNjDHbqGO8aHEJkJ0aXBMXGQGePZ754ycRWgjUuor1wmqw4dEycyh3QN86kZu1xXMVRrgOM
v050CZh11knsGfkUmhW2YMcYin0xVx6m6d0yvWS4pbsvFGOQDFBH2+nsc98y4TpUVbMb+4tdd8Ve
KOvnsI4ZHnzO57+yMbScvZVRydI4c34IcB/dzibCVzg4sU03Ginpz8hXhJ2i1k/12BbrtZGMl557
D9u1ZU/mCXy787CQrAcgao976IWUUygih5joh+weQJXA5ap9DBA2GJrgriv617YbP6PYTNhVr8s9
fufLBpuCRRbfnrkJjvlTxeV3WrOhHhLjs1M/RgZq7VY0MCrsQS0stvgn79Ds170QLccponP5GSAE
OXoT6PBLSBjjZo4bUkqwZ6eTpBT0Z8c2E7OciFU6dVwaOwdSXBqjW+F5xX+DnFLh0WZn/L1uQ76H
bZldLm1bVW26ATwiZUKD63LXxG0jTsbAoMKojCkKi6wWl3yOWXy70MYBB0k+cW38/SQJCRUJWL2A
TBg+PSz5JNqdGT2WEAL3pHtKoafonq4KihGmIbqGQzh/7JoumL+741zQ2NJH49nN655eMY4Bn4Qg
w2PeTdWn5flxl+JWdm4y2jTtAweMdT4WWjxwgz5VlNjgSMCeEhCuzs6UhvvYufqibnYN22dxwHDn
3XUV2TN6szqB100a8JeTn5i+F2ZXC5V9xfk4Coy4MVnqli/vS4hQGzFTKnvv2WsjkhdT6Z9Dxfs/
2DNGoRR2Ijsob3L7NS3ybCZoWPuIhx4YnLtMrvFPRM9frauesvzaz9AvsfuwBiQrD1s+Z/VeAn5+
IXUxHgv8Alhfq5UAbp95wG8t8ux0pHT0R6yrUJe1JLXLTZHLq2yO3ziVBCk+ZRcrO+FEtHzxcb3o
XRZX5a3jwf9HS6hqda5dIe3j1ZAyJfHc4wmFEDxezZrjUO1rqUyJq5UUOHFKxSQTjuSUvcISN0Ma
UZQ0HfIAtgauJzuD9SsA8tEqU/VHyqm8i1UMrrcTSq7ilCsmAfc5lZNUDZhg0cwe1uKHg4A+JZWl
ikvpk6miJ0yu0Yk2ndI6MrkmY4zHj/wGeyiOvrIej2Bet+oJBk/82oWKftSRa/wyRlTxoEFKuzqL
GfYApnjUF7lTOSnDR1D5FuScqR0ZD/CRARTs9fyp8n52iQBq/Tkh4G0/Bw5hwFbZAp8bVsPl1EQu
QMi+c90nmjtCaA1V47xa143vSfqe059EC8JzGBpaJIBDPJBC6V9GpwrQ1tnG/doKLz8sDWh1OB0N
fFOoIYRZbZw4l5rPHbOUCVGpHfsQBGNx509Dth3xXZgnUqYj0MqAfqLYiO1hyOzikV3dfN94Pbme
yFkgLxDH4XeFS/azWUfbJFYZVF7CVFdiEm5KdrV2q2b/1iNAAxCyz740XmxTo+g7xV3EG4PAO6DU
P494soak4CL+oihXInO55fQtho5UX8y4Vuu+0mMN65McJ2rl/yHtvJYkt5I0/UILM2hxCwRCZKRW
JW5gVZlV0Frj6fdD9s4wExEbMM60cchuI4ceB0f5cf+FT2XVbgU/eoU1gMu0Q8Uf+kribSZdra8x
kuWIxvg05wY26RXlw69OydFoFQWzBJcjVC8JcE96cNxdf9QU26gE0stm1vVudigrmYiY67AuUrMO
UjS8puKpGSe1d5I8VuTrUGutv0nDUxZUaotgYIAEYr+DXj6CAYTAxBtiKkzS+cZK9kMW17GTD0Zw
yNIY6nWFlssOM7zyR6qN2o3XCuhQg/J6EhUErMsowWTO+2MVhfCQCnW1jaz30LBHSwMOT0tUTZyB
TBTF4EzMwSjHkvinlnqrdLoBnJ+dZR72aTFaDN8QCi0qF7siXmlixXqm+2y9UC68Q9Tg2ZM0jlco
o6j59rw3mcV8cptmaA8pjP9jGozNvs5140Y1kGs/jhnFkmvRUy1/y61cRFQQqZ0d2ijLaCsw1bco
e2WdmwF2g6joxZ0Mf2kS/KNoqPQS02wCSO15FAGZ8ZAaGy+K5A7LPxHEIM2jTetHgcePDHxK9yOd
LTtAQHgv0l18LOfrF8MgVp5uFXHlmOzun7QEpQi1Q7mCK2UBtQ+rWcWMu0V+rtMou+uMjJwwpjbJ
p+Idh5MptLcdmCnuhQykPsy2EC3PK0nqjO8SUNYjqtD1eAcLsYVfOyil7GSBdAWRtw83aZ/DZ43p
WfyOpTILt1UFuPFbUdDXsNGxCcJdVShcu1Vo5C5SqQaNoFTNf5Ulb+DAiob4IaOFx8hMFHnupUYz
H8IQ9ZmrJIIXtUkzQ3iZ6gIbFR8/OFtEa+GoxTg5wtGfRJ53si6T8lj6cJMWk/FNQXQV9g+Oa4gb
Z4l+zVrytmRU4tYamza7GhoJuzAyRuqemlRUe/phL5BKoNUieg8Dtk5rY9rJOFjh5+r7kfxckpSB
vlckCVm7cWqJ1wqDQ3PJR1tJ1HGB1E2B4xrzQ+E19xDZjQyuVCDdyfibiZNukOWI4p9xgZiJnIay
8NTXekLbpYsDoMmCoTz1jYlcGjLE9SaGQ5k4WlT10dyf6g5NavnxfvKLotr5tTY9R9AUE0Cnw/DS
jAp6GqOvXI/UsR/ot0c/s6as9mDd0+pgwNeK90GVKb+lQZPdOLGoY6beaFSumtTRUyaNpWn3BQA4
GGY9Ta1okElzdR/Js0Idwu6pyT3Dd4C6A5v3OkCvWyAPwIln5ylKjpmfiG7cGPpfAZBMcmj6AoJo
mnJKYg2d1AcA93X+u6DJM74IeiYFj7WXkq2gmkk1H4owFX/44f1L10UpwOwhhP7cYzTkisDlY9w9
FEFAoZYC+3bCzzB4aLxZISgM4/qH4vvpAQJqsFdhy6A0ECXTa1gr6t+hHuKnsDBb+QBaL72VFR2g
HnUPbACjMhwq6Dl9IV43mH6GtzHSLeIjDjws84gFhkY59/YhTUcpvIpoR/NCDZgCNKHk9peqm82t
FPdobyu1pT+EMOVQtSmb9B4Js/pJ4emv2jqY7PDKa3QExH1paK97Wc7QWcn9H5CfeVxjkEQxEoaE
AnNWkd7bqpNkp/XrsHP8ihvGkbm8h6Mw+WHrSKo/1MDZ2/Be8RMFaw44PPk3+CX9bQKOmbe5Hyff
MhHAgi1KdfPcaDoSCLqh0C/WC4GuQJhfmRObbzOhaZPaltLGGjKJPCmctIyhKZIXp9eU+ZIHfrsg
bVRVatS3eGyrY5dp1b2kk52gZgJUtRyDm1yDH6fQm99AOuyudKoogN01WgworFTCCDcIJhWCqYB7
AZACszaGR+CXtEgNsZIfoqyV31WxsIJNECodgNnalH+EJIJUREdgFPA3GmNfs2kOlRa117TkjJ9S
0ZpHxVS1Wx3lq3IDDdyLdz184pR3YQhpVI3Ehy6Xu50MpjFhJ47qC/JoHLNdy6lkNCWyLC1PZJqa
aS3t5VblzRVmVlO6EzIFLpIb01/uLQlBkQIzOWR8kl91W1U3SUrvPMesMsJsXoCurVMPBOsvREZv
Z1pTtI+lXMr3NYSObZh2w61oifJ3qWqka1iAmlsW/KtK2vwe8PNaS92wpMOYyD1aRnU+skpUGJBd
L+IaonRCZF7RIxq+UTfKtqTP6FukYwG/VQn8G0NDFEFsZwGHSm5vi543fgiOddwkNKt5vkg+lf5k
HDISUxAC72wlz+2K2rqPqpZqVeLxg3xdQadNEu+UsMUgEVqRuUk5U761Ihm+aNXoeHiaOUC0CeT0
r+eTAF6HvenlV74p1xRzEg7lPZl6ghNaj+JG0nvpUyTV/U8lC31cCPQeV1vEkCvlPgi9ot4D+8uu
UDnR94NFsjv7keSsaFFIH0eAEDQ7ozL6I8re9EOuNVoomLBhBkj5cnwpJ7ERbwL6g3wLNS28Q6+0
KrLzVqj8UdiG+B6jMLJBBQiBKxwnk0ffNylCNEUhPfYIfoOurwWYI9jRZdtAoClqpTDDHD9UzJcU
2xrN1bvWKN06CsHEdWnabtDymbKDZ/lCgGWoUQhb0gqkDxI6iPss8afkeQwxoqZ62V/LJHeQ0GIO
uW3OvXYEJthisDal2b1mkumMnoRzNYkfwjJMrUfyMk/c1qvJrO8oe5r+z24mxAo8O+cuGB2GjZ92
/k2LdWiGtN+gKq/y0H1o+tewtktBI/+QJ5UqtFmyei0IA3RxJjTgOSXhytYYGQc0fKek6Vx9LHac
FzikDEYcoj7bxI9Bm9G1ZyqOECSnF5rx+EJBwPUiqomKv6c76j8XQsi+6tvo1pd0itbg+nygJyTr
0dbIBF60vPHZF9MsfuQIpNCbYRKge4xDUL1VHfxqtMia7qcGoQqZtjJI7yGBWZhQ0wjDliTKctek
V5E9woOkyzlm6dHjGLvlHaPftc1Qzc7q8FJlMaOP0cH5szy4X57ZxB1SYgUyC3NuuI3yWjXcQNbS
fRqoVgQiQMsf6bBRB4ayg+6Kr6neYeSu6a4waW3v+rIDDomsERpHlTYrsiE8AegGgfcYGQS1ze+V
SJVvBpxilSNQvHw4KHpIxcusxPxeaLKYxk/HVgEHgKVtVlZ3fqVq7I0+20UkOUfJC6ZfXhX3TxWE
AfrzyK1do6o21W4BwQopM4Msa1ug3mkia510BwrZ8qtO+v0NxT84z56m0IZQ0U9scw9BRbadl98P
lABcVYs7kzxtVK/6OKysb+heVdfwrKD+ofWh9ruaDJwKB0JbpY3tKW0xEePECNqqtyVXkFBv6bNa
d3KgQ9kDXYlgfAJnkFTfyX3gkAppGexRs4z/1sjxYvILszG4r4pMlPdmavq/xU61DLtSczN1504v
cqm6OVCuB6nzyAEQA24Sc24OtB131dTIL4YEJ8GjwuXyrcUfYABh8CDL3gzyhocM+T53ds8bdtKo
RtBWTTiQ0y7y6BfVtH2tHEchdE4E3Skbbv6Yit91FMrqNRSWklkHQfeiQHR4VRXR2MSGHLyjaWhh
lqkOBRyzFsl0HosSJSp+8RDg/1MP3zArCoHYW3qFARHYPB9pN00pXi2zMt/9cZLjQ4aXgXYDjLHK
XPL3IXa0IpduRlgZ1LnNfvzeZGr0G4yC8qtEuAipqTgzf8J5jBB3KWFs0fD3zfeAPobF4U4nhlpq
jx0ofrsihxbKd4c6iNK7qEGrwUUYhHqiZYzFtI8j03qglgk8RPbN8KlLK7G4jT1AEmxAFA+gwPZF
d5dCkbsKpG54E7lR/yh5GaB0E+NAQl1Ynld4ZA7f5UJSn8ZSkNAtrPB72c95mUH3kBrTlsK2js2Z
nEnRNXA1eMBeakrIGMlW873iMXmMhiCGt1LPwrgtRzTyER395k2PAiBntN9RPEgbn4p/oZY+dhOq
osXuNHkUwWM0W16VdlB/w+nqRjiLaA85AZdqc4UmBB4ytNeHhyYW2nz3f5phytqMRIkSB8bZG6OR
hGdk7ChzI7MRPsZthk02UnbX4+D3v+SoKSnGiuKPy/jVU/ivYZoGeBBJJ38SZ9nxz/DVvJeQm2rx
rZfrxzEE08CWtYxpRWb1DCKXruQsBqxhlqKqC+S3WESeMDYRDXtMgEThMcR22cpv6e0W6n+YGv9f
bd6vWPwPPK6FOoAFGF9D8MtcDAjgVoFxEqXdiZqhKHrPce49/OtvZhkiotCGwnhEcwGZZu8IQxsT
QikeCuM5w6zBWkFln8KlTVEVRQXgmQYLQl5AmGOIhx1la5Umdb8pBfLqeCeCp0X6dUXn2jwBEZsi
2vHc45ZhStqHLvkn/HJWGgriHNALx7m6SlWvD0UeB3ifvaXmVYhJwOWPJ52wAPCnMWUZ60gTuLk+
E0K+rDgYYZXoox1UJ5PTUTsUpaus2oWwBsMb33c7Gr/6Ckr7dJXP+GgVYoOGjLG4BLnLPi1NC9Ac
tj6PUPf2XdZgC+teHtkHrvwLvwEUNqVw4NiQBHCyXEglwwLP+zIkey42+Bu7+q7bDBvBhgFth27u
kF5uLIeyo0Nz1mlcvIE2KEHapIR24SDaZnuusYGHvEIlON0R/CyJKgAwcUNXl8u1MBN0hHV+lmTd
De1rY64ocCunOHQC8GVlGe/O/6ew/GkJYatJkdq0ert053F3m24jO7JDKcgmNf3vcRtO6NSbwQE6
s/nPqAFhOv4G44mN6RQrO0iav/aX2ZhR+VBzjA/d7A920ed1JvVFAtdQQjNpPOCdKfkbBE5QaNOf
6q106+2F9KjbLTPwEthP72sf/UMf/lL4ed99+iidGGFoHhEeSUsk/uQHBIOyw887XIhtn4IqmhMH
b1vs34C22OgV27ej/be3MbtbmX5pPiu+/hK0OGHcKBJMKJ2T/usvqam6G0OFFoxat04pQZ/Nv0WI
2VWzub2MsIhQIKfb/ZLr15pyChXpQxgZN5c3x8kxA4sFyg93jKybEio0X3+ElKfQBizUMUdFu8uD
WdK7eRwjvXZ6QbqXy2hDK+r2cswP7sVi5Ox5UdIlUTPZ+IsNqScWWN5AorUS4WJVfit60sda7R9q
Ib/GTcGli3xLQ3fWLMFYEJbY/WBiVq7E11k57Wvfv0Gi5nHlV52ZD34VvhswVGYmzPz3P62Mqp7l
oaGJIbb0Oy/Uo0jSriHxY3f5jam3aAAi05a1eDQnd8hU0VlSfsuqtEKSOTshWIMg6s61LJuLCTGQ
vhn9ATR2mYLg1bBrRL6nL7HhMaV9TOEOPNnb5ZGfZAHzGvgUcrElUKME/5ERsmLha1TI4Dr3NGvb
qsezdeXIPzn1FsEWc4/UENj5nmAd8CryPBrhBu/PyyM6uVcIws4yNGj4isxkfp1K8LVj1GaKAbZG
Q7YJM8wY0HairJxlJ9mAAQfSmD0OZp6lpS92sG8ITSM0isczz7wfM/GvbmoU09L6BTmH/PXfjslS
RXI1EgJd1cmivo6pSBU8yzQDjc4QfCo5tq90r6zilTztdP0RBvsZEb1pHVbYPOZPuyBvfLlrJsuz
Dem1QcoKrAVmhiVo9/a7UWjO5UGdLj3yTwmS1kwJgx22GFSPxx+axz7lV6LaatgiTdG58ZA+xHht
ddm0Eu/MjJFTqSwJSeSvy90VohWTxhI6ziqCE7p0mwzNI35jtpr5x8sjO4lEysuaYFAWH9HSF5sK
JjrI+khH76k2HvgnsWPs0FUo0W1F9FlcWYknlyqXvIzOFHkppF0okF9nTayGCk2k+V2MI6D6JGl/
exhGmUjP2HDT7jv21u7l8c0z8+UMnyOqBkvEgiKsLbcYfm9p7ItExN8SjaDKbbU/Hrpr/zoKrxKN
9c5Whgu5GBd1yVEGGa/Y1XA7FD+0yqOIs3IFnpkpYpjMFcqwpPeLc5/2Z2GqvkEuL1zjmWOr1ZWR
fMNr8/JQpJN0jCxXJemh/2ahKqgtHltdo4wm8tk8T2pBusa4qdmURjkckkGJUPTR/iK6g/6mT3Gy
6LI9mvZ09PoGZcHIG1ZW58m+M3mB6RTXMdllO+jzKf1pl/d1mViDIWnYFlGzMQCY78xUVZ4VLL8P
1EyoXKlttpKQsr9OFw3svZnGDBabdbr41CVAv05BO8HebDbHzeZmc7zhv23nP7Zbe3s42DZ/udlu
t/w3+2DvGvuw29mPO/70X//RYVr8th/tHX/7wF8f+ef4Z9357/MnZ/7D4T+b+U+OY2+ch4fNnj+O
e2Jt5j/xfw5/zP/I/I/O/2Pzfnx9eD2+H4tNwf86Hvnj/Tj/v/A7jyu79XTFKaoIi14zLBhJFHW+
fn21pQ5KoxDMSmPZcfUmi9PWi689/fnykjudZUVVdPYOzFswuUuysj9q5VQ1MlA6Vl2Htm4TascU
4FIROoX193Kwc4Nik6qirhoqcReDShXk2CSLYlqcFPeQpA9wiwHQ9tedLOwvhzpdRorKkSqLDEyH
tT6P+9PqjWGmdZOfGXaaxBvEcusSo9qaFpNcu1nzRk/9crzTs07RuLrRKECWhatqHvqneKhmKoUS
YRI9dWp1FL002dB0z68GXEJWjtXTg5xQFtqW0Ip1jazsa6hZvlPVakTDos6MDxKVczvsMB8dRj0H
ziOGOmZuY3cEWPJqgCtZOW/nff/1VFc0Vsp8HBqyerJihm5Eb9RrUS7r0B8XYIOWK35Jp3UGUuzP
IRYfs5AQNpRo1dM0k2bjX2HcaGPeHirQk045Al1QpOw9xjHDwULiTmnF0rk8nWdW6rzzeIGYMlnA
xxPx03SmiecFascvQPgTVUmsOXM9J80Zvyd4lPz7WIBwFCwCucLkJRccvP1IEZx0N2mQUBSuROsm
TUk36v9lnPny+TQmrDigAkvEoV+86aUblAVRgDSdMlm5Lc+tEEuSNQXHK+4PcZHX4Ose+60EkKHM
pYey8N8iQ1gZy5ntBp+V+17iWSxxPn4dSx/EAEYTnofYoxR2jWOGJg/4zGnlymqX5gR9sdy/RFqs
xQHmuBngGWy3KsS28H5i4QV/GgFzaw1HhIo6X/urBsON1fPldfHhf3YaWuMCoLiL2tBikCiJjw2o
NB7e0nPo39E4V8V9Wd/38k6kLa2G13l3JQ67Av4nUmHVNViZ1tpqCPjmv1Z+y/kP/s9vWXwGNWpC
jDr4DPyWMd/5zW0u/vQQBFG0a9i9urYLByTLj1j5Ai9w9Xg7jiu5wZllRWqky4A0KVkpyysRWSYl
1ys+R1Ghrqq0BRcWEKTLAz2z8XVJ5cZA3oayy7LY0YK2RniAHgjMsr9yrm0Bwv+BkOqWSPn/61Cz
SM7slCaT/M9iPp/3Y+n3pVrEim7TXv3WheNDUWtH4JJvOECseVSeTh8psk5GhykjpdtlrwC7hbJE
QIdVrAi7sjTflFiGzG/9+LdDIgwvQlmkji+Byvw6pBGB4mLEfdI2mu46QEsLeocb5qPLM3ylQvTx
k7/ujvlomS3TAXgYsLG/xrJUZCqLLjC58UbxVx82/SvEZmETZUl6pVYWWMqCTtrBlxWh/4bYYxlt
Z6m8Cr+G2PymKs0Q0T6fuMGEMO5Hh8p2eDAEX71LmBjv1quK/k8iglK/htcD18TQ8zrd5KnGC6CZ
aNJt6U0nf0eMXuCYTqH2iuic+VCZSnjFMhrwv+n67rkIKkhig6Jn1PGKLNlhYz2A9QrC6sXAsegZ
LeIIQlHRHKJsaP94RtQcIAQN0cqhebqBSOYVC4yFYcAsFBezI2tVV2tRbNlZ/kNRj9jyXZ79c/9+
HrNUx5hOcpNFeldYkFP9HHLbOOW/G7AOU2+8Xg5xuj1VRHz+CTH/hE93mBAJHbwXQohQr+hR21Fv
OEa7aSBUXI70kSEu1hduhiwx3q64blqLW6zTgkwcEkSescmxf/6nHq7cgXa2R5eMa9dtEZnYpM6f
fgtTUHG9J3jqu/4IBt5+LTai/ffddPytsRmv1m6/Mx+aPgWlP2W++hR5cTFgL0RduMYOqlXwVZcR
/lHWhn/mQ38JMf/9Tx+6mbq+h2ZoQhtGvzxFZNSJcrHfT6hOuHUuDs+XP/dHs2rxuSkoSWS2LE6D
ztnXgHkGlrs1MwtmAdLnSnFVxDGWcqj5IycCSeMIyuoZbY5HFRldM4C4lGfHHBaXASVGkqOHy7/n
9F2k04REdAA2A2UnbVG3s6opSsJZnFDK1EdV9SE3V2gX1PtoCr6bk7TyfDh9rnz08WTcmGn2aOLi
c2tFMip4p5iIhP0OQYlE5nsZ1s5U3kbRwZBXErTTwc0VLpNummxw9Xzk358ml/emAjgQ5XnBnPaK
4j0AUrGltrtRSTyVyfvXybSKpBNzSwePWp652LQi1miNVFsmdS4J7WNXU/qtMaFkk/3LQBQsLDAz
xkdLVOSs+7qGxJDxmnlUOoOZfjOLptvLWDi5Rq9rD1XgibvLa2R5qX6EUxmZyGacL6Gv4QIfPdrS
glApRhN7sYzhF2PHhoYlnZnLoZbbcQ7Fg3Z+qGuzMtYiFDqbnRWIVenAS9zNUI+s6w6IosKmq/9l
mvURat6GkkqTnMn5Oqq2742urgllRg1c/2EXYL92eTTnPpym4kjLk4en8vLF4wWCCHo8Kx2UbiQU
7ut3A9GSjTwZfy4HOnlJzoOh8s43oyePW/P8lv600ksNRE1R9QhR4oiqiu2xAylsdR54XWMnNtVt
LGOnFxdbyTPfV2IvXw5zbINKHi9lejWoAH2NLUExoSAwlehVjy5UDjdvkoME4l0vq5teDw4WvIxU
UDZpqu0wnlu77pe7/CO+BPOE45RK/bKnXaE4oZSKWDqYysKAKIC/KWjp41MVuGo0P9yNVnIvD/rc
zLJw/ivmsoDZCh2LspNKJwg2Vmv8FHUkkPGLXLmcz20HgxHJKFfyEvgoIn6a1tToEsFAcgu5GWsn
9sNbKWl7bar2s2bu5RGdPADnz0ibje47xyUO9sutV1mJOmkImecQhDIuKKTnNz4qUlh3bmL6YGZb
AgV7pdQNJsLfXQ6/LPYsoy+uRRN5LR8tMSiZLRT5NM3pSyBS1YNhug5Cgay1U+5GDzXbqQEOdTn4
2e1DB5ryPReTjkDo1yWMV/BkWADPIFxE97oWQXqsBpCO5S/0AK8iT9m1cXzdBpZvc2z8vBz93CRT
cqf9z51BIrbYu5lZjZCdAKLxiLjp6+Gx8Cf0XcTv5bT2bjm3bD+FWl6I41jMloe4Bqhgpzc5aE/g
iLN8b6V6K99U5ZN9znM+JtRCcpW+GwU8cbGc5LHBaLkmFI0RF/zdj17V3i5/uA+I0TIGL0pgM5yu
8om6YNogoEWVDs1r84BaoFgep/G9jfdJothZ/R1D0aPuv4zFwRueSuk9QoCbIhBGtum0N7KdOjra
5Bb+DqPnXlnJdE5nVaZba/JIlEyqXdZiVmu6u2rehRhGlxsZ+XqMm5xRfousx8sf4WwcnZQDdUdq
pMpi6Q5Wp3TQoAsHW2Jbw4Ijwn8vUa7UTP/XdzMjYkgc9kjISsrinA+EovL6EI72OMEanh4N9fuI
Zkn66/KAThcOGB2SQ9xYSNDkZRhr0FTg7jFU8B5hORq9OOF4oBQvRzn32dgJFAokamuysViedSsg
HxI0hdMVQ3JEyUa4wQNY38h98IpORr2SiZ5uPF5Wc2+Q/ieFkGUmIHkiYEpsYJyKrvXQtDsNQ0c9
N1ZO0XPfbk7iqSsrOr3P5RRBB4qTrC6cwdinHpqa3y9/tWX6Tr+Ku56akaVRAzvp1hhx0I162hWg
uzc4V3pz/TY4UmGyIQOr7Z/L0c6P5p9o89//dPtJkhdCAiZa2GvuJPrXOo5vl0OcXjvzi5ccjccI
JJblLi0ttLQmlCvQh1RuhcR0pfyHNTwa8qs8Idijtb9DD07N/yYoueHXccHPQW6l+XDN3dcthOId
CnrCkO5CPXRa/A6KtQfDmeWHLQZYBgQuJV77i8MI1HRkdbBwnaJGOn1CggFfOnVl8Z08bVkdiPRK
9PjVubS4RHF5GKaNfku6m6CvoecDzs04v004XY/RN4BUz13+qvHKjr0HqsBvyFweATtVlrIpEWq/
/I1PWszLHyN//ch1H3imN+felvUgTBzzKL/74QZOuWk35rcM8dIuLl2cbNykvxmGceUYO/PJaWwa
Fg0smXeupXyNLw+RGkT5UDqpbz7zXsN8oO1qJ67RzL881Pmo+noLAuFGgxn0jWUCWl3cAHmBMpmg
IgKUI93l4N/LAprE+9Lw3zR4FnEZGystc3n+eMuQJPw0r1QVjMzynEEKJDN7A3fI7Fr+iWHuJnTf
fiAUC4gUOPmW0qOdue3+paeo9LBWTz7pFzC1bFh5hsvo5EzLTFXFREeDFFM5CHrWOBjcZvf4OgYb
zfVv0B56xROb19xt+ryPbWHlY59bV2C20Yqn8stJuLxvfXjngpLXWALdFNcod1yZh9j5ln/PD/HW
cy/P7PlgisKOleen3RJjjZlnq4YN31l4okiyt5x0Bxv2MLmZk++jlTtqNdrivA0Sw590i6GVLq3V
K8EO7hJUUm397od6zNaebWeSbjbGp8HNO+jT8W5YSQn3mcGNDxUVZBuzOJRpN8YOqbCV2/4EYMqS
+RJrTgc+xdKliK3aEqu/at3fwzHetd/L7zqwZmE73K3lfudOwi/hFtkF5CVdM+ahNd9bd/xlHPG3
u8p5mQOi9Z+aXfXykK7tyfnWWOzJLzEXL6gMC6keEy346Q/pPtgAGN2MTnBt2VtEdstN46rbYfcj
cMVttntdWafzYXYSGzKAwW0KDnAJZukTS6jHitjSm/Ue/9p6N0hK2u2Wi3W6yg+r03nmyNNm8sF/
xVusVC1sRXpHxFNveN/fIZAAJrn5jifzDvFdJIw3jZPcmE62csWdSRe+xF0s2aZHSEMoiYvxOlZG
9u9HbSfSLl1brufHhyQ2dVlq8ssTLpHkIpCsjhPuSt61f9IbZRMA008dy6nc7ld4+BVcIYyQrl2a
83c7ncd/4i7WkJUpUO4i/M6q7/EvShq+7V1XvytXcnCySeyXhzUM+tmAGmpaeGiozObiltQaNDrk
eeHgnHStG+KxycqVQ/QE+/+x9z/FWCyWDtkhHVU7zhlHdazr2r2TDqNz9/gdr7ztsKHfdSsfbsKX
P6h3/Og3ge1vd8Ex3Ki31vOLuTK18wo5+cIWzgxAZck3l4W6PkSWL5JpZUj5czE+JtluXFs981m2
DCFJZHt0wGZLk0WyN2lmDEdbgy2romaOFbWMoJx343drV+HZQPLcoubpfYp7FFB/zGNcdxygI+NV
uEcn74dqaw90kPPeBipwLdrGZrpvxZWPePbqIMXkeY3+GKSBxT4M1LIt6xHplwFn1H1x75N2uPqd
gB7wyiDPjvFTpPnvf7o4QhFoTjoQqXRRSModNL6sldGcDUHHn2IibV59uQeQSenQj2e+yu4FQw3b
Q1g2PJhrmcvZMHDCeH4CFjOWuUSVUajuRlaeL1zr2aNc7qfQGbP95atAPncNUcZiN6NVRCd+8cFi
sJO1Z+hcfW9wEh0wcDvDxeT1YF4jBonOy1Vg38Jy2ns3xmGt4XNud/HuAEIiUhKy5MXSt8agGEqD
FWmY7f2om/u2geu56nxyfpD/xFEWL7h0ktKyHYgzXslQ1hWnkG3BQbs9sR8hybqTBkPSZZR0LeHL
WKOLRWW0clrLc2J/stERq5sLGAjzL58YbRYCx8tZOPpN/ct89Hl0XYeuuRnfjG21D37h4qz8rFz/
WdwnTvGGRlD3P1m6vDjkGadnwpz5ujtiZEflYOQXpNOhHx4MFH10zTWRu7i8qs6u3U9xFkf4mJbm
mAfE8VJlG7RIhRv6CyLoGeLcK22hc1c8JYH/HtLiaAljTYnMllBII9xgFbHtNRQSSvxZpe610t+S
qkDAbyV5O5uffo662DWQ2ZWpq4g6oW9RIcQi/xnxaip5L+YoCh/ywKWH0TTotqOxUruXP++ZW9hg
GSlgWkTui2X5uyLnz6LMYyGhmPhhZe39+wmk1z2bz1AaoFW1WCgpbSfeTQIPRimwR92ejB9R8oRZ
6OWBnPuOlL9EMNVcDHDrFrNXyL6k4FOHfyd0ui2u8BDYtBvxvXE7t3AQg15jwZ67ir5EXMycIY+t
hcA45tEufG5Hvu/vMZjGkaPeV2tE2HPz9Hl0i2cF8t8tihXECsvGBiKKkfLKPJ05QL+MZpEAyl09
NSlOGWCiDziM2kK9QWNrZZLOnFtfgixO6bQY9Flxu3bEnf6AAaCLLH/i9puncWe8r8Q6cx2BsJck
0CNz83oJxYaAlIhVDqdSemNWBJQybC6iwa52+s30YyWYfHogk9WZClc5L3YgYl+PwyHUQYFqSe3I
O+tOdKejt7Uc5F6jXxi770giLsc7uxw+hVssvRIkdq+lWe0knbJB+dWRzLWpmud7ccV8GdFixcWe
mk2KnNYOaOD+Qd0FuY2UKXDhnYkZsd24ysP8JMFg+Dr8qz1fHp+0NsDFakRUoNSxvK15buVzaen2
d7cVHe/e3IhP+XvlBH8uBzzz7Poy2sXChDIvDhi8Qfi07jHSQdxPVpCo8uxMWUH1nYsEwtMCWC6r
2A/OI/+UVirDwGkPzAbjnGPV0DWnBPqeY47ireRjJxxjXj/o8/4TabEmZUEuJ0Emkn4TIWl8pe80
9+7+TizsYj/Y/i6xr3A8QxsGeaaVw+RMS/lr7MUCnarKkBtsOpz8AeV623K8u3jXuX8B1Zcr4zy3
UD8Pc7FQyxiLrT4oakf9mV0Hd81euBEe1gwI12ZtsR6bNgXLmDMei1sMBew0pbO5qWfB52Hl251L
7pg3aGwiVCw6OYsBNUYjh1JczgOatqgs+9SqVDt2h0O1/xFs8+/WjfwcPI5HVAiv4t/xuHK4nKth
ffkBi8EGJUgwq+cHmKCfkYgt81ug32P+hmB2ltKde1PVt6m+pXOsaJVdy68IIF/ej/L5Wf3nIyw2
ZJVO7WCJ80e4iQ7jg76TjuZuOOoH8R1/V7tyg21nI2izla4w5N4au8wJdsOdZb8aB929/GPOHUaf
JkRf5PxlWrUiPk7UYS0UdvQHNb+7HOCjqrM8bHU4cZBaeZ5BRP96KMRVWE6hOKtsU5YghdmhNnob
kMPM6L+dug837X66F3dre+dc4df4HHgx1ZkgaQZWNwwtcaaDyFtXdBDSRASCMz4s7GB3eaTzvr80
0MW0CmKexVVKvEaSkQCl3OTZMnLembUyZ/O/6EIgYzFnpoC6dmwyZ9hHG5JTe0cViUEa5DTHNXWr
BG+XB3b2xvr0JZd9XiBeEaIKjOynf1WX9h9uEHbt5JD0gpRtbXPtnFgb4ZySfLpI8lyQ0MpnhG20
x42lUun7bFPcagS7SP8i+XN5gPNtcemDLvJ4iHWxpjXzSmltmLtD9dtv7i+HOJtRf/6Gi7sRpWQM
wyRiRNeiA0z8OTkKPyNbv1X+B23Rz+t+qblSN0qtNhIfr2kdbXhNIUGvkdhOBB4+7t9/NvWSRJ7o
auP/54tt0WF15Ktsk+7AETWsiPhQbyu738vf1MfLH/GjmnM6Uci8QENEWWUJEdXKJMbNkaFZT/qV
cVS+WVSPa/u+oxaj2uK2cL5xcjoJpV1xL26kH/+DchPf9p8fsJjFvoSCgMkbiTcGseU1AoiBshui
lQ1+9lCmBQhVGZilsqQj1k1uCBO1QGeIRDzjkNlUV1b82SclBzKlVEWVoAEulnxgDYnYmgxE39EX
c6J3rEel2/Be2CQuOPiDv7k8deezpk8BF1+ujUz0k2ezBdxAkDvv7W8/MGl4Gvf5fo0FdH6ZfIo1
7/dPx0ddUsqrPGKheu+5qHK7sS06g60eGjr2Nj5ggX3v3b8Vj77b0LyKrxX4Iyuf+MwkIoGDihl9
AAywP6ptn35EHFdeUs4+RIj6NjZt102HxdtKPnMmlYDIOQtJAZDhjl1Mo2rE2FBaOGr4OHgJ+q6K
vwPFnRD9Ltq7IFuZxHNDApFFQ94EkXsCLyoTVZ8qfDsdPRGnJ70pX0amdKVhe+YwBsL0T5DFtY19
aJbn/5e069qNWwmyX0SAmc1XxokaZcl+IWTJbuacv34PtYt7Z3qIafiuAQN+ck01q6qrK5yDPU1w
F9UWoJWAq6jiuaJvbhvkysmZIkrGyxTzMl7M3NZVHEgxAPRxS6PY51W9AerYxMTqeV6cqhoUmYFa
Vc8RGEg5glfuNgy0LYA88D4swzDG2fZh0AH5vwad+JYStzPvwUkpxccq+dm0dpI83NZzJbu/EMe8
VlQK9cGAAT0nOAKAloXSjasaJThHwpe8LWzFQBY8O8yDGcvgxnf2fWbzVDWB/rt0+OZq22eJnaa8
CZiVJOtCAqOOkaZaGQLA065LCdsdid3Ej2p2LJqRY+tr53auCpO2hgPCZhJDkC4+NCD1y2npztUe
eEpggPgPleALrRibL/V6GrGfgw4scE5PWZgAVlio6EM5mw9i3soc3VZcDA62TF6DG3y5ZC7j45R1
Khb9IK43H/JsW0df3Br62vGh+IoooSIwYRr2UkRfAeJlkmf0eot70GIMoDYAs8/01OecnGAtFVm6
Bf9IYs5uDEIpnUtImvzAz/7MXrv/NaNvYbjao/pE70tfpSiM3Tb0tehxLpQ5wUAGQxRiL8YS4g1I
PGLx3uiBte5M4WPYc15Qa071ryzU4C6PkgD/H/zXkNWOT9GwI7xW8tqbGDPiSxaA4VTR/H60n3st
qMsDICDAa08FsUU3O4JcF7mchgcF7kaQ4Vimgxy/4vQH1szwXK58qdgE9GzUTCE3ojXWGUCwkDqi
wBGylnhAO3SmMQsDOBsWYWZow2pGfQwRA4h3owOMSrCqWOBQk9t3sPiR8ZCXDzMPLGNdt3+ksm+0
bAZdAziQYCDFF+iG3+RadsG6+X7bDHlSmCG5oUjNEpwgGDSgtZ+USMLTYqcQ3sbimrVj/3iZScdE
OhZyLj8UqGv7hqpQxhD/FOkG9BFzkVh9jRVRHOSv2zqtvTbBRPqvNCbEyyEQ45MI0rBBov8Msdxr
WKOcp18jHO6+lahmayDjPhhjO22xGdS4Iljd7THtQRUQZ7oz1C1x26T8uv3D1vqjmMsnWFYmyBzQ
0748hqhQ8inTJ/hJIrt9+9bhyd2FshPHpjdUn8BGtaq+AysAFr3E/gg4INUCwr/XdD9mcp+GNcg1
1R16RSDtC5wSrES3f+BqKDz/gYxDjXUBMCcTP1A/jl58P/h0g+1PH5RQwUZ9yrb5LkSs8jECfFvw
WoQ6l8tkoUNoyFUQoxNQJG+tCijbze3/f83+zv//Rf5ZgFrY+xJVRQQEKaSlYFKw7R0j3IFpJujB
S8Tpla451bk0xtrBeSrEMtaRgFXycwLngKy8aubrbY3W0phzGYyN6x2Zh6rEiQmpFydAZfKUxAGP
2G0pa0UH7DUADAEbbMBFZd/LFEwvoKWGKrP8OlCwqlbbWmrBfbUF5IPe7FQMEVS8UseabudCma/V
mEpFAg1WOPQvafKspXgjH3XeW2T11sJtpYEfHFCAGHO/NAoVEyzRNEuI6w4cb3ZO4M02XHwttzwG
LkGlb7DUR16zcs04DCTvaINhMw+zXZdSI6PrM5ngRMF4At4F9N2a/nXOdU4nZc3iz8Uwngwc9EBM
KtgHKJTmwoFPW/0825UxWSI4dlSFk2OsW8qZXowLgwirGcRvg5xaUGJjT06LD3gfHTIlBhunCCRv
JTwVaWGB5Y2TTPHOlDEYOQwUCronzEGID1H3I+n8euSAEq2lo+fnyRgLiGXA9Z3AWKIxfeyJDKBl
0I8b9XMd9i7mhzifb/UOO5fH+DfGAloSpJCnPDnqLvWMdwVkugDAne1pi66iBzq5276+HBJTGgO0
grisKRCsq7J3NNphWtQEkKinwu8pHn7lqcoRsVbKv5DBaFXMkpiYAqxS9JtHYg9uv5fQtsgtdRMc
QODmiI64x/wTJ4yt2gfw5FRgfi4ArozPDTQAU7iCLAcr9m9RkG2kQj+SUOOpt9j49RH+K4dxOkkr
SFWnkBNm0UtTvUSdudWn1GlkYMpPb+Cg8OW+A5nB4NKhsco2ssmUvtz+jmvKYgNh2dhEyorpo8sA
o0SgFxxAGWCr2f2Q3KXGsyhyznP1O57LWKLP2X2q4HHW9DlkGLI97rFC/SjYkatvQZIyPwChc5d5
qT/+kL4Cjl+sKkcwkgM0Acyxscr1JKUkyZDaaXPjBT2wz4qmBJtUwKkhXbs7howXJBsM/YJvlsXm
TNDvDsWqwLi0aTX9L3HYBiCMkMEgIrbW7e+1cpiLLDyf8LpAV5rd7EvmZJzDALLoGPtp9zWr+r6V
P1Aft/UBFMH6YGO4vADH+e9Wjxxgux1NrXHmGlPeMfGE9H6kyTPnRy1vwktTvvxRjKeqDc60F6sW
0CYgk04aV8CU9bSdIjDUvc/Vhoh3SscRqq7JBOAaJldlHAa7PiPWJshWZNSwMiI+JJn+BK4mzmFf
X4tQ60wEo5YSJsI4VXULjGTFrcEyJvli4ggl3U7CLsx5MCrX5nopjvHFpjNbIQRHpq0Amn/Ayh6o
S60ZgNG3v9aqtZ5pxbjjoAMkvwtwcGAf3NDGK2K0LsB6J4xYINnelrWqEhAoMD4kY9mInRyiQx/G
fQnDkNDI0ypgGgEP33BvC1nJJoBvuEDyo1EDFD6FOTg9r9N2zKBRLf0JMcWDMiBS3CiwBa23MvAX
65Ysb24LXTM/E9OGWENFxR3MCpdBzZhHvSIaPlaZYcu2Vu7SoeaEr8W8WK86FyFfihAqAJQA2KUF
p3FsC9gjilEW1MFG8XJblTWDOJfDJGNRleBUS8jJQcRKmhOeuDNG3sPCbQWOPfBELad6dhVUYFdP
GhWiEjl3AMdV1uCwAulqe0ijz9taybwvtNjmmaw6T/QpE1sc36abrFa2yLHdqi4YeU/YmbQzJ7US
W3Jnf0dO4eNLbL9QsDLc/hFrEeT8aJkIgnGHoRPbxTK7HBSa7jAXHjjPLE3aC9QRhK/b4njHyzhC
BUCNCSTarY2ln2dBnlEvxDYjiZEIxomrGZF/W96qhS5TFhgOhC+woDYSyg2K0HWtrVberIDkBWy+
HzPPaFYP8UwKE7BMM0oz7H0uJLP+QPqNIGgguNqPTeaW5J523m2lVqa9EE7O5DHV1ryqSiPooVUx
WeSPQa3sXXHEB+VNA7ltb5XUFl4xibCR7yqvxZoWfbr9A9aCJkIlql/YZ8DgEmO4vaIJYzhBXyHu
wTYU2ZFq6w2nULnqHWdCGMukkx4K34caYGJOlN8isM7cVkNa4tNV/Foge1AOwNOVnVeeEyCCjAHO
MRdOVXGf0x819Y3xM1K/6v6kxzu9PFLBT8Tn24JXz+9M7qL6meMHQIpIwsXxm5k6UhNamoHEKHu8
LWWxglvaMV9JqPusnwNIqXJwtv9Wp4OMSheah7TMLWwou4X+1xgnsMszvZhPNhZlZaJcBLtodmb8
I+qPtPmh8a7sFZ9eBm8Bg4EpaWS0zG3Q41kOwG5IKQPBjg3FS9GOSsiplyLOZbBSU4GIM1HMhwKb
nzwY+YAKAOYan6TemjfRcfaFo3pf11a2BdjH3vwhcWZjVsLJAvO8MPcQNHK+ZxXOzKNshE6hAwjN
2vJIQNmi187chZYKutyBul3BqQWsWOOFOEbJVhlSYwD9PNZbDpnwKMUbSeCY4soy9zdy9T8qMbY4
6uVAKhEyau1xaAA0C4yhYwdU6Ty3g8iV+j+t6tVkLwJwst9rOcg+Tw11OgS2kHO6K2vty28hOFo8
n0GZwfwWqRE1YR4S6OvQO+XU4csWH6r9GB36Q7sJHzsvE6xgA+qVO93ahS8Njwhn5RK8+AGMm+SB
gA5Igh8wBl4weiWoWs0fvXlXhoZ9OwRwdWXu27oSozTSIEqhThVvRA3LnupX6P1ODp+xF78VkhNt
6T14Vg9ga30u/Q/e8AlPWeZuJCB0NCoTX77LnEF1VKCEgfA2oj+V+PW2sjxJzK2YGsXU5jp0BeJP
H+yrdDelj830FES8i2PxCCaynn9AdkgUUIuKGteQVMuHWv3ZJpy8eqVHh909FTNdAF0ALQ674dao
pRyoatra03jSghNWTcbUqxRvzvfT6EA5hYb2rGqcC/GKrgAIZNjthlMAzh7LuuybIaRNU6Yj+iNm
qzg14ts4Ag4QNJumJQ9uSoA7lNjU1DdZuaf9UQj3gGGbtL2u3A3auz48YBjMkieKOOUngRMXvTs3
1iDuk9kbQC044wGkgEZxG5Ng3wWTFZHRBYyr3eZgUx1f+7DE+tOH3PlppttGNlllsp/qk9GK3hja
Jt5NVLYAHf3XlgPKMMy+ALNHXdCYL+9jFEwwYTlryAMQATGoWpjHJLFN0a202rktaiW2X4higm0x
qDNocRdR0SHSnSa0FVSZIsEh1NFLjl6rwrA0iIYH/mB571IvOg9dmikQlgLcfsxmTxR0q5XeheFQ
dHdx2Xq3lVu5mRdB/8hjAlvXTIAdkyAvEV5F7JIo8jNtdG/mEdzx9GKimgTIl7LRF720wMqazCPy
Z6H5yhz6pUG2BBSutxVbEQgmPYMsPXP4BztWJsghCUAnBspwwKbSchvNP6f2KOTVKZLcv9/sRi1C
xmIbioIoXrPXf5YbgISjoNyVtcCeypcpwGSx7g05xzpW7v0LOYwplpISqg1QE+0cdHzJMZWeo54T
klcC5YUIxgCVWQGBdIVzawPVlpXB1lVOiraqBBgkUGdEuEIz/tLE5VnRaR7isNSwe2vz2enL8DGP
OTnDqh5nUhb7OMvIeokIeiRCCnD1LAUDqEWxuW1hPD2YyysWQlPGdBN48bLfZeWCtteRUC39fwlh
F5pVDZTTcBC05IGq32rbgaiIvJx2Mees2O4EyTA7qBbQROy0U9jLDtbonNt6rNWYsen3z1f/BoM4
+x51nVQtGC86bLbPx0g/aFNiDwXw6ibFKaP8AOpxKw8HPMZFYNgZbiXl9hhKTtjnljaIfjA8tQmv
R7l8IiYruPhRzC2SYyypNQWcbta9kOKpmu4o3afNHgzjUuL23cPtQ1gJthfilu9wdgZxIPZ5LC82
GQ1+H5nAfX9LZT9IOK1Q3vdkfLjrTdKU5uLDSXzf1dU+y59va8KTwFwbRUVNMoqQMKjvQe7LrcSx
+7X668VZMVECfOIzdlFwVqkmPpM4ji3MGwDk2Jzuwffumgnxxqiw2ubRpDxGL65wJniEdMbk/hDA
IcTnLKiBGW1X3Smb7xt9N8YmQFH2uSBzVF41RlS9cPWj9XDVfGhqAl4dIeztDBEryN1IjTF7Yxsj
YCM/9Eex/X37G65Zo6Kg74NyM8aQVOaEyag25WhCXmf2f7K6eB5RC+uk3BEV7oHKK452Los50KEF
9ECVRNiEPWB4raaYySs/jGPw9CI/1p8Fpw61MkWEheIz1ZjQTAI1jaUc4vpP8S56NZ6Su+l3ZVrl
3kAf1HW07av2wN0PWOlYnUtlsYdLQ05BxwCpeJ26wx9MsGtHdQtwjdACP8P/6+Ox8PBEKgsxHyFr
qiMnB+L4nNtJ/Eh42IFrl9zZSWrLhz0LWaEWY18lhpxMQSc5VffhENnDxCsQ8cQwgbiTwlrJ2kWM
Jtpk2MWorvGK9ysLIxdWoS1B7UyXiUzG1C1CBODPEb9+j5/zg+QAxf9dfQLhW8QJw6t33vnhMXEY
oDJinywfqclf6Ydh6T9bwH8JLrgbbIymCr/LvfyMGUTzIeVkcbzzZOIz4mZaRzUkK8rnQF5lpbEq
8eW2CXLVYwIIeLgkQVxsQz8qmM8DRUW7j3Za7nQDVCre5914nzhaack+4T23OQFFYwIKbm09HCvI
RnscI0zSSbWxOa1j3526P0Qr9w1OjrQyDwMuQsD9LfC33xhRl9YTTFlklqARsNUywtv+lKW7JHbB
14otfCeKn6bqmAebrvOryRFAm5D4nONeun+XycryAzAojjlx9KfZF808ztRMcxWbY0NtJT3GIkF1
Oolg07IAVQWahinU3Tlws9LlSDaW07wlmvGcglASYW4AKJn6HjN4bZ0ByGeTDNsoOQrmKSsOdfVe
KH5tvJqa1cuRJYAiTfwtSR863iiaJY7Jg7nAp1DRVVo3Go6kCjZzn9hG+YwqiSy8Z0XtmGVsNQsH
YP1zDEW7bU8UkMZquVHkEH3Kba9iLw/li+bQzAkaNT8JUEKFVrXHyZNkUGO4ZbbVql0h5G41bHPB
D+Ktns9Wi4lL4uuTX/dPyXgMlJNGc4vG1MnyLxrtaQY0RWQVGQbV5vs0PuWyo8seJgBLbOPnpzjb
xpMntshX89cME+bBJjY2xHwtygelRUUg36fTQzpZhpQ4pN4Y1RNpvSxRrLI/aPoupg96cRCAI2W8
mej7z4ek3hdKioWdrVE8ZomfNx/B8Iy+SW4+Gf2m0C1j8hPllMN/xB44TdFno2KW7jTMXm/IbgQc
9uxdbH4URmSjJWIhKUr0Y0hsVXrJ4yeh+FCmxjGxI46EpdUpjgs4a5W6a8DXHH2CWspW6Q9xusvi
kwCyxQ6NFLnHLgDxYH4gW3kJKmAVe3P7pwVRgnkQgxPKWH3zQpJfQz1YYXXoAcHb5nuAdefmaCdg
pFHdRmy2QlcdWlAaa/IJjESWWIC6M3kHzI2XRW5m8vpOK901QI5hjBJLZKBjA4zWpW9mGg1qLezQ
owSs99bY1l4L9JLISg8NtmEt8V45Gi+1Cwt7wpIcj8l5TTxWOSUVCD2YqcZw0KX4KtWKrpYhPj6k
jmwPdmLnpxrwg9bbk34AdcvuE42jt8blrR+srAmi63AmmXFMvZh0o8al9j0lFLjyrrLmN1pZoEQW
7UfDNY6l2xymTbg1wBka+8JoiQ51eDfBSny4+BnM+Yd9A07mAT9DXhBBIDpwdB/BeAAcwktu4YZz
jENivZtftyPTdQp7qT5zzfVlQibRQL9spE6Y/SxltylLq1N4+i2/n4l/F/oxN52YgIzN0NC/yqzs
TrWVfegl0LNyer91g32z6WxeSWmlkXWpG3PDZSFQ5VuCM81eKyvc5l6lAlcB9Ufnoz3epb5mD5y0
maclkzWnSg2I8sWMDXOnaH4w3ik8VtS1W/TsJLG+eOkqIVCe9aSGjFinv0RtM4v5towbqxk+0HFy
zHT8aAfZAqB5YgUEG1ESKB+i/iFJeC/M60YLCG1Q9V/WxxavFRmvNbog1TMhH2zyk05WhQe5l3tC
DxwdUGsAwPg0AdxB2MaAdfgDyOyf5U448KB9F/+8MKzlN2BRBPhb4FO94vqu07IhhRJjvi49qNIf
wkNqX1fyTABjRWihDxltowGbVzqm2gqrUkHuJJLHvMM4TleaaOyhZ1GnVjypeGuHVjCimj+EG1qC
1krRLFkPgExenYZy2CZEsaShfiJajzeNEPEi6TcI4cV5YPD333iGRuqleZhmKpfmMiaBBP3BDC3F
y7exk9wFzq/EH535EZmGhdaX1XjE6u3Ba+3B2Wmx9fSXgQXfRZVFwEgvGM9g4rr8HYMQTqkoB0ht
p9qTsWRa4cJrjCN3v+HK5xYDWMCWsd2Aa5Wt95vpnJY6CFVQDAVSoZ7jVF1F9m5rc+11jBQmTsq9
ArZADP3adWQR7DwhZwYnup9vgqdiq9j5aBVoKPKQj3m6MVEzx+qGQSsYt1A8tPFzqXmDZN/W7Ori
YRRjzBtVZKEROygmxKK4TZMqezO1mJykrEx0ayym4mh0cfpH6OKRU2C+unu+RWNPGJ8OeLHsCzyJ
Mb/Uz+CHU6gvAgxQxH5KvZeV99saXtcyGDnMC3xWZZCVYBreNpFwO9Lo6T7dyT8E06YH8pQ/lnvt
mGw1u+FNql6/lxfJQKhCiAQpHJikLp2AGrM5mGCmtNMtXG9riNYbdjhcxW+2sYv0mYc5zBXIfM2O
Vl1UdxCoH9tDhJK9b9rag/FzAEB2uCN33DrRVcWG0ZC58QRtygcD63l2BZ5VgAT2QLuxaqTQXm43
PDSF64mKS2nfVcez+kOXp0U/iZA2OtKJ+P1nkVoNEEjt5eE8+/qpQcYa2u0HrGna8BKKVW/EI20h
WV9gA5iQNklFkctzNmDiDSPH/WZYyouabv0Xc1WAj40VQ5C4sN0dvSVGaeJYkQV3fzpftHVXOFS7
8ldwb7ggdZvvsnvqtQMnEKzbztltztwc2EbrqE4gFx2/T/VBclIvcNJf8vNsa3Z16n5x9LwqQCwf
80we45aaIIMtOywApCtjxKhtLcwH25HfYIFkAKAQnuWck73O9ReJZ1c5Y6x9AvhoUV7Cqb7Vfw4f
s1XoXvhUbh5BQL0hn5k3D068U3ajLenOaE/O01+PwVz+BJb5XRHUsU41hFvAylbiT6F7IBE4nt7A
sMbRdjUxWjD/llIHXnRM7Il7rYriBr4yo+GVz+XdOPLYE9cjK/ZUJAK+imW/+jK+jbmBN+ri/cBM
0gAad9fdedpeAbTLj9aiz9oOfAAYlPRqznW8enOcyWUebXFQJ0rUQq4ZyVu1nA9oVdsUJMUhD/Zq
/RT/1ZDx+T6etLmlkETMtyh6VSP3thesXb8YdcHcCyYIkCUxTmc0ZUgHWsEkqeY3qHwE9yDpGXJf
ytO7jDfzsabNuTTG5TK9nMMmhbTJfOuoV7S8wSeeAMYgdCPSRmkRoJMnVfoCfeft41qM9iK7hft8
I4kjx8W0jsF4sCRPiqL39WD3xi+8NpTeaSIPmy0m5UXDVU0WzPL/lUSYZ1YxAofXSCApUsQe5Hkh
ys5JfMzoFw0Sj8oKJkzT1sl7822IckAH5e2r2GOzQSPFXZA2HIu/HtuF5oCKATvMwreJ2e5LV5uo
Wil9jt+T/AHmiem0mCxqrOJwh0klVEVakfOUXXMxoDNiAQ3w2xijYcKHGuFDhFUz2DQAooVxKJUM
mzZu0Ti3vyh7zsDegfWDMwRBCkwGbOGJJqWOiWdRsCo9Cg5xY/wZ5nbmFLvZm1vCHhggmIBBAqoQ
EbPPl4fX521QgH5VAPHjR1RgMSk0PFDdPN9WhTXObylLJkswyQLudOYTAXpBicYopKCikj7bMveD
cnoeBSwmw2JzLNsQ/7bANbUAsLMsCoLmGm/gS7XmLp96QUqobRTPednehZGBi4sHJXcV5TEihsE8
oP5iiweVe3arNJXHOisE5FX798xamDMeLf/zzXbtB47NXb2ylmE0DKYvuK4gP4CsS4VCwB0HWm4C
S86vnaPn+f6hwUKI7XC8+/tkzuMIK2ixyrNEclDkMZmiIMQrGShZAPOv8TdGpoVys6NAyeUvSlXW
/v3dOZru8eRZ23FR3L//VK2DCtoZzS1dzf207lUg3qnIXt5898nePHx97XndX9YZ2Z/L3EIyCRNa
U5yLYPSxHQEe38/Rv3Rlmjwa2iBxOjVXdoWyAdDKll4NEM2Nq2t9ULs21ovIrmMZwHBakWwA6Bth
4RU74bdNWGYfEGDzAMmFCGlYc0V3kVEtjPEu7BsJfA3UmyXwseeim8+vQdpvmuS1S0cnpofeEPZh
2qPVAPTz52n09Sz2ykREmfyuDn4bxlYbtpwfdhWYlh9GsCSBdpGGfzO2ONfTkFQqaOvmXCILx0EM
smszb5TCopKeHZOpiHRb1+sEO8mC3rWbopC1+zCVBVfEIyzYZBGh4Q7Ui1jYB0W34mhJJT8MmC/t
nbqfStGThFHYEzHKVVtK0lYAQe0A0J0qq5T3zohM6sVqFXfObdVWPi/oAPHoloFGgq/LXKLyAsE3
tCOmh5qDVqO5CIoxIeK42Mrx6aCfBlcq9hWALsXEpioBsoWSD2hPdd1GEwQLUZOTDKzoARVwQS2B
HWk984W6mXZKWkOPOehfw1D0Gl26E1MeJdxyHNexAnQfyAbA38nuMaaBYLTotYU2kkxLCd67OXOT
ZtgAwHejwCF0DQzYOncTfU07cIXD9TGGIYP/+jJEVWObdzFSEHSsTEfqdkhDLYPwEAOuIgs2NM+l
MBnhZM7S3MeQ0gNdogbpeTfa7SRYKGZwPH1VH/gRIMHxrTTW6koxkyZSRqlt6MlWMEdHnWMvaHnL
b2xCjXiCQiDmAtDnBZceW5NWagyRt22Y2oFaKxa2d21Q2O4mc1nvw0Fi69Xpuj+3Her64l+urX8t
ZPlNZ7fJKGHAfJBgIXE37kide2Jl7MhQgXux9Ybsb7sMMAnNxOYuDB8tO+UbWvpMXNnJOUifwggV
6Q5QvCIWm6ZhX8oCpz539cUIKC9F4Ksvq8K4jBkLVAMNIJqLTcQksTSldjrxkPwt7yqUuRDCGGBW
1tOUViBqHiMECwlzxl2T2ir2ZbDE6KfBn3Csn25/rqtNA8gk3/kmUo2F7ZcJHKgGDsnUjRFMI3oI
B9lTQQ4y1uKnJNGHMVnuGfFNklDqp5UTqTyC3itzgRcspDYIj8CPuYq/XYeR/j7ECugg9pXVDsan
mRvaR6V0EsCNMf2RVvn0clvndbcwQIIOjEEF82qXJtoGdTBRA25hRpMb9Yds2JbSQw0uciW7T3i+
vhJVFJgnPF3EKwnJ8KW0NJD7ERAhsV3OmXKoKjI75RCAinbuxY0UUR6O56o8kHXCWMFJenXZJPXc
S41egY4oTHdy+4NGskfhhioHUuLKIxBP8NWQqCC4gCSJ0SsCZa8MChHoNVV3MJTPNqh8KpDn2x9r
TR1cnAgpJjjIgGF7eXzIKOYQWV1sp/FPSfvqe09Xvsrw/b9I0SRkOWCtucJOiiJRCrtIjm0qbtv5
ayEFpuN91H/dFrN2ZmCBAEqTgucXYsmlMnHa4gINzMiOEbR8IdKyXVap4N40o7jgvPOuqAUQ/RVQ
w4FdG1gc19kkqjUVpjkS8PKGg/g6ZobZYyY6lh7GScxRExaqHJQQgiz+alC39vJ26l7SiM7wh1g0
7usxLTO7n/GI89FqFCvLEJvgqwnq8XkOafppGI22MUjeYAmyJ8YPNS6kj78/LzCZAStYxjKEwe5Z
VR0yvkEMME6iTk4QYnXNLDZmYHKSwDUbOxfDBIRcDhLsOkNMGhbeNG5oK9rYz3Pm4PW2PquCcBVr
OkjjryltgUuMGX8V+WWXGSJmkEZVfZNQiH1U5kD5nPUQKfZtidfxHVuyS6EEa6zm9+1yaXK1Btys
Kcc2U1xv0GRyJOyNgVghx5f1DEAcVF1pmWBY4MGRrZg65H6vsGGZDDRxl3LnKvxec8S2GO4TJdGc
ApNC1JDc2/qtWTlo4ED3REQwaGKJ61KO3oymlgFJwe4BxUXLEFPwDyZ5UWs3md16WXOI3CrYoa0G
WmohtUfyVIt22H+U5V4tXKK6Ywd2e45FqZB6kSfj1LVvZio8GpUrxjQ96SsUtsvETgo/UE20uXlA
11dT5XDvCxHLTzjLfLqxQlBuIKL8jFVbzW3Mr/e76X34Nf5IObF+5ZZe5qFgPzLYV/A6uZSFhv1Y
pQVkEQTGqTsMzamVVWAVOU3CEbVmN9+ASIheS+Bi4j0FYCmNzAoPGVpu2mB2aKJtScHjllwXgyIz
bAeLJOztNVO1UcgIMbSYbb1DqRIdXsJDkVs5t4W9WscMGRa5rhLwxowVhNExRs8h6d1c7IUjQuev
MW9aLFKKQNugQ8UpWKzEGJCEy6hTYT0GExmM4wkBASyLSsDwNiiHGOXnDAXFiWSbYMg4STFPFGMW
ZFZiHKEZw8pfSxJi7Ca39eI95OGsrXysC5WYHDUSxVZTcsgpQEqDFVXXaKNNN6ucWLkmBpsSKLmh
IoBklMloRJCyqLUULCcH2iupvguKEmuavIbNSmzAbJ+JPj9ZBnANRozSg6gs7hqMfMVvg17jNfF0
Oyau6IGm7MKaivr40qG99NYyKJNQL7rE1sPhT9RmHmaCrDjgsXCuGLeGetD3WMsCtc8Ymqg1JBR0
iqpGWhxmjOVGjbjr8i+tSawomjgfZ0WaDqQ7ZLXLiw87updKxUg29EJJUlsh+l5EuSvrDUfvoF9l
Aave++sjhDRcW6C7NA1MYl5KqwIyZLKWpTadyU7EkqlENFduOCnaiv/oy6MLOGkoKl8hpXXakAim
kKe2WOj+8l6OM0w5Zmiv5MPfh9ULUctPObstIhUjLaYOUUptPoPcUkmtUpsnp8ZI0s/bZ7di3xAF
nYDnj3uZ7WJEfRFBaYjSKmGLLYnTJPG61zwRjDaTFva0DCCixs7R40zrGM9+Sh9vK7L+ef5VhHHU
EMyy0mxCChnAKIjQrXrG/KgIvKt81bSX3jTIRzB9ewXIXRvinE9lCjhH9anvDas3Mc0uh241JUdF
ILw399r7d4ly/yePheKeiBKmNCjw/i2b0WrqsLCLnhrYrK9+BAHxaETBAJh4t09zVSpATZbSIV7D
bD9jSKnW0KgC9VSR7kwAa6W/ZWm0SvU+UyS7Ixxxa/nRMt7wjzwmP5KH3GiECvJoL2MkcQLJpWZJ
qmjT6WnQTgCUtbTJNXlUNVfNyaXodi6XCVSqVIJhIoRcKZh9JfTU6mFSngfVb6HtVPhFM9lzlHtd
s9V52fCqJZ3pzPiFHghZRzPIRpcMlqMvqxLC/ZRiAVUbrFnLODtJKzfNha6Mh6ijiWhVLLrKBypl
VtWEng44g9uWs+qHZ1otlnUWu+Yyph1I01J06k131NqfQ9NZsNjYKvnUsqvCDDDkAhdmuaAZldI2
pT3w31KsVAmgROtqq6yMz3xptUTBc7wpOgtASjlGHxVxK2p+GH8Eum739L0vOPFn9XSBro6YgMoE
nvGXevey1Bpd2eLNEjW/MwJKsw5jZCmhnLthVeUzOYzVKKRCX8KEyoIsgeNQtoVWRsb6M/pPjRCY
HkpGqISBTJpJ5GiFzLQcO9inMJmWUpjYLTALTqawdmxLbcrEQBVq62xFE7W4MRPDIUX5XgA4RHKU
Ym3fteT1760S9UNz4dzEx/kesDqzSqPshVDq+hSLknr+rItTuq0D2h1C7Fq9alnydlvc2kMeQ71A
coQpgL+BfRiFfYT6cDSldiokTt9uUawq+h86ivvTrhNSqzKO6eA0gXdb7lXHB+EM1aol98I3w3TO
pREWQ673HRVxOQnRgbSl6icN1sTEQmvuCVje09exK2rLKD5uy2WNUkafQFkAf1E1RT2OpU5t86kr
xjYtbWHWMVCCwTinbBUXT/bbcpbff/5SZ+UwTjbFtaA0C0ImnZo7AywOVe4rJXDoCWY8eCAP7GEu
wjTUsQgOVEXRghEWtnMtp6ir2V3TgF5JwWobVpDG1yLHAqeo5l+oqk5+Uffxi1h32V+mm9/SUebX
F5hTXP6MdHQ5I8zpCwWS2hJsxXPd3mttg6o+2CPseR47jry1o0XY1rCJBQsy2LxmboOeqgm0rYDj
03evZrNDJ1iix6jluPzVZb+odiaKTWnmIlM1NCdKWx2XZF3DJnMRvmutDhjP4C3p6i2Qbz6nUt5O
Iu96WhX+P6R915LcuLLtFzGC3ryCpnx7p35hqLsleu/59Xeh58SIheIthGZrNNqaUGwlE0AmEmnW
svBc1OEETBQomZRFXbXFVNG3oiIq/i6dlMxTu+DNyIJdXI0pERUkaGZteCksay9WU8kxUTayYpVn
Hit5owW9GGCd4yy+61GqCTTpVihAadUjyp8NBJQarx62Zp44R1CX3k7o8Dl3C2ZcmeUg0pOMnzqg
ef1nKUqcKfi4bp6rui3kyOdyfK1q+liBHNDTOqfcKfLAtqo7IQHkD8cTrIrC7AT6DzGVCx7xc1GG
0CWdouWlXSAUD4BegJAYFdK2lraaejBTTp5mVRxKAaii46WEksC5OF8rM00CYqLdiUG0rWZdsoUq
TsmUFdONlVnoOY78U5kOvM5xauasx0OPGcVEFTWUVhiPrlSyj3ukKoELfAtHQaR0K1ab/7BtCxlU
+cXlGCe54osg9ABho/HR9snBj5D0Nv1HxOs7IwRpiWA4fy8SRHwoFAAYFU0qTGwBRHyU1rqwRGfe
kyDYVvDDmHfN8JQNGIVROMLWHPlSGPO4KDo0jhhxVNoG6ith/6UCUSQDW7So/EwFTD0Nh0j7y1ib
WjlaAnEd0lQ3kD3Ol7QMo16MqUhBmr1RatEEEXndoHOcycX75VuOjNZwlF1QT2ch4OaumppKj0tb
BpuPrjwC3bU3vXDyVM2Rg08lAePsL8F0tGzkePG1RQVANjLN4GihdfZzDWMxRkxewtZFoM4JJmZ7
o2fReOn0fWA8oJ8QQ0ZP18/MmhczUSSzAAWJ0qLK2KDeBUHcCFhTKZQfu0Lad5nshtpo17nAecSs
3hILWSyehzmGvZonWFc1+QonNG/56KECANhzHURulBc7uR0rIpbWrSkGL9f1XLuJUVtXMeSJ1kgg
4ZyvbN5hprYTcT1aaQ9P+mAh8MjFlFhCYOclx7HxhDG2Mc+g9YwlCOuVTwtT4G3qpPFrVbmj8tc4
jNQmFnoxEU09N2AVNago6UVOfwY8Jjj6qayrxFUA6i1Un1WdvdkDsQ3M0sLf31jZoxT2H3LGoxJb
F4G2XxGPTQnVovOtAcOMYuEFDbeVOCkm9sQy5JjVRVvht0Uj4/J/Ir7/fOGMc7QbiWmCENe4RR9j
eRx3yWa6q95UT3/Uyc/yNyDs3MJtXHMjDETZXT97a9cNWnNQOgJ8Hgr5jN8CAHEPKFtcq4bYgqcM
cAsWOsW314WsXaZLIUyYUPepYqKvGCGY9VwZuwyD87NpwxDsbLzNPq8LW92yhUaMNRWjP1VaDmEy
HpgS8mgqL4+zumboFkErlYZnMpt+FtDTZMh1WaIRVNIJqFkjO0ifpbhxr2uyLgfPOjgFlArYvcmG
BsbaIQYxTYCliXgHuEmPUrAkIcNyXdTqDqHDEhVhPOig1fk5B7RLkjYa3J8l1m4LDIvI0dpfWgki
4vxJ8R+uS1vbIrg6lCeAgIWInJFmzWGo5AaOfDm9tk1KhI6TM1lbuT8CQH93rs5UzWaWmhCgDz8N
KIEmt5B3ZfBkMJYT6mrR5CgJ2JPuWfG9ot0g0L6+TmsX4FINxm5KsRPLroGIoT+Gsa02u7Jz1Iaz
9zxFGIPRcjxJOwVSaqXxgNzlTcCTzdrava7M2sVjYboUiJO0sMu+bw0BEAcDdQIyUO9NElrPyQAu
a/0z/2syS9w7S0l0WRceNba6CaE1JJV+S/TKtzN9kzacgO9iAoD67aUUJh4CV3YyYeoZt1s032um
APw2XNtAMdTV5LmXWqBGY2C9n+wIQLKAlUV7TxF5aRrf1NXI+xje4jIRfSqmTa4q9LmyF26tx+m+
dySSqGiOJdZG3Pnbycnd+Nl8NTlHdDVwWi4DY8uTqoFvKsZij0DIGersNgJFBdoCMekR7tFBg27q
cDMPMjA74s31E7XmtBai2cGnEG/cTpWhdBChf/UDKWhlcIFDPPXOLD3+tSy8XfB4wRWJ0RL2Pdib
fqgUdQtZRQjj+BxAPTv0tjZs1H4f83zL2qpCHOU9QJabto2fH2HMpcWWHuP1jiLuDYoWtqq1SMyg
kVZAD20/fFH8p0lsCBKb2+uarriDM9GM9YBQrG3Ah1PamXSKSzetXgB1dV3EymmFCMo1jyQ+hocZ
7XK99KNRaJASqe4xMyCoLihJ/f7QKn+LoYuOaTQeoYUb8zhIhzCujaKWaeBAhI3qW3nah8VLPDz9
B10WIuhdt3A2Ka2x+xFE5JEbd6cKdEvCCP6brcXDzVu5Dc6UYVZtrgdrTEpsTJsAWmk/le9jcN/H
H9f1ofbKBNXoh0E4jdcI6p3sQzbNhL6Rkxl3Tkok0JXa+U/F7Y4y4c2orz1laR8HGuAw84v2UcZz
JJGup0VIz/Zp2gcP0020mT6FXbDLIK3724EtuOulNBZc1yisUgwFYEalx3ATH8tj6EUn8yh6wWbe
aJt60/64vpArQQ5y5ID5QIYenQpskGMkeR3OBtQDSAXpExBUDxwzWrPUPxLQ63F+9BI5skapgwRR
uOvHo9nsMt+5rsT6Jv2rhc6CtJjCbAx+DxnT/exMN2lO9K/anTz/NXwXvP/w3KIA5ZhPoKNWKN+c
awSGPLmflaq00cPvIzEdT+j2aXj8v2uGtJDCpqONslPEckD83qlvwJPL5EMev7bz399OS13YHKzq
Z50QRtAltgig/EgxHtLYE2Jgwt3k8/31fVo7CjLGHpFlxziixtqS2Rl1llQ1KN8mMGKFvQ5Y/7kM
XWM2uSwEKw4CmXSgSkCSgWnO8z0C3BuG2iu4oTFAQWtuD5No/YelQ2kJz3pMEWP4gDkGmhmCtdbH
qzusFARxI4iUio2MjFZcWPdq+GGCVPn6+q3dSBTRHU2bGCJBGe9cqRYB8BDQp1YFpKQWsw6y8KCl
AXoQBBJpnNcJTxgT1ldK1XWpRCPh3C06oGSP+wYTRpPkdoZ3XS+6Uqw3X+rFXICFUJpm4kNUP96I
E7Aj5IL4sZtlKEW2dljfCQjFr4tcO4pLkcyFWA9JD+4pxMV5XuyT3HprdfmkqGHIkbMS/eHyoMl5
CgQI+rDzLetnPFECAVY8thKRk5cKeJQgMDd2UrT1Q06Avb6O/wpjkzRFm02FIUNYGYTbIc2P4dRt
rdbfRWpOBGP+JeuAbjYFkQdTsOarFlqyBM6hGA96jAlFNFcCELt6HgNAkERAH+XVHS4Ra3BBLiUx
p7Lz2zjtqYqDXP4MJbUmIpg/imQ6GuXoZqLixGJ4O5o/RN13CvMZd+kmbmTS6sOtXD4Fo4pSU0TE
rufcQasHCmV1FGQRK6Jp4Hyjc0VIldKAbY56sG0AjJlF7e9qrjlOZ9UqkX810TaJvlw2qwPeobBV
BLhQXXxq/MdWua3zzfwVTK//wT5oLCKBBxx84IyrGUBILVQz/GeCuuOEZ6GFFvxm+rguZVUbBB2S
gaEZzFExUqq0ycJKhRRRT+7xLXaSxg/+mDhZWuxbiXcpXPQ/0PDKXMhjTs9czDNcGcJgPG5lUotf
c/hejBlYBlQP1aDTLE1PvvhsNJTxueI8QleNZCGc8XLJKPRpEoDwVBbTg6k9ZqL/mISYoMDKXl/W
1bO4kMQ4t1KRZtB5YlkxaJ7qmyl+74z76yJWlcFgEEJj5McwIXp+3MtxAPJtDmWi8KtWHDP3omYj
hFwiYHoCLq6GP3LYKCiAuctDih3DmJ3kBW4Dnptn8U7z3RQoTiUPm2F15RbimANZJlGm1QnUEtGA
PJeFPaL3nTcqxBPCnEKrtYBHXNPH2PBYDdu0eYiD3fXt4YlgzppQgBM6iqEHevbsDANJcmjrBvl7
IRagKtEHSkcFTeYMBFnS+UoBIUV1zCiU1jH8e9JbWCwqa3B46AJGnxQ9h4uHa1Si6mCMIoIs87Ob
noLQIKOGcql608EvjTGR40ewhXA0owbCnrqlVOq3FlLxwJ0sI4RUVPGLFohhgDq5vnYr9kMb0dH0
QCkIL9q2K3QPwBfAj6uj/IzJMRxrJfjoRg09NW3BEbbiZgH9pwLeBw4dAStzqodJn3XQs9Ky75ck
ouV9wsR4Pjmm1hAl/ryu2crROxMmn6+dMQYShgUhDHDk3QhsTIMMA6c8uLp6C4WY452W86wA5aK0
Z3QizfKznD4AQYCEPKbZlYDqTBfGkQ6NIDYlftqRPD53gOQz2mmbWZVTm9ZpAqpvMOSuHvOOH28J
6Z8vjp8+y1Y/ZHS/UGPV0c+RFbcTr6a2csbPdGMsyzS7QCpr6BYIxS4zKzK0vOYtnh6MGXWRWoxp
AD3iUTn07UjGxoIiKee6W4mxzzShf75YrjAHR7oxQsxsbPQWDYbeWIPgTcHDqM3s4uv6+V5fN4OC
wiKUQAfqubQ2kzLNauC9y6lwlOZQgYH7uoRLXD3MXEvSvyLYSy8thSYfBYjQPGULcDEXcPIkPwjP
N+Lt8CM4Krb8hPaXU7nx3QTI+x/Z74T3EWux0tlHME5Da2ozB1YKMkMh6UCfIB1HzTYL2wAi7JgQ
zNajMqrzxK67qj+qM94jtHqhlQpITSuNNMp9lv0ox2Mfjpil5jgRzkaywwTKGCUNupYRSlNc8Glj
CrzoZd19/FGGfsHiYBZCX5SNRSXgQWsOZAzcId5kCR0ydWJpM+ScXBtv9RjHEaGKOM4ZBM4VBo+d
eb6jIBBd5AwKZ0Bn3bT/qMZ4jyG3sjoTIakRNxjmNBuJ5BIvG0pTg8w1fHYEGf9RqZhx7CIajU1o
4XX06LXO31tJJb34nsfOJJN+3Fy3Pd6hYHwJBtVkVVShlyK9dP47N1XJWzfGe0hVj5m+EX9/a4U/
hWnYiln+2gKI+Loaa6WZ5dKxVadWL8N+poe7DFQimJ4ZbzFjnyogIglPeu7kMmhReEI5i8fGGVGt
j1mnwxHjoJu7yBVBSL3ND9EO/kOVgXkqPMGH5K1zXVl61i6OiYwhMQmjvms5bEQ+vgyx5hA4USbu
FOTDDOHTAMTadUmrCv4r6SKXXUuRmIEIHnlmMIfodUHK5r/Y1UIC43ULA2MUIr3LamDEGP2nFngB
b1Zs9b5cyGB9rFk1ca3Qs5H9qKzHObhBZ8AI8EVDQZszZ8lWXZKMdlgDrfgUlfrcB0rCYFR6NcCG
5XtFQrXGdMbm2EW3pcAx3VXTWkhiXJJoxV2XqNRbNA+i5miia5U8j7R+AP5ow3gkJZCjYh6gzSAg
YOpdAdQxuexKZUsqyS4AyZ6ZJFDQ7fiSZD8K4MF3HCPjfQHjoKayQmzdQsum+NKVz5wHZrZ6Zy1W
kXFQc2rNfjZSDfOXYHiwJLcR7vwOhutkTeyitPe/HRAWwVebc1/NQygUxFuUtG0QlQ7BZwCYpJ5X
iuKcRTZ5pg+1PHdgxLRF5CcFul9v0fTWJ3uNV1bjSWJMTEkABWs0VBLGPhXhEAkh8CqJPn6OvN6G
Ve+HwRq0K5voj2M7Vqp5aiufZkhE8xVDVyTQP1rtruF1Y69a10IMa11ylDYBTQjOxk/dwt4cdZ+T
vl492gsRjHG1Zi91Bn05DuZj2P4Gw/N1781TgTEdLa50BeirtKIREzEJHLHbKP7v/00IYz+TWplD
T9dJ7nUnB8grENmU4O1/EsLe7lldxy3yBHiX4h6KZXcWNAKYHvK/SWHuorrHzElDs6WS8Ryq75jo
TUdO68MlGwh96vzZcxYVBFisVZpQTQyJWNsBBIW37/JdfGveSTeVE7+KOwCWAg7UaY7PQUvyilQH
geNSV4118Q3K+RVVmWgANmnMN4LCQOtfor6y6+KYREfJGjlrulaqPlOYGsHiTSBEcpgYAMyxg/Kn
LwORqB2cufztj09JWHtirDjdILqtZTlVlXmanv24vqncFWcu5NAvcgk3JSJQTzpKno88pyeDHDKz
48HRd/OmOPqH2s1fRO8++Gj2L9flrwYfi8Vm/EjbSno60+dzMLyr5bOgzNu+1r1UklDS1E0CmKGI
s+b0r7yIDxciGb9ShL0/mDTeaUtSYbLC8t0exiL0nJuM419Mxr8Yel5LI1VNnnbm6GTDq/C3KCYo
YJydHsa7tPWsirj+cVQtzxgf8vSDO2TwDVtzZbnYC3lSjLKwZqgRHxu72EgPEUHD2h3i0RpIOicN
ULl2+Sp7/kP8qr+KZNjKN51tOc/KJnMyXkKAs6jsnV3lGPPtgu/Ne0q7O6t5UHmsmOsiMLtBC+t4
RjDnowUhXCVSi5gAux/G28R/lnndHOs+5o8M5mx0uuyPkgkZUTo9R1lLolH1EpDklWXxI1d5LSqr
VobeFKAiAuwIqapzL1PVWi1nCuIPAwNFlV4Qq/N68LJW5T6MdyKvorGeLKJElGiUxvgVO/CT6XmT
jdmEpO9D84JeaRyR6IgRO41kd+oNl7hk1aIX4pjwqvbnxJoMqBeJP9Rpb1Y74E9kJidekHhimIvB
BGCQORTQStia95MrnqK9Ujjpa/leEwk0XPE+udNs373uIVeP40I55obQkhQ1N2B52C2wl0pXHF9D
gaMZdRMXJo75PcycU3AL9lE21KmsZwHqGynGaYEgmbgNQLnk0WmA02eMZOZNnq/qtBDIeP26k4VE
EaBTak7yUUd0bPudhtKkOPUcb78SRQInC2VrwO2hes3O20h+JtSK1GR21489EWO92bRl0XACF55C
jM+YzTKJxxkNiJ2V3M95aEeBcUhHzvTz6gFcLBvjNWQ4iCboIEVPN6ayH4BzIt5ovMGXS2I/eqss
xLC3iu4XyWjRbsoZ1JCNnYo1AJhvqtIdi5e+sM3ogDG6iFJtPkxA4tM86z893g06cwk0UFTGmPUE
9U+oDjqtuKEUpoxHbXrXeT549dQvZDCrqaAFR9VQ9KAJglBxsuzDaH+2syv5X5XqVrxB/dXNW4hj
VrURAAFZ+1BJVd+06VOSn3TrwM30rRx38HbomOY0ABOH+bJzT29OoPrM6d4102j31Ufoc87g6klf
CGBWbVCBrFsaEFC3mwRYo8ovEG1d93hrtxXyUUDdohckTPdcB4z/C6EZwJ0rUwH6sLDdWxr6zOYu
BuMNxuZuAlFNNrLaZNvrgte2CO2v4JcAcxIad6jui2BcHvNRs/IRbkl/MIx7tD2O8iHhpWzWVhCk
fUCi0FVUs9kesEFuhbIKFWpesuNH4i7QZkfIlc11ZVZOAhorKUA8YBJM1JTPlWngDoXI1IAEhml3
Wwx9kaRlxYtAv0e7l3cHejeRaAAQqAwQCmwac+AqCwmHSOk0EjQWYD/n1jgK4fgmNIrsJkDrB9Mr
EhFxP7+2Qzk5LWVxbJLoIVCU90EKXjBkl9wI+jRvEgwjkyAAF8HfLQS+EEilwA/DSAJaE1hcxhRF
W4zxiOCUUJ7a8nXI367//exxZf9++ueLU5NnTahm6D0jhbRJhBdDfhrT+zTbaKZTBrz8KXt4WGGM
F1HjXJ1LAAETP3XEICSpEnhoDeNcZxfPUioGYSIdQkBV88KNyE3bU94alSA1SFTjRUveFeVZAA9j
pR0T+bkaDk3vif5JTng9NxczSpCNRw32CRiz30DQzHoafZFWCtBLZOkHyKpTH0A0vWuovw3NDju3
BmmOpg2uNTz7SeP51omLsfndq8scanyCAlYb2s4LvpTzTxD0QjfHHofamEpkc53ER6Ih2reqG8oY
dxVuuzAhfYx+VN0ekenNC29E2qVzUZbCrSzD/YbbCjByk08SGdym8aY3nvLxcagdRQzR+57YlRZ6
A7jDJt/HFPqjWm+nHLztYL8E07aaB04inNryPVN/NfWjZd6q1iaexE0AOhpAK6fZY2fs85wH9HhR
Kfpn9f+ozpzmKDL8OU+hehUkTqinZAQMI+hnQ/V27Bw8m50pftA63rtuxYjOVpw51/E4CkI6QGw/
AYEAaPFYx0fwHOCwBUfQGHCuGPbuZ7RkByuQs09MhFIaKSbkGaaJiOk+GUd0Udsynkj69CWapXPd
T6yY7lJFtrsxQppeF/JeIxqYboNyRrt2RqKZ1xN7kdH5Rze0UAJHDfO3LL2MP02+nnSQM80jaLcz
UvuPefrL0vZSd28YAkksZ04cjLEOdeLokicrX+jr++ZalLOBCAAXLpXTMG4aEWkRoXSvr8NFPwP7
gfTmWjhMPwtUrZCw+JTivjX3gA0iuZpBHGzeAPHHr3QCy2Uqu0ZwN0fvRXlI8gw86ahTjpY9RRhp
t+47BYNk1a0J6vnauJEb/ef1z7wIg78/U8XEADgEDDr8ef6ZQAAVp6nBOga4pwXDtpLnKNxVYE8C
SVBsBY5qPJiAuQaGuFW9dqD1Hr/UwuSs1uqpWXwFY49y5Y9G4uMrxNYgKkJTWlrvMk6uas3hY2Dm
j7KM/YlmARZaf9DIUFvKQz5LImW90A6jNtd2aVkt6YoZwGS+DHDWPAvdrvM7Enfx4DZKZHJS/xdP
7e+1p/3x6PTD5KLKrr2IEDaX0P6WVveZ7IX1TlFTEoJy1bCcznozih8i9h9ok/j3pzYWrmj9GGrw
ZzxdPwUX6S/2S5j1L4AQqygNvqTpZxJX265RkZSsDqa8t3zg2tWOhA4mQb6lZUYMZs034/SsCr6D
+lUHMOg4nojc7WvaL226mQZi8Ugho9qSLH0z0Hs+FeXm+jdfpF/++WZMw6HvHDR+35u9MDAhSQfD
GiaNhM2bL28M44eghKRu1M0IKiS/n+0WFEkGmnZ4LS6rpxVbZog6Is8LDOzA7PUCo8Ua6dKhIF3b
FA5m877UFjDp15VkY/V/dPwjidmXwPR9VakhCVBvwP7LbCH0Wm3c6R2PMZYniTENOcOm+QkkBYro
+Li5UaIkSnqn8h4G38wyF2HHn9VjbyU1r0xjCuEFo8p3TJXMMn6b7studrLovhNiV4arDCT0Od5I
4kZW9kF0UC1ERS+p9aaUL4Y54z/eh+kEJHBSd7foy8G8qlvIL4h8J+v++h6su0iKyov5A6BPf5vx
4qDpSuqDsgEfrAv+zRiiZaA27gPJANTlqHiJrHqjOAMGz3Ayy3pP/M+6BjwMBmk3s9U7RdtznOX6
yV98EOM35lBFJz+mN0muzx5N1Ulii6n9YxPKtiWgWhkdGvFuaHXUx/7+egfyOx6O9LrABANzTDLg
uAxRBkeRtyEwYIWT36cu0AY5bWprKkKOAZYnhOiY7mbedUKTIHVj4EIYNSEGr2k4kHgKSyebWvDq
+Y3g4f/rb3yfQk3XuGGzBEm1vDdTjsJrgToS5EA3B7Ap7chmviRV/CkOM7iZuG5+joHiFJb0orS6
I4+FbRXaox8MO1NMjhYoPjM1vNcH6TZSVU/rE05WYm1VcAgp5jUeDXjBUyNenMQiBjp0mcJI40Ru
buV4QoBdtJ+KVXZ49qbosauy6AXYTPkhnObIFgbx1gy7lBNXfq8+Y8IGwlLxO/hC/YA5gAYQn3w1
lDTSjmXmhiaag2WlFo+SjxH8XgvoWOUw2KoVP4ZplgHrYwZLYqTJ2DrkXNG59MCxUZrbZ77obJeY
aKtLrBSFDpzLjkKwapsewIX6qZgBshDcKqBmFLO9oR27jOMcVq6CM7n0zxc74ldKY+VgjCFRG+9S
Y/CiGZODbcY5hfTzL9ST6TGE4wQxBrPgKXDppYiql8R7XQKSX8tpwVo7Wpq2kMDcNFKvTpGYQ5HM
ugmM11HZIfGUDK/KeA8GYVAVqvJxKDhqrb3DzqQy7gT0MUGomtBLM56l+dUX/E0q7oX8ro5+py2I
fkC/xGN2Wd0ypKbAlQxkJaDUn2+Z1iK9oE/QVNXhMXx1m6EHtsgtTnaBLtjFli3EMAtai3U4GVTM
GGR2OWzCxPVzVxkfCkUHFQgn/bNmkuAq+qMVs5J4DtGMG1xDUtxJGYaZT6CQi4JfaWghJeRmOWIG
u8i/MGBAsmFz3fyuLykmj8+XNI2zVGpTXEhKE7qDJd72SnHqU/O/GNu/OgIB8lzMnCYA+KXur9Qe
mvY21t9mniNZNbSFCPlcRBGJodiN2LVkFgiAGO1e4Lgq3lox9wmapEQNPGrwVGG4UTBqNY7B3ip4
CFX0FLPHD8RpQA8DZARYkZlTHlSjkNFJccDUK25UxcQ3T1LVguXnIOg8NKS198PZxcS4wUA1S62J
sTOVtO+n31oob/N2WxWjrQPgMbRuxbn7HuCuDWBKGRvRaDbm+Gh12077stQbUfkqjC+gTaryndXm
TlMUjjocBOOnqQOOFR1e1w/syuqcfS+zOki94d1b4HvDCqkRWW9FvHq6fpdkYEQA3UxJMITHY6mm
JshsyZlQxiMEmWxGrQCh2ezmSK0N+UTqKHfBmGV3sQoMzGcTgwbXNV1z7PByFBsHWT75gu0c0yhK
ro84CNpQk2YfpybONOYbHPMmNW7zqf6t6tlDrfPKrWuP7aVgtl8r6JU0xSrT1+1TN/yQ5N+BJTql
+VTUuzYGW+x8XxqHqhtJp3F874qNncUnzEqHctcgsQnRupbZWf9jADltn3MM+XvA+2I/F1EQ43IB
EVT1PvCsSAyP3ifNJppeimmGc3cU82dtEinMCXKnRoEeLtGek9CZ0YRXTI9l3DpJ5BXtm2whg5qS
eX77T9tO2SoATwdeKMZXNoDZy8oJIVrRPY/TIVV2Sur14N8c520wfTX+IVPtJN9dF7uWlsPK/xEr
n/vPBDNqgpXjRTdYSDImboKAMEojtwV5b904pmTahf+zjzcSsGyLFMjrBtB7AW6IPjvhIZMd2bD9
1I6RnmzNQ8P7PrrxF1tG8Q5lvN1p1fX88wpw4VahgFXR1cGJp4gkdMq7u/ONXZP8mGbOEbmY3Mf7
ndII/iuPOYhCEaRF1GA54mjcIpkiRRjYk7yy3KXCPiqfe/NR006AnwnHDinJ02SgtTH4FY9OJN3r
JW/Gbt0mF9/DHFmMRGZSH9Pt0d7ybt7V6exJcHld9CwLdtK9TCoAftKnasIXudfPxlqwt1wMdsIL
ZUJtlABji2xriyv8mPqlp/snHwWxDM+l8ssKP2MezMb/R6olIslG+Yi+/eMiQhdwCdVGq2hkTn9Y
qUi0/C1IUmJUz7q5q8bGNoxHQRU4yrIHDQVWHfeuSikEAWjDcin04gDqXsEEN4y404CVM4DnQzti
vqbuH4qC4+4u3qgU7o7SFKIJCTXxC8ILSpvYYyo0tN+8D2/36+7TvXkMHF5V7uI0UzEmvUtAQoNu
BbbBCpAeShfOWWS/aOTkeYQcQWVPbHfLCWYtNhlFBYECCU98IPmhsEujtMWeyb6cFnJQRrZzck7e
2+mfH5538k4EYvETP9z/+xe/2ZAdwU/v+99//tAlbk6OR9vZ3t9vf99vncP9y/3L18uWc6jZSx2f
qoCP2qBchegDY9HnsqrVVL/owMNrN7bneZH9/WPLw1T5xjFZuq5vQQpoacECBDJ5FnlHHIosySYs
vnNwHM/xoLRLOOnGtR0GwwJS5CBbR28F+zYCpG6WVVEV2Qk5HF4Ozund27x+quTV5WzxRVjyrc5C
EuMZxTyQfCuEpMPphG2zXZ4qaxuDAitwAcHnpqI14PwMRYVVxE2EJMjh5DhvJ+8X2eA42FvOE/Yb
EY/dl6UcRhGpz4owKSDn9P7+8fT0FJCZPI3kYSaY0sbv8V8Q7R5de/v4u7Qffz8OhP7zeyKoN9L/
4bySvhGlLr8IAH6WCchYeNVzzWu0luRhI+GkUHPZ3e6wvMR2oPvWtjnqf/9l14QxKanByMVRq6gw
B6efeA8bWCYkOVuHI+obfuVClIqGGQOMESCZY0IacWwC4J82VNSJWoC3o2ZPHQHUg34O/XndvNfX
ciGTiWcCKxm7pgK6o5MRheAXoLjj1xdom9iR/Wvzurk73h2PLmcTL5LO1D7QFPSvsswzsat6ORQT
CIYHLIjnPW1+2Dc8p7Jq70sp6vlRMQBbAG4cqp5zQqoMHvRug5P6zDsmF4EHqw5zJvUorSXxW9Cb
4+025IYn4TsPe3E6dEypoRqMIXW2mKbERS4k6NKhO3UwyFvvda7jbe4+S/fz21XaW2oDnKt33fwX
YhnzTxQ/y2YJYun5SMhbZ7+9NO6A62CyW6dxe8cxYBUEN6VKWvyT4revaDiwWxeFa6KTHP9g/TkX
03fH+rX1YEI9Mw/ReaX+s7X0GnVO37/AcKjx0BsV1yg1VvoLfsWPI/7325hgTvjhUDO+bk86tZcr
X8WC+QuVX3Xi2Vd9f5vn/HN706+g34KfuBHoD94XKPRIs18AUEv0/YDAHnEMsy5FgUyxWqPBhQpG
RPH9Ay7ygbxC+xt7T92kc+/xgpqLmAa5OUAnoNcPVBvoi2MsQKmbUOlNyO27qSadjoKp1REr0Vwl
DTjvjm8EwzMlGWGMV27jXIhDU8HlV5DbgAQEz2C7J7/wu5kAVgD/IHJzoS+B2pvjnf2we9jsXBfq
//59/4Vl2XnUkF7uD9t75/7l5XC/7cjvwBnIF2/kik3G0PiYLgoCKQ11cJY+VkuGLEepKcGImujX
QBRMisoFmBOacqvR74zNbMzRLqjzlONkV7ZExwwhuDpAlGVc4NGYvlBNswqwAEwpqASvuM5B/R99
qxqa3DHXQq4ffuoKmE1BryJGgmV0WoB9gdkUK1GUpO6hp9Ii/4JWd3UzmLaBFIVRu4bFKRZdxD/I
by+lMfFPYeWJptUilJvvBoyiWze6fhzzTYRGr3aP8up15S5aJLGLZ/IYR1iBNDHuBMjLLTK/+b+B
srOdP9KPYFfs4oeS1JvkaXKGD43jUqjdsKuqiJTDXANDHoiB8eeLt4KuVGntFxbovMv7aPgZxChL
8tKFHBnfb8yFjE5OpGzoIaNKfLSoJOh12A4o9FxfwrXjuNCEfanKKOwPegUpWao8yQOwfVtH7IeE
SAon+r7wgehmNU10ixrobKSUf+drBseQltaU5XT4x57i7mYMVI5trYsA7wxaf9E0yzbmygXqHyrI
HuxqCnZlA25LYFp8/uWCQQ06AGxoFK4aCGbnagRhB8JcH3hos/Zhjsgm/qiR6BYHjpiL3adiAEAK
glmw7ODSYMR0cTJYeo3VUg9FZZ0y1XCAScjxDjwpjP1YQz8oUgQpdQlww6g+xpr6leV/Sz1OgSQp
5xrWjWZnWezjNtJiq+ghJtDfovxjTH2QjzpckMPL992ZHNx454tW6m2hxQPkpHnjCNVmHt+VYj+H
Mgn1hGjWDbgP88pOeVDcF06WkcscbRnZ1KD3qVy1dYFuY+e9RZD0dvsRPb7Kg5gLHM93YbamCMYn
SQM0JUCQ8d481zQf/agdW3QIo83XDsYCpeCB+MqLz8Pu4QmiJrfwQjrm6SVlgqBGQWOsESnyDkxz
xWGqy/cE3GAcvVZW0kJLObyqZqDjg+Uc7QRA3UkKnERTJi9g33PaoOsIoFtILOYnJTOID3yTv7Zo
WBrImzCWgDv3O65ZqJgYEuir4i63FXSPDn1P+tCxUCbxK07cvmJtNGVGibowOgBWsPO1jPqhRhsS
XIcmWHszy9ENC5bhQjF4T6y1TUP9DTjqGFdRkRY8F2RNYgkXDo2mBJlw+en/kXZlTXLizPYXKYJF
IPEKFFXVe7u7bXe/EF5ZBYgdfv09+OFzlYooYnxnIvwwjpgsiVQqlXnynN55NvNdUpsbO7e6oBM7
inPEGkE7O+kRC0O2TwARMJjws2YOrn+giz4z4gcI4f+uZ/kdJ19oDIFE4ALrAYDaz7IZwg5Bw3b2
5FX2jZ65I2SYJPEbYFG6+TYxN4BBq8sE2A8ewqBlrw66FZB8WljwCg+X/E4n2c6Y6E43yq0EGqs4
SyqWVf41o/auQtrpOclhJopjj4YfgylfqFb6raEfymrLGS8S4MXachEDBKqDWVRJYZIRzdqBz1gU
3EKryluNfk+SX9BT9uN8qzG8cjHDGHBMeLRalKoOqZNGgzQklmYmxRMR5h2T3677yOo3OrGguKLU
pjoSDiywtPeKqHfxPv4EPdMNV1xdCNAjIJpGqeSCirxNikmgzo74xKNnjY0vZrKRJq07u4MeDgqu
BlSXlcMLNIBliNKCs4/hp7CcoRPzysTs08rlL0WxM/pnRu/ZLw3ZfCHa/fV9XAsdJvRf8QOQ4kAs
+fyoFbSRoTVB8S7lwDrUYE79kXS7EFjD63bWAr25AMCxTIjbq4OxtSUG3Uh02DHZPYY8/bG03XDK
XMfJ9z3XXQD+No7xH8ykesBQLwfLMjaWmWrWns9DUQyUFlBPMb/QCIjWRHQfLDdvq9a6L7rG9mYa
v9o1+5QM4+BaWawfazpoN6GQRzzgzaBqpQBM1Hy7vhsX7yYcRnTIkFJintYCsvh81+vK0odkCoVX
DzrwLB74+iMZQLoxtABjdl67eMOP1z4zZhhMYDRsyBKoz98IYyiJDQijVxiRG3bfGQuKavaSbOMz
ry7sxI6SYEKsPCa8BIY47N/a8akvjgDM+cI6VM69XgXV8A9XLMq06Lktpwfou/ONBLrXIuEQ4wXA
IZA1ALsMkbym3np4rkWbUzPL9p5cSLQFUEPn2D7beRpY6bYY5+XO63WnWDsiy1PDxjsDE2Eq/o4n
jRBOlxSePj6E8b2oIZ7EDo4WtMUunv5l406MKR8q1uqyEXmKqEM1V8pbI9k3UFy4vqK1O+d0Rcqd
kzVR0xDEULC6BYR1XgEqkri8a9EI7v/Fwf+uhypPgR70HUMewVSkv1f8MGbPtfEqq+P1Ba0eoxMr
SrS0nSEbGwtWHH50AAOvHnvi9ltIt9VDhJcm/ACpMWgEFG+L8j5NBHLwyIx8p/uloaAHa6wBLR7Q
imgUeXzayg/WXHxhZkYTG9OKTFXoTdLSEBitKDwkVzsnl4Aig2uQPV/fwMsKDiIfQO6oB4BEA4yP
yg5meYmeNYScPSkb14pNd7Cpa/c16IzH9GiUYWANtHaJ7FwL+B29+CGs4h5D9EEPDHovB4xN/rbk
FgnX2pbjHcMMx0K2YlhKHMHFHw5pjEpC0TIfrAaI+b+zqtmX+lsxe6S8r7bQtmv7zSyTon2PihJu
gvOPXDHSQgYgx2mHzs1BajmQMmY83pdmbvvXN33VFPYdz0YHwjpqV5cisoSFg8WV9XzvYJByGLVX
mw0v181cIgRgg/2BIiBVsvHCOl8SEI+20Jbn+AxwNMvit75N7pv+1xT+NAfg1+M2dq1O8yw6vOjJ
uLOgoukTQwOau9usg65F01N/VhLEVgfFLnHgzwSzNW9dZvXVIWyAoN71FpteKFhjwgCTzoXloojf
Cb/Snf4bPHPwJ0ePQPDC+xxwlVjXy0/cIO3nsdOT1CVh4zBfkhoxbYqH8tapS/ZdTLPzqbfrvELB
QecvaZg6z6MNIt9ehM27xP8ldVMMIXzNJR/3bVxGWRAR2reuAQXYztXBMhA/F06+jDxMYQOxm1RC
ZM4wtSygQDxVu84Go9ehqVn1VIVyxsRjmte521Ut89hoVYEEKbOIWhAxNbQs0P6Ju8pxJznIB6du
9dm17bH4STqWfJ2Wtp+bMKklLohM8ZYa6YxEupGYs6ZpZdg3Wc9MIKUi7WWQ/Zjed3Syn/RYOOMO
LIlDtGOjkT9CharzjcqMbMy1gkyD5jq4piTRws+051l3Y7SNiHbpYLJHvRb1MY5qFoxpj5wg5BHO
u2y40HxnStnbkMoI43Fdn+/1ui0DAchnEaQOhp88IwFWs4+a8VuoxWnnDSPGKWPLqLaGMdZi/Knj
KF5cz8Nc99BIhzBU6TbhQxd+Yqgo8Wzjur8ADS2vXIz8A76FEikg94qhJtWW8QYcy2l8LMoDKP5T
LZjkGyR73Cq9BVzMJIfrR3QtEpyaVPKYkfcNKwjKLXUMvLghMUgRV8+YoH2/bmd1Dx3ooQMOBdVk
NfN2Gjn3RQ477VgfhpjuS5m+AcH4qeqGjeC2vo1/bal183EqhkRf6syzfdD5d216bmniTfwbrXbz
vGuy57Te0stdeVqgaoUXLjiFl9uCq9eY1kV10kDmMnfuI/lUDvf1+COKv02ll1rB1AQsecXpdkEA
ZFRA/ht+kn1t8+/Xt/ny1jr/FcZ5wB30modtjF/RZyDkCV/qKfMBlfDC2B+qL3HiJc3Ga/XSgWAR
fB5sedejtq+su7BAzpPEbeGh7+NVkgQ04cch3DKzUtmFHdzGwN8vuEZV0CwcehszSCUSrcF+oU7/
nPRxfWhj58Y2k9IVRjZ4sYmnXZvUx6SEfjlw6HzDtS7TV7BwgF4ERTW+CNwsf3+S9c88c6pkKfMm
TXOPfCXeh4J3fjsBWgiyDpR6gUHfiAprG8xAuAw07QLt+wMFOLFZ9U7lJFpeonQ+5m4t8saL5BDu
ukr/dd15Vg7OssdA8y0IKQzAKRlIqI+50DMsT8jPifMriyfXrOEz5J2Ib/30AD6paf6vY60ohZ4Z
ped7qokwj2oKl8U49CHV7a9t3AVlTTfKGuuLWzopKNUzjDEqi9NMaYQlhHQwXg6VB/FQO68CabN4
5I1H651o7kW4BYO/jHpYG8A02E7gF1HaO18btJM7p6txOBrxq24wsFw+hOHkFmTjy635yKkd5diH
jlNOOcPa6uamzL+3YqcPz9edY/kM56WT86Uo21dDRNnSBZbS1s+zVrojxOOuW9jaLMURuNEwKy6w
iKzCNAQRxyzhzwz6TUa31ftfDZMn32XZz5MzJSqeolOExRT8kWACpLHdeQSXeeiG+t2gh27TbjVz
11aHE4VTDMABmqDLTzox6ZgYORg4KthGSyF9/DglD0WfBOYWzeuaK5zYUeHOQ9yYkxbDTqwXt7Ze
QLw99+c88q9/rC0zqmePeU87DWY6cHs6A9/FovYrscX9tlILXeZwEZQsNA7BMKTYGUBnnmgcVd0q
GWb0goaQBrKPMFhgdVwHi16dJrsMao1BxSV5SLSk35n1VHzwQfS3RlOYoNSspy1u2TUHYhhywqAT
8M+ok55/TVJAYs0hAqO4qdl/1aYZUy7hoDPQZjSUfyvtqXm0kmhoPYJ+AjI5BN3dP3yBk51Rzjwz
a4pHCnaGh/1LGeo/G0Z9Vm484dYWerr/yrHXi2auphDfmQ1fHJC66qXuhfJ5Nh9ibUYK/HWc/2Vd
HOUuvLqXJE6xCPx1VsUGCuxJwsMglZp1U5p9hgZuviVStxbTIPBngsALFzqS7vOv2DZ5G5WLqa4z
7wDneEoK27v+lVavHbT8Fi92uGGqhd04zNJ21tBlkZi1iGrwrh0M7dD2AejsdefJsDFy0m1QfKzF
Gmwf4EUorSAVVbaQEAfSniNK69YYuUxvvXyejoLSnV20G1/r8lEN4lM0CSxgnmFNzYhY5sh6TowC
bVPhzsSf+8jV7ffauC+Gm6J+u76bqws7sabUKJkY2lkIWItRtObF3tTAQFA2brnFU3uJHEVWgvsa
Gb2DbNO2lHBN5jpvimVdk6VBvKsNgFH3k65x24Z4KdP9YfriDLk3yfE+zFkQYtriv68VPwBFbEBL
F+85d04hyioaB1yHMQUTl/jR8dgXmgSjbLLxDdfOOAhFkKSg/w1MgeIuyWzzQiRkAc089nwItNx1
2ieL35npcRgTl7F646pf8xp0fkBiS3FXoSFzvjZuR6Pe5Ak0//i3Gfy15Ek01G0wfsVGP2q2tERW
0nZsJB4nywdF507ZSkOWFRgcJEoGHZe3cqLgRSI1yB1GitvDRClk37a8CTdWuRJeQHRmooZo2RQl
TmVf7bEvx3J5kliptSczD6pkCy2xamKhh0DVB6RutrKRvQ0CCjYxHL85OkoD1SF0b/+zH+oL6YYN
qjbcwhd5czeBh7CzcAMLcTBkBDX7uzoxXCfeYuNdOd2YA0ffE1qrYMC72K8yzcFIZiPypwMY0iNw
XtxY5XNkbPj76luSgb8Lw0sa+I/UpMJKejhghl0rF7YZcwBy4UU67lh8WNNjkj1W9NG297Nsg+tb
uXwNNYfG9N/i8QjKmvq1dM46Gg1YYEu+EQqVcZSuimjjQb5SdMXQ7SKZjn4iZlBUBI1dh8KwBA4X
M0BMNO3L8mlMn22BMud+aB4a+9Ywgjmh3oD0U39Hqe36Ki8+45IW2RgKW+QqdYBPzg933ZWs7ucR
s6/kg6KgRMod1aSnb7F3XZZcFkO4ulEoAyQDEezcUDQkmhkuhvQaJVvb64zRS4CpmcFqZwYx+RqF
b00RjMUXg+2B7CkxhD7uuL31srw4hMrvWDbkJLVv0YvQOkjpYuo8dLkRBjkY40HGPaBjfy+5GxZ3
DEh9fSeL3uXJnUM2QLcX4VT5AUoe08ykyicDP4DqcQRJD6jxaWAys1AXKbRsJ6JwVxvWxim6CKqK
UeUuDs2qA9QORtsx3qXVTT0KN48D0h/I+H7do1ZNYb53qX4g1KlthCZ0OiDsAGF2oEFJon1l7HIw
rBu9H4b/tQu6rArAOlujwFwCXHf+LXlWMhrVIGIbnce5PYr+y7xFenIRBf6YMJcTgrQQqeG5CRR5
+0IamA2PJ4lKrz/pv/Mt1ZLL/EUxorwO4joO5xrioyBgZloDcjutgYJS1H0VvZPvbJ7SQ5TN2ksx
5mmQV9UAAY5JlDuGjOMmyxPrP0cl5Qcpl6GMjblKKIDaseEzDeVm0Kxy3wpvWf8Sxs9OcpROkHSO
b7P7xPLqTYW7xcBZ8P3zA/7i4JVtN9qMzkzgB7C08VrdE2Rn0qOt3VuQXgDIoiS+U+OZA9LRH9Q6
Xvfgy2eAYl35HmSikzVJuHCp7eP2YWahayTfOaDpwxeNB3kdNPXGlq/72d8FKzuOzrTsiwWKb4Yf
efZpqgAh/n19WasH82S2YImMJ5GvlNoMYVOYAJOkVv/gyY3gj/0MQtb/jFNW9k+J9VSUGs/LZYoh
nR7K7gNPnMCIi42ray2Qor6LTIfi8YmC3fl6wNlJaycGDR1oMaM6EKDUmr52SQeuiNsh3F/fvLXv
c2pM2Tw9t5AhAkzoDeGws6PnlE5+3X+/bmTtMj41ouxbCL/DXQwjDMHG6O8F9F9AO6yFWw6+uhp0
eU3LBL7vgqKNt0U0Tw0CZ2XZbvlj7Ad3soRv6btaGjsev0AQ0ddLTALhuV37k/kYj9/qbuNnrC73
76/4M8584pDg/e0TUuFXFOmdGL6N1o2Zv4Rbkh9rVjB3jbEhUMHjvaS4ieMgctpZCSa++YFmvsMf
yOjzLXqbtR1FUrMQRoBqEpiAc2e0qz5uBtHkXhONbu+8NyR3h3SjVHA5SYuDtZCyg7huEYdSB8Sm
QU81Z7Gia6C863KZUxAwlvyQGRI0kzh1GbpVc17voox395zP0MlIh6m8H23WoJ7Bcy5/DQQj0WBt
LiPH8OY07nwe5cYvrcmhMVCHERicAWjUZNBM4OTcUS7a9q7vzVHb58IacR/UtKI+mu/Rv6SjkA+h
Cyk8dlLtn+SFoZMuaXNP6oZfhDuh49nH3W7aABeuZYHIuBdY6PKMVuc1qko3JWHYSFlHXVCl7Hde
WfS/PimXr7XMGgBOwc0LdHzY0ZhQnSPVLJvbBBzlURFvXBtrzs3REgZBN8CBoDhV3K6POznPSe4l
rZH54/hR65CoGK3JH4HGvx6d1vYM4Cm8jR3IUVgqwC0EvYCcJkSnbBIuL5/7/OkfDGAwF3AdYO6B
dTlfDHd6i+Q5FmMtnOfdMW1//IuBBWjooLWNlPHcgBOlY+TQOPfmgf0E0YfHQcC28dEv36v46g4K
lfgXbx00mM+NlBAYknWa5t7YhHs92TkG3hHCJ7ZvWp8jaIlJcldwzXXIhuXV73NiePn7k3DaV1E/
1XmWe0wW3/qeeTQyNo7Nmrudrk25oFAGAtgjxtoi4x2lMN8cd4SjYW5t3LZLtFTTP5Dto0+NdhzS
e+VDgTiS8XQGb2fN9NCL5Y+xxlNp+AJkx5MzRrZHi/xOy7bmBFeXhxqiriHyLEC68x0UYBlpwx5m
p96GLqU0/Sxl3/PS/FyQn9ddcfW+MAHmNa1FjEENQDKmRjk1CHREOg9DYnj6YN61Uba7bmZtRZh2
/58Z5d2XN7QrWxtxbgrN3jWH0RPAvyYgvEy7/PD/s6VcgTQDGynpYasv3nl+W2T3efXQbYlMrCbn
y2QsRqVQor8gK4tEMjUm7ioPw6S/uib1oFHmQtIY89LUFXH9lBW5X8rvy5zc9QWuH23c7cC/26BY
UflCNMzxF3YpscJqkXi/Y+XjZD/EydEwf5XyYFnPxHhlWzJEa3k7UKTI1IDZoHjpnnslTcoJiRy8
0q7jJwNdrOKnBCU9z/Z0CK6vcDWE2ED9oLhMAXBSDkBJ+5hJA6ZkiwHkRq8PYZRuUcNuGTHO15Nq
rIDvwwg02D8PoYZxiS0Tq1uGu4oa5pJfqjgXMjFnnAlukol0v2SUHKsBSunUOfDhQ9Zb4OW1h4hz
Yk1ZkKnhaTWgHup1+oxEWsMAxowB+uEbj8mXsHcedOvL9e90WTZcLhlgjPGVwJeFxuL5HqJHRtAE
gMkSALBhFp5eJW+Ml58LbXIHSKJYhe63RVVhyvCr6Uy+0VG/49WOQZz7+m9Z3+u/P0UJMWGfTnku
ce041oCxLgSXh1buOqvd5VuN3JWNRv0XIxcLvbGOP89X3UCmWIo/dM4jJGWafcr82DrYmGKL+AcZ
No77ljXlsyYdb/tZFDh3mOi25zcZfR0jlNIzPJkAZCoO1/dxJVQzvB6wMJDXIHFQwmdT1dZsDB2u
b4vtUW3pyE+r/cRn6V+3s3K3MmRxeEDYeEiYasuWjjVJatFDwgD8bvWrPRwsclPQg543bm3g9Vxt
VOnW9lFHhc5Y5HMwh60sDJOAEDEIETXz+WmUXlyMt8bu2AHJ2zb319e24ots8Q+TAbthYInnDqIR
DMloFW7VpuO3I/IKd+wg3mIJTM1k7MkGsvC6wZVrHAYZxpNMGxNKarNqjsoxzAguo3Qw9h3hbotC
8oBzdt3Mmm+cmFGlR+vGqKx2MRPiWZQ291XjhZUBqZ2N+L92wzFoDYFtQwMrHYTTzjdQOlbXVjNa
pXNVgyg+InnmtoUhb6ecPpOxSZ55Mpk/Qmm3wVSUWRCndhe7NLYxqH19zWsXPTpZ6MMv0+gLfdr5
b4H0mSFaruO3pHcVx7gBABpzuOTuaAMFRENAQxXb2RpNXHXXE7PL9XWSRoMKXYx9bCB/H8kzMNx+
F9ufy5jviTM/SZaCk3WL43rtSJ6uVNl1jQidTQNMJuNHon0MRpDPi2rBjaV5kdO4ydZA1NYaldA2
N6FMShsGy4mAy/GLnN9EGLlGmXqD+NDjjdB2CQwy8EI92dPlGJ3sqYXZSBPontyrjF8j1BN7iNYd
I+eOOUdGH532rROBtHLMjACNuvFEXo0JQPqC0QAaXqZK+tQBhVBGJdyo1dAObQ4tM4OeQwwuctFg
2/DZxSeVhwuqaSZayIwj1Kk3VBaNYQ8p69wz7UoDe0sCnqdhArepoMLt9PAHjSBdmsWDcWNo+gsJ
ddMfWGt7oChxcInH4nj9F62tHogWunAPApaqAhOcoZKpVVDsfMh3zKpuKeRZm4CTbC/FvL9u7ILa
Ff16TLH/z5pa0QN3atRWCaT29OKxw7QYkbUE3f4zgpcXl9QfROoXgJvIOKh03/AYZjpfq/QOQZqI
Txpz06fRJ76ebvywlZQTv2vpPqJ8xkGCfu5/xGwISmrYhRHdqExWj7gaNjZ6LUQDY4y5adQXMCar
uLiThXFN2iVaZQnL/KmHbLkLLd6jUc8yCZLRaV+u7/aaRWAkwF0IaTaUZJSo0Uv0KXgBJlwwgaSP
XdSgTqbN2b3s9cQPo7bZSPTW7GHWCXJaqG8spMHnm4hJaqcbJS7XqgB/jx6RjzmfbxLdeMzjLTTG
avA/3c7lx5xEDNq1mYG0Gjm1k3ql/NZ3b/a8G3R0ir+Mxr2Ikc+/X9/PVSdBfIAj4KxQR/mCQiNR
ltb4gvnguKFo7oZwi3R6bQsxdoB33IIqAH3m+ar0UM9m0Fjl3tDcafktlMqJsXe20L+rZx7faKEb
ATpDxTvy0qwhbb2c+ah4ykxyI2P5MvFkB3KOBwzwbCSUq/uGQRGoW5sYiFPxQRpwnq0A6b5ndrK5
bezSubNn/vn6x1k2Xw2sOF3/M6L4Q5WiFhD3MGJhINnJpEvSzJfGt+tW1t0OeMYFA4ipHvWygPyz
XqSZjRc+Fc+Y7gb+vDomQ3wgITRzMnrASNbtYP1izj+lO6h6LrQZcD7zAlADQk4nTBzk/53pt8m7
TjCTVRtBH4fe2Im9sD6GctyDE3UjOK5tLeooYJ4DBhFSWUpwRNnEIiAiRrGtIX7YHWfcRPGvjY1d
gpH6/U6NLE50ep7HudGGGEZ64gC8U6XeGJFdbmGp6eCW/bifUSEtlrE75iTunPz8f/4A5XSX6LuR
XOAHREQEtNiz+T0KH+i0b5to19XPhvbKzd9oVF63u3Y4Ttet+G1TtyYXJoK0lZYBMffcHv3rFtZy
OROsQghZYCzHK+t8Z+tIj8ymmXD8gI019Z3ev6VkT8mhy1Ivh8TadXPLD1Y/JApRGDVeqLJRJzo3
Z80hAlyMEKbrQCEA+tVCxjb9KMkW0HFt504NKTlqU1lFBDhE7tGqeOnm4tUs5o21rHk+up8LyxXy
Agw1n68loWFu8h7ZWtx+5eg3yKfiX4oIpyaWVZ74vaW1uRR/UvvhDbcXg2Qj3q9eF3mtfJL6Rvxa
/TgnC1Kc3MkcTSYhPs6U3eh17xFWuQNP3XErodoypLj1SFKj6zPsXBre6Pytz+/rBnOWGznV2vdB
GwE9MqiTLOpa55s3pjOf7ZDjzOa8dHvyXlXyMETF83WXXvM0G+BrwCbBzwVq2HMzYaxZM2UIDTxL
6a0W6sB+t3r6dt3KWs0OUxFAKgDrbdgAsp+b0dqUFd2AelLSkY9OmnuDmNBa0YBahtDHGN8NzXdz
4L7EaLLTRbsIR4pXkZd3fMPvV5/5HLKIC20MaExU6IRZ2QPq6wIhf26h4pj0o5uN6P3SEtITpTcQ
B/g7CUXJxIVki1fOW1KCa5AnNOR1XDfIJLHpymbEC+lWylFoEFhpDcmLAaLZmJB2O8gb5+RIzcxw
oUJ+E0FyJTR0z+JbuOYlMKqR7HQTlKNpOzIXrFjqe0glii7I2G3RBwB6uJHQdl1Z4n3oXfeBtWNz
alJZtQWWgqiKgEVw6jFI2u9Nsi8H05/b79ftrG0vfO3vB1bOp1U4U8KgBAffAia8GAu3Gphvs/om
aqPUBa27z9rv5pzth6HYpUYC/eytebpNL1OOL816g4PDB9U4Ebq5gXaFcCn/NVs/pP19iu/bsfMy
um+6fyg4coq3PoCmC5BA2WVuTnEGcALCup4eIua4ThneGelLy/3U/p72/vXNXku3T80pey1LZGoE
DUkQgc1fiknuempDqhLV1KXuqDu/r5tb9SGMLS8ob4rkXr202iR1eFOhfttxf5J+WT3MGhSxt1Sa
V5eFh6y5jBkstBrn4SpO5rKjCexI8bIcil7uRx28OfKeb5VNVk39YdFA2xU0iUoArmoR23UqEY40
3dOig0l8UQZT+C0xNyAGa8nS0r4DRQ+g3UzFMCQTH1twKyN7aXetBc3n5z571OzBY/pd026c9sXP
1ABzakx5MOuYjYpiBmNF3xT7HvwRLuG0PWIArt3wwS1TShIIkj1JhQ5T5vDAph85eUIlYMPGmuOB
pxVZpqFDiVitbekL0UOZwiGqTrpZV3poO7uVQTB/smFpdTUnlpTUD0I4zuyUsBS1UCMzoQYZPvT9
+/VztBb+T5ej+Hcqe7D1FTBi0QTyd58ambi6tdf1VzFJtxkfMZV+3eLqBp4UUJR4iMsm6ooJBZQx
fqBlUGnHJH810g2vW3Fx3KwQRgUhJ8pYqouPFUA61XKzMvrbYLsek57WsQeVqsZ+9JvoupWju7Qf
gfRGQUgD8cZ5lDCasWzmJUsXVg9BchKALuOV2uMB6O9bEdlbxDD08kwt+QLYuJeOK5Cf5/ZmvR47
08QeAtS3G2y+Q9n6+ldacb4FYocaLh7heIkrX6lomnyqTfTHYvJRRQ8C46hpvlGT3rKhRAaaJxoT
EjaWUdSCg5qV3Ol8DK6vZMXfzlaifJshySwzquAJdVq6oKnL5TExX3TIp/9/7ID0SvkmUY861IzV
ACzvltojABFdWoHKa8OzrbWPj3c6quv4w7mY0TLQZZSYF8a21QDDuV09VRg1xZSSDzaEBDSwvIzL
neikAwpEjR5j0AIeR8AYIA9tFgcKxDrAazZDyseNGPJqpNnPcZwGsNb9wvQF6HRqEHI88dYJxS6r
UxTpknGOmCumDMDfFqeOHTp0MoAdKxtzl+WV4VpkHr+Ew6y9p1ET3TlJNX2MUc7C52IA+Y1L03T+
NGgs2nPQ6/wMk2x+YrkBJTOCYel9VVXFANBeNKTePNZduK/DlvV3Tp0RGZhNpsf7umP8swOZsC+k
lqbpFWUZv1cT1xOXRCHYU3hr9Af0BItgSDH+vxGQ12IKkGxAZuKhDHieckHPFW4EoaOiGBat31r7
GplcRQ+jvKvoTvBP1/1p7XScWlPCf5R2yZQasMbAF9ZVGEoC8xRHreG6mbXjcWpGCSVNNsNzJpjR
zZ+6eM7CT333Q2719tayYOggM5T2kK6BNnJZ7UkFoA6t2DExD+018kcFSiaxN+ljFqeeWd2SdA8M
kSOfbHvjTbtpdln9idmhjTF3z1Aw7c2fPUSyS/EpbzJwte0sC2wz9LEhOyh/kC1Q959BLiXrAZ0j
+iAOojPcRVkvBy0aAY5OeCCq+kHLj7kfAyCjoh4sXs2NHU07jtw4yqzjiNGKzHrG4/A4x+XNZLL9
9S+8cjmd/RRlD9qa52jJ4KfQQbdds7R8YlXALbeR15UZ6Oq2WOFWcgosHJfTgvjVmEo9HNphkVAB
Hsu8tF/KvNxxXmWeJUBDRcrfKL8fmql5qSj/eX2hlyI9C7DdBK4DY5JAj6icgyyyWDM6HWS0pzer
0oJYF5+doQDIO39xGiCPAXjPQf6gNzUkJ8enBN3P1kpeWuOFdul9qL+OrPKIuTVKc/kFkCpi5s90
ALYGTbhy0VkWCDEHpoHGTa/2IP8CYThG3uwgiYVL8nHjRK9aM3Da8FxZ1EyVMIW2XBpnNUbp27H0
p4JBrwN4pKn0jQgIzq2T/adKcu7pSIU50OMWOnAAmyj36yxAUcMTaJcH6Yu4r9wH73D7fOv/dvzD
sHHFriH/Tz1LZZu2QPUzEAiJeX05H0MMfesRFwyzqbS91+weGsFVkaW36dyw8iaLSXirsTyBkkzV
xL/DydSI12a2juaC6J80Y0oPqeB66VKS5QbkSMP2Pc6s8XMfAYjgpjSWN/HQWzeTpuVPWopkq4jK
jcfYWoxCBo6GF0B6FrQClVCRRnPTxv0I9Brpey/ExILGGwthn75DfC7b1XX2igrYk5VjvjczXX3s
fl8/OBd3wCKWB/A8/sHlhrT5PEqGczQLFjPixijMhlHgDNDYHH1Jj9ftXGQuf+xQBESkEgAkLp57
Eo3RM29iI4GdunrNTRAHVx/XDSw/9MwXFQPKQbOzdppFuRgYX+AXuv68Kc65tQbF3VtrMtOshQke
R4HVhS5IWzfcfMOEinMq9RTBc9mmJrZdGn3WnI3vsL5NwGaAFwz0ZFS5EcLRsHtIZGINaeOyIajr
T4b939MXYM+A1l2wisCEKXkFsOszMRNN4AEhvphmvHca9tnWtzCuF64LNSTw2aCAi2odevJKsJuH
dLQtiYgwDaCGRJ8Qo5FdvBeAY113rZXLZSmOYyYI+D1QhKpjE40+oMvMJ+FJ431EgYZ+7Uu/1n0x
3/TaG+2CsHPj+GDK0c0x/aSZj3kCosiDZnoG/tv1X3PxBZHlg3oWKDUL5wi3yvlJ0vJ0JohJSOEh
ilTGh24Ci9/WRbISbvHlkHgAzAO9YTSCz62Q3MG7L57zRR/xEYqNr6+LaCGUr14mF7qdh/+u/AWK
AQuzzBhFQkhU41AX98wcgYDyIgC/AN8YrQ/D+DxuTTNfnC+kCadmFPfHq8qUTQkzAvw2A32YnC2y
rpUrGBZQDrAXlpkLlh4rnxJdWLBQmt1u0kC/6wOPv8/nXbgl1Ly2GHDf4+kB3YzlOJ9/I9ueQ7gC
cp7MSduntkiA2GiF2PC3lUtqGZO00WKF+sJCZ3NuBggbk9aaFF5UOBEKRa3hJWx+RFPFDct4V83Q
hZ++j70I8gbASOvlur+vQBLO7SvfLI2I1dttLdAwBIuy7F05EVD96fHDHP6umySYCMWgJp7541ap
ee1jotWLVBb5FO5nZYdLEFWZc9Egq0SDJunvDciF4OESjrdzttWLvQxnWOZfWyp0LAHDLI3Boe6Z
cwsgPTTAx1uoNfCtIsLqmjD2ir4iJkgMtXyexTZaMPZCtYvaog5uPJYH3fSQtx8F2W98uiUEn13K
OG44C/+zpUSRsadNlzHYQk0J7+Vfmo738sEOS4+y7zP6MAkNSqARx9frhlfWiArJwmC1jP7gB5y7
LNhaEvCLgX5zEL+jgrhGgaQKc8TpDXPS3T/YQvUP7gHyaPxzbosMtSjSDio5jtGgtb03jL1WWV7c
dG7737EHmHcAthtWQLEPHNW5raqdpBFNYJ90mr2t38+Zgzqt7s7dxv6ttGrPDSlnrjKn2s5HGOrE
bRbfz9V+NH8afDeils86ty9u0RrUjM9leeTNrsuer+/pcq4UvwGx+P9xdh3LkeNa9osYQQeaLWjS
y0ulqg2iSiqRoPck+PVzqJl4ncnkJKNfREUveqGbAGEu7j0GbW/cujKI7dP3PcsWMwKDKjwUoe5P
egAjoYDAYXU0QQfM56wuoCr9Ga9R7hb230XM2b2q4TRV00lxc9QT3458JWVbU9uTZq35vDa42aFS
lA2JigHkLE2LqGUASWgK2sYfCmFuo3cOl31u/bw9odOPvzGhc3sB5BLCgmQlJCRNlML3Te2O+q+x
1lGAc4ao2v37aOeP3tnnE4PcgaiIZ6iVQ7AKVP64OkoowMfl4JcthKyKNUFjWHdejXB6i+IlhbIo
DAC02ecb4yYclVYJHanIlH7TJQV7H4O6HXwjr0zL70VSdzQrJFvaiDixD5UU1LkbV6HypsDPG4jg
Qt8lMjP53dgH1leWK+qftpLYXuJGsBOJgO53Cl1kK+iB4K7zpHoex3HYmFlZPMiSZRwMoervWV9W
m9wudDi4NQVjTk6E/IsPDf9lKBGkdfpCMn6ggp8x19IzVabqMJSdC3H0StCSW522MXpJf+7jqLXv
YzvLI7cZoyajozkMzA20ruh2dpAaip/GkfUOnTApc3MUQCuvTWBX6Bsstf8WOQO3pQlIkHuMSboG
YXZZGTZVLEemI2qUziFcUqP9nXVlUfpBmQ5kJ5l6Zz2pdlhzyrgyDDudpabp8K5O470MlAimrw1K
QJm1YROFut3cM54Ezc5IymDb2IZACHtIf4bg4d/3Y1zoDs9rk/iZBTXgUbUEcwtLQss9LQQ0HojF
gLofgyR2kjQZzE2q6cxjagVbqawPzGOUl2buoN6BujXg5Uj1CS4W6OskuviEXCFBc70wwMEtOog5
PYQ9U5qdiOQGkkaZaVeUSyJ5zuFPeK+qxcC9AcSNkyokNsDCIRkUH3o9UkcNrmc/O41wyAPZRU/g
/DgqPqBl2h/U0AzrMbF7QFOaEOr4DqnrxtNH4NH8KIHDEm3isLg3Rz1rX0YoqbVOahdZ6dlmate7
pmjkP7LSio3MwoxTIqIARewqMvtDFVXWz1APTCjusqDfyGMt0AIGcekV3R5eOlGaN49dX2gVrFeB
F7cbE76rpiplH31B+s8uNMr3XPTySUfJY1uSwDy0UpyC2RB0pun2dmelNJSNcWcnhfQS23X6ZA9d
2UIXkJuuloblQW+DKKA8MdXnIkkrn5WqGL1GwKGQ1n0Qv+VKVT5UOewdKLP7emtFHUjcNQjd0L8d
O/YbKl7DR15KtQV7kXrcAEAiQ7DMBNfKjQbbACcuMks4n6WgNFuSyH6nYxRvjUjS3kqltYmbWCz/
i3pxrTtQJDA6qCWmI9QWevN3AKl8+KgpLH/kFSk2lUXU0lNC07wv7UwVFL2LMaIdt1HTaeXADLws
TXrUOTUW/bYkRW3RQ8DSxOrGiR4bbdb7PQkn0I/Cs1OSNmzy5kj6ho5ygI6hgWfCSRpiIfsZtuwf
QyhxQOO0U9ZsZq4OZ5QuIHyp4ZWFVyxedZe3HevVvmtbRQL0yJFqRwnhMmOoTiSfrOgR5dLbh/PV
q2GKBu9AgF1xSl7lfyEnWZ0wRJPs37A2cHp9pRLznaleXDazCLOsj4U61Asj9MWhSvfBt8nOH7d/
tY20L96486ej0IOgsosipR+u0N+urtbvItA/1azpkjjLGzocM7xMUD7JQHVBj7Rr7ur8LRIR0F0D
Tett0a9VbNZCzj5ekvYoE6ooqATiVwK0jZzRHBsiAb/jd2cRx17TrplyvPnsnlfsZrOrtmPTZeiX
0mG4s1Rfg8uDwtcS9+lXXwWBtySqjFB/vko0eyM0JKNDEONV3bx3bvyW7Pp+o2ziXbapt+X29pq8
FsebPtxZvFm+WWbwVVHhKUM7X3lW3rt31XmKHVa76sOxP6pH05U3prsS9CplmAWdpSl6M8YhgLGo
hQWxG5SQ8arc0T50rRPpJjXM+1CqaNlyGteuvObYs7QNJ2FFgIihQAR178ulqgSxEZsVRmyyUznJ
uq902K/S2e/B/fP3Z/lQ0HVd1Kb4+5KAWoTWecKi8nhK1iQj1sYx7Y+zLVcaWkDEtBxzeLmkypbJ
ayii/2dx/Gcoc5HwSm8l6GsiBIpeZuD+4o/jsdt+gA0afmWHhBp+6hev5coEroadPew4s/k49AgL
kSDx9Jh+yQ5SFqTnh/7nD+Gmu1cbznBr1ZbF8wSbYSKh4kqYPyehUi7J6LdLdLRpuScf6kZsrFP5
1bgvD1AiEPch9kLgVjR6lQ/Gylv2utYyrZqz6LMDtLRr4KgYtoQgdAy9/K2hTUUH5kkb9Ue4dspM
a/zqlLHJd0EOqLc5TjFPuYIcEWONjuVX+aY66BsejJ2yGZ7y92FfUWDvDrFM19bs4jAnvoc5yVhg
F87e0ZBWGcZ+wDAHWLAaBFR6GkR3MBbVxK4gbsTuyjWMyLVzGKbWBKpXB8AabZB5TaKOWdcWEgab
pl7ryV7W0nKTHcgTdLKOwrd8+7HfIqP21vBQSyfBeeDZ2WrUZVN2SNxpDGECmQrlRQfeuiQrZ/jS
QXAeZnag4Vsi+VQRRlZ/mjBkN7q/t8/rxbziPMLsSJNMxlQGnDpFWbqk6r7w9YeG0uBYB65BLfpa
b7PNI7T2H9b2xcIUgq8GdI2Oljaw+LOxqfCUI2MFqnBZvypoapeu0HeD/XZ7gAs3O6LgMpjgZFBR
mx04WjSRyKoR55zuZWhChlUMiM+avPTCd0IFCZ4woOApAKDPDmyZVabWZgM2nf1qm49yuEIB1qef
ebGrUY4m6EHDKgDSvleKvp1SkhqJe+gcIDPnBFv7XqPWJnJhlUUbnx9irzmkj7AB9wYHhPa3h35D
7gxkhRlNH+p7nDUH5ul3d+MGksc7lQbua+L8y5me/cRpjs4urdDijQQiAmyLpbu4P8SGp7F/ux0Q
At8QLX/YR8n23LSuC8BMrPosxEsGTMcnXVv5+1dn5/T3UZKHkzSEkwHVuxyC1MkBT/s8dBrtS6me
+2bfh3iouCFfCXS19meBZnMV2Az7IoBjtQpv357tuflLTzx5TRv8mz07XzbfudCkQQ6M7WyPJSNq
xFreYkCu8TZQ0yuOsafd/SpcgM+cYNMc+b5z0l1IozvymDzZu9RFBrCRXnJvDbVxtUdAtYE/FpDf
k83jlToeDN3ltMp6SGCpXw13224NxbkwqRcBZkdZ2sA6SIBW6RDzfmQ+WO8FUOxrAK+FNYIWLNYe
QY8IQI3ZVo8ZXtqkmaKUp4TVNFNh5ZA7VoL2mvuvd9R5KGMGgVQGO9eUAaGG8UHPN22976yVhGxp
NHi5aqgKT7ot80s7yUO9bxsNH0X/0GEunR1YDRosMD3xypJf+vznkaavd3Y8ZKqBopKBSDkBgCgD
GmRNGfGan4IVdh5ittptCODJeaFjvnxTpbymqoeqmFcHG6FSCefm+Hn7A11LUMwizpZcYAMHmgyI
WEk+f5Nsqjulkx2CY4lUS/8glrNGoLjuIsxCztZfI424InSEbPeZBAtSBPxrO4Mjv/PUIYIqUAV0
xeb2QK9uUR3iPtDAQesJxyK6P5cfr+n7LtZrEjopqinxq254UbWC2/nurM7OKsQAYxL63pPW6SyG
JhnwBxwgkYey7R1MS6i1N+/Tp4GiuutHX4Yb0NxpaHzM7r40r6d3gAZT6y6lv3sa/Lk93u8m5K0f
M1utVpXWpMnN0BEOypJwOnB1QRt3POpO+KfxmJ9RqA7lLnNUauSUrdz3C0fZxVzMVjKAxMxqGOYi
0f5aOkXpjJbRU16vwdKvIQnfH/afSZ8t4CjO1bIeEUh4Gk1pfVf5UFZ/yZ30qdkq23Hz2jm6n1DN
093mzt7Y+3aLTtm/VYCcfgXElWBHi2sXGf3l8rKs3s7NwkafQXIjzYmQelr345rUxMIJBOgARCbQ
ylA1cJsvo7RcU7kxttwhDbBhLzx9XVk0C4fpRYDpB5wdcVUARBZvEKD5qHHI2TTZ8QMMk3fhn/FO
viebwElDz7N3azIh33CB+XI9H9rV3uGlWnaIXHt5Qrt3/avdjPc1DUFxPEm/ymPNca+vZfBrEzrb
JJ3aZmGqIGoR+3X60BRftyf0ehcAwwecJ1YHYB9X6R4Pe1urqwDI/EhttjZr7qamiN+xAiYLUmP5
t8NNk3Q5iagYTyBjLECoaHzn4Gefr0ujyrZKcHdY9jACYVI+tmuFzYVzBTHg+4FMHhqdeJ9fLhGz
KaWi+9aZ/DXcg0BRbjofKXy3DTam7aCD6HnwGqaRk7pr7bzl2HgLAVSqg9o/f6RYRjUo3EIFN95G
LR2eMx+SDE7v1WCqO5JTuvbf0XDGU+API60P7cr7YGGRYuz/xJ+XnOSIF5o+IH7rsEeI9FS4LS0X
ROBN7+1Gpw9dxXm+/UmvCwSox5/HnD3/+ICCHdyTkNPmNNqh6rg336Wc/okdyL9i8G7oDR77UZzW
CgQLyQjaADjQoA+lQ1xvXoss1LwtLBFASJ7/MJkjw92g2w7BhsCbI5ceOqgTlQ3NDBmV0JXb+vpR
j1HjtobtNjIeXNizVSZDaTaSRkgSR0fNjXap13u2hwsMBXWqbaKv4MU8Qa1KUNMdPlqnXTP0XLjL
L3/A7GTgtgF5ChM/IKUQVduOIMEdra/m+P5p+WIPg6fDcACRzAPdBgYlh/hFBzzYkfd3zeiUjAKr
s1ICXDxKzmZkdqHizTeMdgTtzlJ4BpyjzcrnyNgDaWWRX18BgMxD4wXHFpJp9M4v93edjC1rWxZD
dO1eCWvQM/y+eGjV2i/637fX9lVREx8Z5xSscPEi1uBhdxkqLgkA1TpCWXlrP8bw+H3sk/owirja
5l3NHVX0fzRYiB9i9BBvx74++XGGQCwUkpJwhYJs7mXsPtAGqbIwndDWdpiZefWa6MSUeMwPYziD
IQgB6xA0hMsIQVQaSWZMWqSk9UwJKZjZHOKC/2hM4XRAc5no+P4Xg0L7DvgtJKAY2mXISGt5CJlH
SCmUD5FV0GaNObK4L/HV/hNhti2SZCxiGJnjNNJw7oKCitlr3P43bBRdOLZC2suP6Fv8gpp04HzK
wHSsDHFpzQDEhSRougGunIR1Cz4QoO+giceRzU7ptH4fPPR0tQq9uEDOAs1GWupRkqgcgchzcgTE
YKRQYSgOfJc6P9QP1bcghrWy9Rbvl/PBzfZenGYjqQ3EBI3sRd7Ljv6zxXz+te65U9Gepn/WtJuX
phOlDKhaAl8LtP9sxXSmmsIIECR9UhIQ8rwsdAf7AWQkOQJ0pEdP3729RK8fnBbQ3/h6uL1RaCfz
6gM6wFCSTOFjlwl/0O/7Kc1EzXvsYPdN5fZkQwXG+rKqiuJOchVSriygaUQX23KKjzrkZMRkTc6n
l3uESZkm9VO9I1X3PZhY5WMYfK6MUb0ZQ5szP4VJGDEqxKht/VGFeGza6s4gf0QkPtqRutV49qsJ
xM+oBQixVXZFvNYduzp8LkYJX8vLUQJRDctcC78gn1Q1BpgB13dF2ByMZnAJoBmCrwEeFz8sck/Q
qyFNquJ9chmyTLS4HRUd5lZFMBobifTVezsGKDDJom+eQtIVj6UskdRXySQDwYgZBEcl0OOtWeSd
5reJLu8h4tCv8eavrk5Mho45QJEez3MA2C9/Gcw99Bp+FPAwTOWDIn/IZbmtB5CFIiJ5/8WnR2UN
GiMQfQPabRYL2jUo35gxlpd1x/pX+IFTOYSIcOyk+b2UvxrtoSX7tHsNjZUX99InP488ewh3mVrx
sILHuixOZnlSsh1MQxyi3ZnhqzJuV8Z5Vc7HnBJTB/YbvRew2GYLDBd3kAo5z53C1o96rj6J7sXu
Ci8IwOCP0B/U+pMsx0dLsva1wn7eDr80VoKmy6RWAVn279T17KHD24a0JfBasAe03wQJIdGqAZ1p
OWElv8PY8dAE+trBtThiWB4iWwH4AV3Yy1UkDUILWYARDzF5GVR5LwnFHZQGxh9GcDQUSJzH9l6G
BD5hnykKTLeHfF02w4wbmGtgx/4XIHAZX2OhYnYNjBfz+jjd7fXOAtq2tPDW6reW7VmobcC2T3NT
iMgRP87XPvlUrJ2fnBMWaWouaARUk8sfUNmc1a0ME80+2ikpcMwwHNOlr5CjgCRtEwFI4AmEu9vD
XvrS3xK1BhQ9p0v/Mig0PIMynA4ytFCjYwzAPx0AoDzZqf2MSsidGbHfXWw3K1o5S0cG6uOIB2Yy
av6zsSpalaFt2QCRXmpUbzNqGnDVHHoqK8FK6WgawWxaoWlrAr79Lcwzf1CzAjQKM5dzpyMfdt1u
kCi7TV5DPqTarcvSXze5celN4Gk0oBAUNKnLCW0TZPexDddvXLHPA0rYkJOGoVvsKVa56euHzpad
rmV+oEQrN+/CnF5Enn1KKTeisp/8xmv20AMr2WQV0sfA18zVJGPhAkYogOcghwHQxLwpIIkRSLcU
50MzanudQ9mpyI+hFLhaUXlxCkOMIvRz6wl1w8PYG5taXiP8LA4WXjp4Ymjgo8019LIR9awww2BH
6VdDTrVU06J5qqO1BG5hfyBJBXZABX4P/K9ZAtdaKauxJ5FOKe2+skBjB5vVKJUPKWu2UjrsEjZs
bm/J65LEtIQsXKgAKKG4NUcm6oVpZsAW507MdyTfcrJXgk2VbGEPn1nbcHRT8weBm4/tq9GrlKHs
DDF9875dszBbHDvI01AvRkcZdL/ZUtbsIQRgNHciuErD9kN7McnJqpgThwc7If7tYS9+0X+ikVkv
qxtEyaMS53+WdxDN/lHWyJUHHQpiK0fe0oGggqSCidWRRcwb/izBs7dtRziaADRVSBxiq+1TphSH
UIufBrt6vD2u6zoPPicOH/REoFgDyNnsrKvlQeZgXQBLbQsaKAUtaj9G4VAvTlnqQJeb8SeWvXGL
owb0cju4vnD4nceeNvLZRR53vSJXKdxblCyAin10VMJmZbkuJPwqXMFBX4VVqQ7pn8sQXV0UocWs
HER/y7Oi1iGyQBbId7dHsnQ/Q14IUt+TusPUCbiMQ1od+HMgo526svMNfM10MIHT4DG1AtvtyJBs
wjY/AcCM4Frg1kKPaBjA3TQNyCvE0RtQMFKxkrUsrCV8WLAA8R983PlWTYpaTwU4T04e163hINlm
RyuMx8y1VQDzqVlp8YFILFrr8k2jnd1qEENFiga/KPAQ56VSgwNLnSugClWBp1Z3vVG6KmqzJmg6
ifU7rd2mW/sAC4f+RcjZh+ZtZvfdxE4yLVDVi1e7kh15SD1w+R9MraJ5OOmlaAR0XBWWfbYN00p1
pRv9nRjMxo19hH9A6qH2M39QpwJJWtRiM1Uap12i0B7w8JJ8dlpz0EF+ZjEuPP23zQ1akGqjtxVI
6dmWpw+VZWxj0oBegUKvwQ8MJs8h4NJDsapAuLTrUHEDjhd26HiKz1LZrm6jQNjYdRlqqH20b+N3
uD6bmsvq4DXSi53O35Vao6rRv8D2yI+iilayunLOLW1MbEeU8yGYe43zwwaAFNyIxIdrUuNwXRm2
kAYEAaquVp5Gy5HQXgKmD/JIc/SkYtZl0k5P00hXtxZ8HOoO/sHJWnVs6YYwYW4HTijc0sAJvzwB
BlmTIlKlhWOFUICrtzz+5Hnu66vc24WVPuE2gBBGZf5ayTwTnERNVBZQgAf4zQvBqveJXDVI3KTu
tbOE+QOkJ2WbhmZxrM0apWsDZsR6VnROqdjByg2ytNchfoei4OTTc3WB5E2hGGPcZY4R/jCSB4t9
qcMOFg9j8hCmz6uIv4VpRu3vn3CzOyNquCrzKVzIThYU1XJvrN701WLcwnMHOdWEVUOVCtnFLLPK
YcGqEdYWOM9BIDmy/LOVvtTGM/V3om7KbJOsHdbX1dWpIHUWchr52W3IozbvzBghhaO41Q/4cjz9
gaY7XtG0PYQ0ow/78K/00Dqmm64cXAuTehF6ukjOQouwqGo76gonyn6WEMVRE1qJ+15ba6wsXEgX
caac7iwOS5mc1y3iSGriS6UElvrgwEFn1+YF1aRw5f5bShHPZ3S2JXst5APvMaNJ8z5WAx2L554/
yZKbM2j62v5KDkCWdibejRpc10GJB+HwcnhjhHJqpiFJhPOpCbJXNQzVpi5r0GFxBhn7qlFLzQtQ
jfVF2lRvMvyEHiRiC23fmClq2n2hgJsYaxPIU5gi8PVRiEdV5LIJCrimJQ84zstN0We6ueUsHn7H
ypAbwM0EmheOAe6VAMSFQ13aILqBLaeDrGB0YOQPRKr2iZxLHp/OAS1TmeTAhEr5tBu53qp1HwtX
Tm2Ju10YZaZTD8y6IxKMUijcSYsHLdDll1JVkncipxBOkhQLCAe7lgMUqrnCAE3Nm2jXpr2Ghxc0
FFzFDCv8Bqu960ymEZrAS+I3yGsQm1KN6lkrtb5wRVv24IA18i8YWOHw1GVu5GgmBKHhk7BU9wH0
/VPaFD0ar2kNdtamTiVA43CQjVRXEt2N61He2qUKGk+TtOoIhebBRnlvyEqc9Wgm7vs4tFunDCLr
M1cgOiZa0/6Kg0LZpZrNNyhzCddOWGjs0RDNIQIsOsxbjkmmQQ2mkFuabevIcWMwp5X19G9ZiPZk
QI4TzKw4Yq3PWRu2tKoi8pWi0f9b4Y2wnDioq4+2VrLnnOcjo6QUaJRYkv2VEEzvk5mbwV2lDHLk
BAKOmlCfAEKnGaGWW8XRDrcnLunetjZdxtTBQXdnlzZttB+hT7xrRanu5GawfpdD0XPw2UPow1Y1
VphUDVq2B79XS08ZyS0PFpQc/ICkzQ5a3rETeDVStRWZAupEDA+AU9pi7VKRq/m7WgkG2R+oWupO
JcYSrE6T2PljMUThwaiEBoxYMZYjBJTLMqYmCFbEG2LI30QhvIMkMirPejVwtExKWMVRVctV5aEg
XVZ4ba+0wUlqKu049Grtaa1m/+lsUW7QKMwI5ABUI11JNBZfODZKgZOJOBbR94P27NCpqgarJy1w
/8uGw9RNWJ7U/mfM77SYZtFWy7+qEW7eR8Nak29YCo1nOYqUkzswYG2zczXvGrus4dkCrjo51l13
R4LPWE0piYuNinCi7/xc7Q9lCk3xJIdRWr5yKC0cgUCsKoB2o0eM6vzsCMxAHIGOMHRpW0mhqrMh
x7bXsStlB+JOK7EWTncwUNFNNYkK0ZR5jVSRElIrjYQaaUsN465IDYfXW8FemLZmMbc0LFTnAFhX
0ae+0h8pRI9jswwK0MF01GNLPd8r8tAmlI8lgaC2zFt3DJQY/OjW6NeExxauS1T3lQmDgiLhVVkS
5eeuikaw9RMu3nkCO2OpOjWSDN2DNU34tVCzGxPydCqQhQhVDuXWKiHWh2/ZDLET/GsVaBRY0VhF
TxyGWHi5zTIebRB2ZQnYZURd5rEUmoCqlD9LQ+9FZupBNNAbhnwlNV94ilzEnEZ/tjXNIDLCLkLM
BAoAWaXhFfJ8+1JeSP7P08U5aIgVNte/VSMKMMKhRw7SZ0WZtUJvXViO51Hm790sjNpu7FvoRLQ2
7m/pjYNXwzMDXhOJbwb6pgvWdFQWBgbCBuQDsa91gBlmn6vRRM2hSYAbk0ROLbfIadgu4cq/zwzB
DIFtElAFKEnNa6kN2ipWERbIDCEOXpEtyP1I3l7MtbLX0tMZwILJPEWf0uD5QSWModCKgBdOhv36
Xg4xINCGGCHS0nSJBMcOI8CvCKNYQNirBx+NCuQ7v0Cg6koobAXA1QaKeQjrzt6GgRF6NhKjg1r1
mgeN1g4F2BqWpW7c9PnDkBgWyEJVF8Yrl83igj57ncwyQE5Q4tamhVCZKKf1Eao8caitfJOFc/Zi
tU0/4mzXwBdIKL2NIDrUetRhq7Sflf5I+IdBvNu7Z/H0AeEQRRwUtSB7fxmpjdrGVHI8tjpUqiCe
4Gp8C/Vqm73djrO4f87izEYU1XaLDglGpE37BbonFowCeyXyIcrxkzB9X8TxCl57qRWCdY0CFURz
pgNvFtPueEbktiocyERQCIXQMMm8ZPwVwvNBCX9Br1RN3FRX3NtDXdq352Fn+zaus1SFukPhtKT3
ivRFE2KTtCtBpt8+q0PBTQ2+YMDPwbRr/nptEuCmOhklgg7d0UAL7+OgXZm/tRCzo1vJK6QBAUKk
Kbx/BQsf1YavXA8Lc4WDbTK6geTN1Pe8XH5VKZtdUjcoqcjFU1ZLvwOW+Ckr/osKxnmYWUmh5Ull
NBbCADtbJPc5tKlCfoqAf7Y9rfuRGpvbS2Bp/8pgw33rFEIjdbYE0hI9q5SgFtqI0M3z5j4aTa8Z
9L3aMNdMhf9fhLPwN01UYtEWm4WLRqM0WgWPboYenzImHikNVy0qdOnDUyHtbkdb2spA2Pwn2mxd
lB0cYiOBaJV0P/bgsKifdXxqCExxARdduzaWik8QCYBdD3Yw+D+zFaLHXB3DfkQ0469uQlhlM/Rf
SfRi98wt289BXwMQLX07YOtgBARoLKqn84DagG5tEJcO54NHclaAeKoPkGqKHBEC2tca7Z/bE7q0
CQCssScdxOkRM/t8aTjkE7sAnf8cximDcR8EZKPiSUtvx1kaGd500JvDQX8NurWEMDn2GuSgaq8b
DzWrqD14YYUX3RrTbTnUf9oD86RMY6ifjwmSWrN6z2WZ5vxVGCEt2FasdQmn5XZxEk5qdmcw5ln+
XDTAaHANMGbVHHaD4kHzGk67T+MayugaADULNHtooSypsGxEoOKofVb++J7u9Z12qkC/8XQfMmXt
9vb3uq4XXkacJ51RUwOliLXoyMLRf+XbwY3uxSl46rYQXTgNDrgTTvYI4bBXBUjpfbG5Hf+6ETyL
P9sKWaQwFGsQP9xJ9/ZzADmQ8i1yUa98EYE3bk08r53yRb0De/l26KstMYs8O7CVpOmHRkHyNlpQ
eoh/hFnhN2sJ9tXRMgsyy30qxvtoEjlyRgWmW4CswW/8qbYHmjfyW6A0NK16Wvf2SgZ5LTExiztd
vGfZ3YBxxWxasfKmO8rRFpIPDv8rbIonknrfu8NePUAYwNVe/otJnYihONfgIjJvCxV9DbUkHZPK
EpheR5sqf2P/Wk9vGhskhgH+xAPz2hilDDqpm2KUttFte2L/hfXrfSOJYgvQ78q9t7hK/gk23x+d
rcVgbCJYqP0d050E2Ud9bQ9ctQkuBzTvnpshgZqEhhi6dGS62xnHyOygMqX5lQrkmzcWH6r0fvtD
LR5pZ+Oarf4wGm2hMMS0uZqhqBedSCd0KDmguAtHzzUnr7VpnO2DVGYZ7rwI61F7DNlD2cEmYAVv
tRZituRDOwpHM+D4UtYfS6eQV6VmsHJcLu8rgABkaDVPpijTjzjbV3AzJHpPMA5inyTFGctTrtMG
RCJty5Id4S+mFDiBTLXAL8m9nsAWjarNSkb73Wy8uo/OfsUsPbIzrYD/NX7FUO1k9FjDAe9Qz4x/
h8N92hKQ6d3p7dqtMbcWF81Z3OlKPht9iP6yUtSIK6Jn1XDUeDsW3IVw3O21ef2qwoZAGBvyrpDH
BfnhMk49tnBWZ4gj6RBJ0jEOxai2jMFugME0KJwEs2XFlWptH1YrT5KrtOI7NjQrp1YveEuzKxgm
n0QoKmLHpbWHJoibAELTD9ovIzd3wdr9u/gpQe37v3Do9l8OdTCtMhdqDIVCEGXMv8WguAFqTPVT
YUFALqvcMPfTrN+BGHZ7kpe+5Xng2cVrcLkWaoDAWVS7pWbsAl6BMQ6rlmAtKbyuYE9zOlU6p6YW
0sLZuknaemgzjlgWdOFop4Hq0aL0TxJXGB0lxeBN/7+qtbtYmTBgijtaKwJuyxN99htmORzUQZss
6fEbJOA9X6CP1R9SIwPVdgQWK5MLxe2lYNwEgyX2BVer+xRttwas3BWs5v8zGfDA+l+1vHkqroRJ
CnUI/BDZgOBz43btNjI/pMaPiR/oNIeNcY9JQvduWDu+piNwfm5AeM3EQwc64ig+Xy62Uou4ock5
jshA3GlSCZOltZ734rIC3JWABKxbQDJchlCFbadA6mCa+S8r3sTapz2ZUa/kN0tnPTzYbOigA3NG
5l5lkTRoUl5UU5pB9q2Rb8MWPqfiz+0tspiOA16CQ8iEVDCKIJeDMZOCK1aELErtcMSi2faWmRIa
Lw0KS2HTGm8CQG+8iPs/Q5G/17X5CI0r21FS7ZU1+lptffFYxOMKFVTgbvGKm20jVDBxKVXweYnr
1GMae4Ja+haNPgdsFDdm/FFvU48ArhQkK9nCYpoOLBb4Lli2k9L95Uyocdp3mgQKQlw8VMaw4ZX+
JxExTZunUWlcJQj/WlC8gvJPB5+PrvjZoCjv9ZW6q0mMHA1lWPvn7a8zbdj5YsY3sVDvNfDPnn0c
AUROCazcxDKM9nH3mGqogRFIx7PhLofdLMP7+nbEpbV9HnGWMxWdnQgxImIRjSXVkKrVcvKTg0lP
Vi1wllb4eaxZwqRIzTioPWLFSKRtdGbN4q3oV9KZpbvuPMgsZaqIFNaKjSACx28UlZQHG8neM3T6
O+/23C09hM5DzRZQnjRtmIewbKqh8l9nHnrrJgrvceCqeOKJoKVFu3LkL4cEQA0eGziJ5iZCUV8A
4mNgdDIrESlyqljdCVumrWHfMaOmJL2PpfH+9kC1pWwegtEgwIKbNsmuXm4VgOMNAFNwNukb/kMH
vxgv2GN+0qA5d5A84bCdfRxcHZxHOBu5I2Uv76UD0a89f2Hv5ae+8o2Xznwgj5BKAU8yta4vf46U
VkSECg5k0M4p8J13PFjN1xYXK3p+EEXRQAuYKyzlWTrCmALCyexRf1L8fB94ne0ODvSUN4Efu0VP
nTWlraW1O31UWL9N/O45TCYvJoxHDepMZpiieEhF18NDAacmcXkCQHUUNOSprqHbTG9/4KXBgvlH
EBUAa0DnLie0KlKkEnIH0K24jzW/yULk2//FSQPmAe5QWwfeeG7AAUBGn6EN9D+kXVmTnDiz/UVE
sErwChS1dPW+uf1CtO0xSOz78uvvkW+MTauJIsbfwzy1pxJJKSmVefKcxOu6d2W+ieJn5jyT/871
oKO/AaRHKGHYiAukExSk31OKqxQbxGaPXde/8Bro1mHeXZ6w1YgHnMAAeNjwELycPs4YFB/DSB1R
/EmdayvekeRqyIOp3tfdnWrtCm1n4JFEzlr/dNnw6kot7ErndTxqXTzEszhDQfMALIxRPRSZEly2
snYPLUcnbTAesTnKBsxiTE2kkA36jzB6QMk49/QypwErO82v8vy/losRVGM/45UEKlncydJDxRry
ymjANOvN4DximX3VU+JPs3KL/lQ315SAkJ+XR7p2lCwsylz/YZux3oCWp2cUkWfzG6fbkqFYDXGW
JiRXwevOrEgEE7YdQg0ZO2sXR3fR8FoSDyRjet4gZN7Y0Gv3xC95INEbZn26J0KrtJoZfbVe0oOB
0Xob0A4yJoNvgOSZ1eOpNbOzOkzHy5O5YVWeTAC0xgTqkRjpeDuXt7y70+OXWrlrzENdedUWd/ba
XlgMUi45oMOoSyBCCI1ADvlE9IGAdSL+i52wtCHtt2KsCxLpsGEmjauYrmXGLjqn0O1ymtodGO8v
z+DWkKSNN2V2MlUqzNH4PYWMTj7u6m5jldaeAARbTJBmIvxFGu7j2WUkUVs1CCS8bkpTFmh6H70B
T0S+M2ikBE4BWN5Y2MkNHdt69qY6Um7B8QcuKYD2h3NcpelVa9nDtHFBrIwd1zm01lCcBaRCRknZ
OaRwWzzfkYE6htGpoaNr9+HGxljbjeDaBNcaARgLEbbw4UW+p05n0PILfMMwVNZZsSv9Lsqsq6QC
zj5Ru9PU64OPGO4aDDOTG/Ni/othWugTQ/ym4ZCTs681RbNHluKtHNqPtnlX2Adtq/j3WYMNcMCl
DenIgebFnDtIlwNexz3Ive/MtnCTFDQ55nQIoSCkQ9Y57onLNOiNGNA5zqDymmtuwkegH0GgYugu
oKcU+cDLDk4wvdIL58OXSfvJpkkVNiJpigYYx3gZOuyhU7RFlLNyqsO5UYYkovSJ1/THRSYojqMb
Ba9Kvf6Z1E9x/fwXoxAxBrRTBeeSFC81ltqEU4N4OHN2FYhaweY9Vb6db7HOrG0JC42S8FjRWC63
Sw46xzZN8MIwwpOu/FP10ITeeFFsmRBTudgPqjVVfBhhorMfAf0Ah66vThv5oS0b4u8LG0VS97Zp
49ViFz+rZJcUt2P58Dcr8memhN8tTNQaZILLAcMojRiNRa928TXMvKHeipRXPWuxItLKM00HhsqC
nbw7WcYz7zcioLXfBy4V8EkdHO7IMH4cB3Q0QKJA4bkzdqAAHSKUvDxTqyegoTmC1VgQjcjBfjRX
YWtFGAJgYE57GJud6AKkb2asQiYROAHkCjeAWZ+7AHEgLW2KgHO5PDH6b3snhyM/Opo77YGdd823
Yu/czGjUf2nOjm9uVBTWnA4NftSBqBmk22R0R0qMDKhhkQhQzimIN5AOgBz55blcCXjAPfDHxiev
U8Hg34phVb4GWp/In7PrkD2r1E10t9t63Kye6ygTopMSTeroDpNubh7GVGtGPHw7kGmqzyN66VwU
1zyoFQTsbN+qoJhTrtog3W8he1dn0wBrHyDFIvcg+X0DlR3Sof3CY9rJjE/l+NVmG1mG1bgEnb2/
bUhOUuQJKAUiPLkhX+GyAzok38JzFzj72CUPka9tVEXWhwTpVZENpZ/6pLPKZHE8Y0i2hnjj+5Bd
T+2Gif/H0Mv3ncjUCBAOEgkyDqflYz0lTOFos2XVM9rGrW+WmvQvpp2Vh64M9a9pkzvHkHHlhua8
PfFMy3YcYJRDWKjxMeJ1+2aOofpe8SI8gGdhDrgCfJmLVIGxL/ooDMZI704QLOrRWkvz+S2ZWtMj
0Yj7vh9NtXSVyq79bOLddctS+EhDSgDQO/26mahyW1fh2LqqPc37Squid51r6TXJuvI+LJvxbHLW
3qVK3SHfGQM1DFUfZwxYBx75SNW/2XPSgSDJbNDooiOAe+o6xhBv9OymAPQ388c8Eg3b4G+o3Tym
je3OxdS8tCQx95i44QHBSnQEo5G2c0K8Mt2us81DXI6i82mu6jMzDPFlIT/26Cbw9arLc3cyY+7n
TjEEFbHqQEU3SIZ/lI0BoNrqGZpeLPLUOTaeo3S2TwNpAG9Wx9xgu9BMp9I1M9U866UaHqLBgbBR
2ahN43aYxGDIQBdigVv+bdRIphz6LmVeR63eCTjp2T6bHfIla2MAWVRVeeIInr7OoR3e4gYyd4oW
Gx2EL0wDoHuQmpm+kUYmJEXURHs1Zt3xU6ubTrRqjS9dWuv/mAVT7waa8l0BdSVkKyCtl/ogEkhf
gSAcKi9yivRHHlrjiRtK9sK1vj8WuTZ79TBl1/jfu+vYBo9Pm1LjOgT/yj+IJOKjPer8WmdW5dfF
zEoXTZHFK9qByP2QRw53na420NVu2ukQhFkUpfuujPVjoTftfcKNKgCazWk9bhjTCQTww1fax+oO
1qCMZ7Ew3w/QWgXXI7PQ3AgJwps0rHiJ9jERQDtj9BiBueuhyGf0LXFApdHLVlVvkUlix63bMH7j
RUxGV+ugDnfFtNJ55pBGCficlqewU42nvCuN8GgOCTt0iT7fa4ORQ8RtsjwlVOi9Ravw2GoIxva9
CWDIruqqUHNJjqqfZwIP3e/Tphnv07KfendMnfA8WEoGRU2lO4SsRN8HHaviW5tzeq+GzK7h4KH1
GGlWk/s5EJZPBTfHRz1qta9O6aAXKQX3gMtLnj/lRl+9Wyly2ugvAkjSjZO4eu2Hqnm0Oos5EM8z
jH2nmNmVPYxA/XT9GKRFg87hatJrN1Lq4ufYD+NOA4zmSScMwo2pDaiCi77/sdxlzIkfjQS9/xmz
YjAhIzPypE+6EhRhhxhHLdQU0lfhOLwYdTQcQ+iQwepAyNVQ6uFNZLTYwIWKvm5jhgBDnJX91TAk
6tsE8nFXTyoTnw45ucyfoAR3k9VIqbqgQB+PVcgUHB2kTqY9K+f6ZNboFZ/4DE5HB1rvx4SiqQkq
RKDhtua4Rv7bGqFZyJMfoFYfnkvqdMfMTh1QCKIEdZsjQZZDiTP2y7qo3yM7jG9wGna+UmfTN5rp
VTCbhoLkRD7GbkNL8KeivS+6Yj1D3sCZSLgH8Vz2CI1lbHXe6L0LQ9ERwoFVgGxgcm2WBX9Qwik+
kNiwsB2SEhuJxO0uMvLxCjp/6CeaSfIGfTnFNae422UQ4jkMANKOLoms3q/riaLspOmgdqQdwA7m
RO3b3kQbHuO5uSv6xBr2JSG149mZCQYryGA3jjsUrGp9PW7SGBmxGpgoC0wgutubRr7rKGsN6PDQ
ZEe0JH2yuYEkfd6MCnqcTKuevLkxgdJ01Cb5GROhGTwWVftSFU64m4y6fKNm2B76OE2CyUybNyNS
2kMFEijASDs0HtC69A0x6Y5mlg+2OqOJajAT26Vg27oHApCeo9Zprqhtz0cNnvjcZQo4Uy/HQWtX
6fKdIt3cSoUzNDQRa1XZrgI7aGO9aPbL/2ZDerjzRDegU4mwtW1OvHutncckvL9sYi34XgzjV+S8
iFKdMAelTA0TUKaM0wpvof+O50G84QgOSuRTsEofw+BJ7aCQlyF+y7QTYLIKutvUcCvWFkGgHHIs
jUiL0RvpQNUWRsh99g7G9Zv5oHjE74KhdzuvfFcPl2dtNbhfGpRWJklBfauLUQ2ehiPobj7c9VfA
Xd0Ze6g+qeetWFTM0qcBwnWhtQaeBiBzP86iCjlMtPEicJvQmlkPd7Zy31nXEZjFyUa2YsuScJiF
Q1Q4POIcyjLepO7N+BDVtmuS+zmBZOnGS2L1VYbaGmgnTNzOKMJ8NMXTzCJ9BlPhPb+l2s4CXuIE
/gd9Z/wINx7Lq9v1jy3Zz3WtDKucw1av+bZ5M5tBP/zNVoJyDqpnSDWie+7jcOqR6KkWorgOUjI0
ybpttjGG1UTSHwMy71CatwWxY5Hi6Z+hTgnGqiLcky3hmNWZAmIKwvGmhv/E3xcOQFWWV00nHnh0
P0TozE9AK7fhZPraUJZvBP2jEcNMx3pI8EZAn+8ZAMkv7fF22EW2R/b8jvjUi6F69aU9EdfZlz9z
D9fFs6m5hwHpu93GXhb5BXlvLb9F2lsx1F8TQ2jM9sbDzAIVmCaNvunOqwpYKvYXGs6SKTD74LLd
tZMXfNrwFJBWAZQima1BOI8GdGRllWZfoa09rbckc4TDfRrYwoK0laOu1CNHAFKdbvpaaj9SYCkd
SK4SA3VV9t1JQSHQjhv34uquRqcO1NOAubE0OdfS8MZoNP5raXUvBS4MSYiDDZJAL7pl3y7P4aYx
6eCvGsq7UYGxRIjWgISsDzrcMLYVsPgwstfQ/MGrnxtGhXPK87ocobTRi5qjxJTBaMxc41D/yE4o
Xnjmd9Xnu3GfP2+YE2P4bA4PDwtdVKgmSzeoCZLSKFQEfOm+Bgd6evzGvOi6dWkGORH9LgyaI0pd
9k10u1UTXXMggAt/W5Zm16nnOIJyBzLXkCs9pj+js/q9fuF7upEs/dzwiVzZ0pA0o7mTsBByzig5
gRz7sXgJ5j2kFMHwbrrkR3ZtPUB1wqtvotwlN/WzvXEarcGiiCjDIvkIHmmkY7ACiyOvoUqtmyUW
9Lp4aG/tOxPqQfsKGWjP8SKPfy3upqvhSCDn+Po3a7uwLJ2DlhMXTixcqf1iW+4tQmRtT3yDusV3
OwaFNrSp/eaKfeOgffA2pTZWHXlhXTqCmGIouOxhvXoZ8D473GrUTV8GvzwpexZsiSasRRaCZwra
TMAPIKP2cZZZE6c6EVj1Irxh4DchQVuCZ/I63Cpgrt1gS0PSuddP9eT0AkKu1E9d/cWIjp264TJr
h/fShHRJ8gruysTROtPjmAEeoxl/ETcDzIGqJZjxbZBGfJytAlS3pi7Ats5wNUx76uwcayNdvHYJ
L0pmcuuV1mSNqvUoTCmzfR7s9NQyMLUUzDO47l929DVThEAaUcAcnE/wpaKc7TgagB2JIV6dAUyE
Ptu02Gmb3NNrLr00JK29qvDazFphCP1rZ+TtklOOvNGOtk1zBz3d0Kv7DiIlhHwdVa3xyWwFKWGG
15ls6ypcc3hU44SmAbot7V+n3uJYSVtjLmYdjwSaBCo4W7T4IVKvWih4jNpGInnNH5empHMkL/UK
5zhMiYYdZtwP8RaWad0CuMyAaha8v9ItZKRpRrnIhrfNvixujH4jel71EFSo//19+a7JHVurR/x+
lf/gHfejHAkph+4McARd9sW1ZjmUExBxASYClIos0QRHBGajhim7Jz66dhAoKIEVgWofacF2psBy
U1eP2C5KijMakm4mezjOTYfkY+9ySB0Ys+qywTl02k0XQpY135iLtXt3+YGSE4OTvps7MRed8mqT
O3ARQWspLryqPVXlwdhCWK5O/WI+pMMMaV3cQwxFiASAj4a1LiknqDkeIuTgLk/92sm8HJj4ksWO
yB3wrKcTBsbREWE8t8qNqu4um1j1U3A3UkRKqILJfjoouYUyEgCFXD/HiYai+ya6aX2+/piQXHUi
hYk8M+arQ3eJF2ded5MH0Y7uKp/cdkfFz3+yp+7R3jiuV5MOYAv7PTTpSuhnGiulWCfIhbCb9k5Q
Qp64+0M969DJ0/BI2uIuXj3B/lh0pLYWlqdOAXgmIH8MTHDNU0ODPP2SNmcl22otWy30LUYnwxjD
IWxBzQXfSI/z2bgyfKRBbxyv3LFj8139rrv0PB0sRGYP80bJasNlHOnwBL1VPVQ6XCZm5aHg7EzM
9HDZK9cd//fSybFPY+jTyENMpEO6fWEMSBDnbkrTDeffWi/p4Kj6pDa1EHM4Qb9XRedc3rtV4pv9
48BT/38bkhjyYi9PpapDmwmzpremT4rnjEDT2d6Yt18wa/nxs/QK6cRA163ZqEjLe8mLczbvR98J
QrRSD2/tFSjuT/3D5G65w/rp+2etpJsuVDVGnQZrFfGDiv6durmehuuKIPFG/FzbO0ZweSbXDQJW
j8AIksvykaV1hI1W2iGY/DLcAJx0Tu7mk+Gx18tm1gC8CI0gUg0CH5AgyxChkk/JYJqwQ9mZZadw
vE3RnaZrr2Q4dKimm66peYDKuQAY/c3BL/D7qI8ZUMGTnCUf5wQ1JJiOm1MODV8VxbiY7zcGuOr+
CyuSs/ScJhbol9CdAAX1+RES9QE7la8gm4uIV19Nx+oRNOSDC3T78bLp1f29sCz5TG/mk0LErQOC
Pk73kNxEv+jfHFMLG9K1U+VstmYLNsYsAlweh/9/porBMxzdWL9XSbpgoqEsmaLAApbRDUHe1m91
fP3qHP+0nwEMgC4hRSZbbqvIQkefc8FZBk6fPXtIfSuovPlAXgKwnHv9NfnCghiXmh005+fJbQ4b
D7e11l+M8c8HSD4yWswGvBUfMPrXoe98Z1f18Z/kTI78xoCwLsndU7FxKq/u74VJyTkK4L9JkaEN
ILf5E0cM5GbZ0JznGGyd1JgApkunB1ST39GOsOGXm8OVnAYyoWNLKtgm13GPTmrfueUB2bP7/NW6
hiasAsZLV9uxgG5cD6unDYXSDiRwhQLDpw7cZGi4LVaaWYL63ECf/9PQVKgslue+oV4+qvf1+G1u
X9AjC2rudOPIEQspexoaeJDEhiQCMKdSugHkW4Neaxh5xsHLGah0Ug9mr1g/nLQEL4VdaM+Xz4C1
MAIdwKBjRjeLjVffxwuROHNOKgcDhh6Nq4znvvhx2cDaISOot1BeAMATD6WPBhLdrEbVwNuWhvNe
APJKRQ0iJM3/uxnYIIBbaQSXkmQGLLlaG/cYhxO7WlICXXA7R9PG6qwd1Usj0jaE7ZGVJozExndG
ARM4pIjtuvqp6V4uD2fVDxbDkXbfOFZT1HeYtXKEFuMAAAGfPR3QA6N9u2xpbX2WY5L2GsI6kqK8
jyey8x5F4Dx5pHR32cRa/zPe+Uiro2fWEd0+H33ARN2+UcTxVVGh4LwjfnZW/rFOwxN4ofeXja2d
WwATo84JzC+CMMmWrldVwwa0puThO2VBQgGhKgGqUd3BeTeUoNqSql6fwN8G5WYKO+3QktnAIESc
dmQEupC0QQYcz+VxrR9NfwYmI06TEQQ9UyXsnOree2q4r/+oba8HhDBqXY37dXDZ4roP/hmY/nHV
ysLSaj0XPpgEJN+Zpp+nj4a5ceSuHUCL9ZKLxFauF1lXwYpRf8mQMS43HqBbvy/+voj4KRSnxyhT
kWQaPd5GoDTcChNXPU6EpwB6QgRJrnD2vEnBcqkhgKOPdQu98vGlVk0gcAAeOrIJFbktoczVcwgd
euhCh5a2I+foIgijA8UBi452ZiEoBHiQR4M7dBoyIRtesDp/C1uSF+jgTbWsGvMXgy1IAVTBeLns
ZqsZAtGv/+9opDsvt6ccdMuwAFa3iZ/K+rGIHmrTy6t9B1QVsiEcCj3BAByYhk6sLQmi9Y2FMpVu
g5wMTGzS1REOGdG6EB6oxBq0BTPaT88mU4DSqrldQEcyBH2kMVYPKSXZLfiiII8ngHvX4AADPTkA
Tn+z85Z3ptiZC59VjdRG7yhmBAJNbqcDoZwFHX80/4KH4xct5r93s3TLaIU29B2AoV4If2Uo5yYA
omhoKd/CZ6xtkeWApEuG2SHpSgjjeoWuolH/HbUqM31szduO+nnBDo39F4UIgLdAAyUoli056qB6
BIRfaGBN+0eu75rh1Dobt9rqub8wIS2SkYH1m6UmHgWc3iTQWAtzfpND4O3y9libuuVIpDXC9dzb
bIYZiH60VxYdCjxytBMfGfEbi59sJ0WnG4+uzKrYynyuBuJL49K6DXWpTTrFND6kjmvdAkf41rht
flCvjPvMr3f6A66fw1YuY/V4W8ysdIUPbcegtimGbBSuqgd18ljE+yJGw9lG1Lh6uP2x9Cvpvtho
nDe9HdWwFLeWW5vg39c3js8NL5GPamoUFCp4sJCaeF2XgQ54s5lt9AZtDUM6o51RKwHWxTL12gu1
YePxsg+uLogNelsCLhK0okgnZM55PloVx6sIhRrV8jIw9aXXSniHLrTLllZ7C/BQR8YFNwI63KWh
JKnGU0MQJ0C73Q2Nq77/mYZuwW+UGlLNxW4wDjR7m8Lr0rpDT9yG9bWBouQlGg2QSiNy8JibSTyz
AhWp4d4JzH3xMB+KxDWP7e48+RSwH/dce13jKRtYgnW7qOPbJujnQSnw8cAPiZJzJSyxgLx5r2P0
T49fgeG/Ha0nI2k2Dq61E0Uw0iIQR58/6kkfjRUFMl226KcA3743zlcZ/zYatmsVXpxf9YnftP9c
ntZVg6YNZh7QMOG3JYNKiSCvRKIceJfiamreGuh/2uNNbA/QTIueZsiGRaDIuGxU/Kj8kkbYBWk9
sMI7RC5FU2TuaK6BKiEx0XWTHPX+auq3Qr9VI8QSWCj06X5SonLssUN5EVnX2myCJpyPVazum2hT
PHUN7QWgB7QCwb6DWqaE9agHPSEJFWkBll5P9e08oYRTNzfQctuheyqIq/gOPPUPE288J33/i5kE
RhoiEBC5N+SKezl0jlpDKcOLktM0f1HJQas3uunW5hGc0mjRFJraunxKKgZHplpBDtTh3KMj+Adx
Im+VwNZOyaUR6WghyQzZ3xxGMmLfqaS7d/KHyzO1ZcH4uLMMA4qZUwafq6weTLe3VroR1qzGqgDf
WYKbQ4PHSVdjok4sGmq8pBv7VS3AgnA16Y9K98zjew2KUtfKNbLg89bbU4Qy8l5aWJVfODEirNQS
eY8hmdEO/dLW1C1tP99iLBXhxCU7kptHtTqMuQo7WkXyPdOn+358rWfnjszfMzCVuDT5dnnFVh3v
z3z+EkRaBAAkT4wiKRCYJhaaKpvMM7qHpNpdNrI1fZJbZHqjR3WIYfXOfgbt8UzcirpGvPHS3TIj
vHMxloI2A8idYabESy0dJzcj3yBdWqpbwHVRQL20TGJSF4bMSUupDjgCBMlBODm9zyEW7DosH2ro
pkRJ6emWjvv7L8AcKDcZGnikwfEKSfSPZh0eoaNEHIJpr57anN703dPlhVrbXqKiBXFhpENx3Mn3
sFUMI5rbYIJWN5V4Tpezy+LOzbiBLt8KaaQTNXJ/sL6M0Re93CLJW1lCYElAB45OWJDvyPx8pO+0
DITgeFOgWj4Ue47+BvWrxfaXx7ni9R/MiM9YLCAqHFDSpDDTtuiwasfb1qx+trnqXzazsp0/mJFm
s+3mqmeCJSZt+LUJljyKpsT7kTrXdRFCg2HrJb8SZ1AhqAOqH1Duf0JRcE1RKw4tZI+T6sXUi13c
/YTm+V4ZHuFSaNj55rBhYypXx7iwKf6+mErFVAaranVxZPn1/Fgn965rlMzl7QZYanXNEB0imiGQ
SnakySybOouYMDRMxb6z4wDSVKdq3pLz3jIjjccY64gOKsyM7b4id7wJ0vhw2S3El0rHByR6LAtV
Dh2bWUYytWFV5olNcBwO6EKB9lCNbA86YCGStlVcXR0NevTB0ohEB0oDH1cHutbYUsLUGA9+Rw7G
2Hnp1it53YgFzVwDEpJg5/1opMkM9CBaNnINQgdIf57ACGBFGzf/mp9pKoCVqNFg2mTSlSgadSXq
FICNubYPY1QEuJn4lQndt95BR+mIhCMrNlZqbWQaWthtxM84k+TAnQ8Ez6EyShGMQTDPqbPKp04/
BMyYN4a3dvAtLUkn0jxTgq4/DC+GaFvZmee8d45RHvu4aY6X3W9tUDrgSCDqQD3i0/MHTJZh6iRI
npYj2Q0qeMI52U21s3Ebr3m5TvD6gK8TxO7SbQXBPSctGB7+DjS82LQ3MYv2FaHuxIPLA1qbu6Ul
6d6PlWwGdxUGlCsBiBtdQqFIt+uNx8tmxM/I23ZpRszr4qTTFB1KiSLNnVvzLR2cfVGU3mUT6yOh
eKxhK1mfmgbSLKUoiSKPkeU/J5BfOa+02w3W3zgAmID/tSIdcSzRjCoWucGuvCu64wTGyS2N+bVW
IQqmUrznhaKsZUiTVY59lqiC1ytDK1/6ozyzh+n0pHjp1XiwgvqKHekJ9dxbEPPfoF3p6l4wQmwB
9dc8ffkR0qZiWeZ0g/iIdroZrRelgwJ6s7FkWzakw68ehxo3LmzYZmBGXwYNFNlbgL61sw8FeUgg
CtFn8KR99Lwx1RNwVeNOYnz+VmbxuTeyq8TgQZqmnlXZLjSRG/eyK67FEgLDLnIyoCCSIzEL/TJD
G2FcrC9BGXLDcW1UWeE2deQR6EDqKCRtTOXaibE0KS1XX+ppVKo4MaqM3gAR5+lD9r0vtV3m2EFP
s43DfWuE0sqZNZDRIcGsTgWkJVtzfA9LpTlCaexL0atvqhMVu5A5NxnwyBuTu76gfyZX2oEK2mvH
tMTkzlQb92qJpAkoL3s/o8r7WIRvaqFdx9ZWWnntdEG+SxdILhBQyBQf0ZzpU6mIE3m4wuPFGBN3
Zl4d/rzsOWvVbuB4oSNNRLMF4HEf3dUEV8EIfiDsfZ1cqwnxppRAr97ZVwq/ypK31s6OFqgGrGg6
RFb3/bL5VS8SOAtk70AZZxgfrZO+72sQ0+AJUXxvkwyOwwI96nGxvqNlZ2MhV6d0YUy6egxLZSGo
p5EaAnl7SV6SOTk6TRRYyt/E9vi538OSJtVCsz0nNYY1Qb8P1+4VzSmiU3roxuIW6rt+HbeuPW+2
ZmyNUPx9cetBYQ1U/QPsxrw8gFrX41YHGVw0Yzjp9ThNHuDadxH6nHSuHsKufcxKckvZ0LpKm+6r
pHM1SAj8xRITFeSsgqgG/LofvwmEGWk9dGL7IGuaxoET+cT0QRblTt8uW1rdqAtL0ugHWoNlMMbo
zfGrabhZekhRAQDWIBRdbf2G64rvliMMsF39Hpd0IhUTSI0MMS4Ghkh1+hKi8qlFWz67ZUU6fOIh
sRQrFZ5koR9iB3IHFzHhxhKtHq6LoYi/L9zGaK0u1iaxRF37xXDac9wRvw9f0IG1Mwnbsfg9R6/I
5dVaq6Sj0/r3BBIJ+c4hfF2VwiqQuYHB2BGSCJ4GNdSetgfE8Ejtcx+0Yg99bwSA5e/s6B2a1ndp
fLz8JRtzTKR3V1spJESHmSgs674Z6xBfYPtSaTduzLWQ1CAGnidgpYcij2SGpk1pOQleXhG1goGT
Azhp9n8zkj8m9I8LiY4bNkYKTrimj06cxoDZxy/hPG+YWT1mFiORTu3CaAsbgtvYaFN0rJvyWusf
tBz8/uOWHu9ahQ0wVhP0nej5B0pKmjTTaRvFiB1EhSA+H6Epbz2k4CM3Xqj5ZZyDLry1IGVrgoOi
2zVbXY6b1qX5jBEvN2aNgerIcBXmPYlPse0NJYROd2n3DaQr2I+QMex1YN6G3eXFXD3OFkOXZrmh
Q9XV4qVeMDBAc28m+wg6y1H2nDuuuUUKudbn/WGmpdsxiuIyzvDW9OL5xup3JcD4Vr+fWY246sFQ
HlLdH/lGKXjVkQRIWWwIaO2Jnbk4eBQnHVSngM0yjI953UNdrNnltrLvMMTLs7kaaQjCZHD4mMiZ
So7UT1Y2hTre7FbcA2On7ZTO3Kd4YczmF1xbG0fK2sBEE5GjQrwQ7OeStamITEsxCwT8Bm3cOkl/
tJXTe3pEmDvr1vPlsa1mgi1ACMEAQy1dlZNUUeHYjWrBHJB85r5JynPbVIVvtdF4BOEs2XfE+N6y
qnFHuyt8Y7QjyP/NjxkptzTH1g5THOqoiUOz+7PgiJ61xogoK/V46pzMDoT9Fb1ON19ZK+6K+pt4
FIvKN4g0pDur5VEPaYEeqUz2YOfvZX9fQA5m6j2gruJ81yiKKFtcnufPqwqbSNABc21Au1vG6Si2
HrMihE2eeVrzKLi9CnIshi064S074u+LbUH1jkfgnsOlT722e5zygM63tfn6v41G7JiFlZIPkGuz
MRoLFBKxjaZh7dFUUZV9umzns0eIWYN7CnJJSB5I51jFYkj4tWI06ePQ3+fqbbUlDPd5c380IZ1d
sVXOjiNMjPRbRI9a7UcFSuk/561axOc7HD2Pqg4tTSi7gnJYmrMWnGTKJIDbY3kf1c6DancbmfNV
CzbeQ8j2YSPLoA5D43HIQpQFutpr+atp/OcjFyNAfhSKgHhZIgH8cdW7uJya8VcJgD43RmCEoHAO
b3O0pF5e9TUfXtqRAld9zIF3G5CAI5kfpakbUXAmoiRlboxnbb5QAEMJCtkr8M5KJ23XInArCfJj
tXOrF/+kg74Rtv3Kfn0M9PGUQ3IFHdkgrgDs8uOMEYWW6tgjBC/P6Os4ftUjl/rVLvza7Kdd5qru
y7V+MgJrh6652X3NgHTuT5GPB56LJywwmu/hLkK1G6I7+8tzvMKqgU/DIgrZJZEllu7PGj1e+ZQj
cu2s0m3GJ7UL3RikJYCwu3Vx7Tg/TcLvW6MLEn6v9s0BFaCnTjd8VavB5Vng+Kq2XiwrexH65dDI
MHAd4ayUpqvu0rABtzWiaZJehXN3VTNtb1RWMGFbTvNWeXfNHGQ0sSuRJIVHS1NQFCA9Hyj8rG7m
8m2iIVjqstmmulekaZO6fAKPnce7yjrkSobOO9PsqTuPdDhF0MfcOd2c2i7IEooc8oS24PPkffMc
Ir91ZxW9afmX12zte1FIIgT5VmBHZHRaOPchEu2YnglPHTdMVF+Zx5PNivOotD9ytkUJsnZRWijB
QAjUxC5BRfqj+040pmNkixhWqSER2Kj+YHRnNOT6dJ78unKQYcrAQTXsAS3cWp1PxXe0NPy6pDVk
JeEN0i3N1LhROuiPIahMR5elLSRgwJxsM/ZPEgMcROPSx0GV73DdRX5Fh/rn5en+dPngA/ADaI4C
NSq2r+we06iXaYsP0Ko+cvGPkSachm+h0mzpNn0K139ZQvYc1XgEmTIpk0ikcVSma88xw9c87XvP
AXHprkV2YLQAywMqyYWI+/Rf/UkyK52zHOnQ0NBgtgLMBYSwjPpmkrpxHrrRf+bTkmxJq5nXNTC8
CiaTNWCxybGg5eFvluv3JMoQ17JGUpfDjsfsG/BsusNwVW+haD7dTB9HIcO37E515rDFjEUgEagV
ICZ0FyLjt23Vb1TVxHx8uDmEJRQkcWloOk5oKY5TCYut0GywNvw0gCK5JGfgUt1J80ZBcVEGcZsF
lyfw0/EimRR/XwR1agyWRiTFQVXb635ZaCBz6x6TvPJVSwEidesGWp3LxQgl72MdOPhtB+ZSa4LO
25H091UzecYWVm3Vjo5JROyCngdTGhZQBLk2TQiJ7DS9duLYt/rs/zj7rh3JcWDZLxIgQ0nUq0zZ
9r77ReiZnpY3lJe+/obm3DOjYukUMYsFFottoFIkk0kyMzLCk0q0w+ciWO3qDC5McUNCj73V6V2D
iFGjm/TTGHZRMiClmDuVIUowrNvCewJVV1wx+EdMq9K+zHK4oq611B6LTzNMD0xVQxcPuV1FhIDl
OdifeeT8gPkfg78l2RbuoZtSm3cydjBgxXu5JAcjqo91IO/z9q0J2S3QozZSqFdQa3Hg2wLnXA3G
c14cZEvARfEhkg1p4adIaoC2vHRjBgXC6Yev+4KIuOorCyvcAhZgOm6bGFZ6iAKYHbuSw3jTQnMx
1UVKyueH67zdNKQVcPfUzbMXIQU3dxVksCU1ntqlkFUDmCZ11QCkxMSmgTuAG4WIup1X5xGMR6jb
zIc6f6qqrcGytO8RV0bwtBt9aSta7BpSIwB6r8avv3Z4JOUYSr2fSV3lFInlpNoH1Aj7HKKVaMBH
H5de/dQt4l2OX/PinDnowiR3WxmomuuSBpMpFszCPk/sLnNq9hEruS0bAiCHyBqX35toiX41iokk
EHv3HwPpwbCuQ/KIBEIgeqiIJpO7F/dGbpBchi2jY94kuXjVNxOuBS95h3ZmxU3wUrg8lyKL89Np
sdkTcJED8AGLClAcDcioYyvw+gm6yW26R8b7OY2GW7Q6fV02O//spSXkrlxKrkQdLWA2QBNExlI3
BOXgZRPnTDbzvsOlbpZLRuGSrxuqOaB8ZjTiniBdhd1Lxd6a+qhBzUHdgea7yncZ2UxTavvxPZUh
9IDWAf1otnsNunNBJHghrm7Hxcdw81yBZL0bUwy4Mx6ydvTK5IhciMDI6qwujHCzmmrARvQMI06S
g1YNHhtFsiOrcRN9hXN+FLS0fHO9iaVKm25CLMMUKt1XTfyZ4IYyUVJ/db4WhuYPWfol0fwyZjDU
l41ddGDA114UQxC7zo1AJgEAXHRxQAVI5m95VaqoKeBfCCR4/knQVyhasgHl3z8vy6kZLoJIZhRo
iYa1B1NWh9S1DIL1qBERAZ0vzakVLnZIaAdtugaDoZPqZvFLBREO5v/o9Y/L+2rdDtKbaA7BLYEH
LdOh1OPUwN2HNMa28/XDhBecrfXNtjfUTjB15+EJg5pbl+BsCjybC/UqTaZyIANalOAG4fioxQ41
3XCWw4s9vAKwawVh43wPnVrkFisLNSMJUhnnmTHdmHVlN1Zwf3kGV91uLvH9TzLC4ny7Mwf0wo4Y
lKSlP/K8J68JMf2tn0Do4bKl87sjqiaAXQNeCz4M9KKc7qK0RN5AGQlq/ElxUMNd12g3pFZt9o4E
1WVT552V6PQC0fAMLkJLzVnHC7Q01IRmBq6No6O8beTHwVbvC6c8AiqS2Mzt3wKn/aGIOjl+JztP
j5JTu9yCKXWU0BFKLI5pP9FDejXd1d50223uFajkmnZr59sW/9uE8LP9pHuD073WW8mjru5VXrOL
XxTHsGXXcoqrwm28/lX7ujwz6vwFl76Q25m0KCroicxfeBtuw6fy1fRCh7qWhy84ll6PNOB0oLb6
ANKbcKvZQrqf8yvM6RRxh88kg0m8HfABkFCqqlfFeFLiPcnuRg0nhcC5V667p8a4QyiS1aCQJhhT
U1ch15ruBdD0kAH4qjZ++Vj53lQKQtKqmy9cj9tQY9/FeRTB9eYqhdaifGZCF7ewO39nik7AtbnU
DAWySijLzUKWp1sKgFG/KyQTW6qwB0mz0V1hjx3Ik4LObaujCPF4jr3Ctlra49w7j6CDG6Pj1smT
54bYqXyTlR94/TlWcS2NKHdvaOvUIlGAtbiLrBxQvng5gCqWCxxDOUhhkvrwmOEW8kcSZGXSwFOg
n5MANCQ/U1ExdC0mkrkIihwg6ma8OKYVgW9kBJ2v0ySbvvowi5fBF+zD80o9pnJhg08cMV0t1aaS
cHJV1eOUTy70oLsk+iAQaKtG5U4pybHUU1emPToFAi+ZXgHeFYTk8zos9xWcA8VpFOIzMNK+L51S
/8H8/D4bio2C7pFIfZn6AE+ZK0mKtlXXIgmdCopHa5tlOQucQyWFomdWjlkwgKlmIJKZyOukXOnx
nTkIqNLWvGhpigt8Rd6VzKwxVBl5x6oEt7Xpau2XVm9w2U7qnSlir10NPkuLXKQrdC026wkWk/Ep
Ztshc4Iis1GdcZvuuTYDD0qDlfzvOc9Tx+JC3oD+ZjLNVgfzuQCRFxHduUQTyQU4mil6XZcwUOdT
aAdovJf6zq7zCMDhwtM0/yWHTPWU6w+Xj661YLecTi4MSLVfllBVR7AzfDCFH0kCvvvGdMrwVxzv
o3/PyszziByJCagHSOA5f5kaNDulMlwzyL77pkMyxs7B9i5iCFuPNX/NcE6iMr9TzHkHNFO88+vx
mjTEk1UmeF2sXZSXo+G8Qo+aQK41mJHrh7yfDyVtk5eOCVTX5VX6P0LK3wFx7qExf4wDCZaqsHSG
tPH06NWYXNXcQmICzNrzE153ptDVdBFkZvV8mpu4KLgEFXBKcuGMDrVSTCSonT7V+19ZQobt3Je8
z0sTahNt5ncPUknqV8jbMber2uJA9LL3qlgoHb8a2BQVHUVAkKKSNDvz4smopUYbmVVYO1lH3DB+
KtHai1cCIZ4ZCZL2v8Hy/JWOLGzNG3Zhyx/0LkpqjNqsWhfkXLAJY1P8zICOrqz3TBtdDPPY6MmW
qca7CVEwGUCibuiv5O5botkG7r9P5Z+WEjpojttqg7SNI/+BVTG4ySGLav1zmxAOHgMrDD+ZnwQ8
MgVGAvT8N+inRz4JkK1INmwt6ATOKFoFbg9LYZkAv4iZkeRfQ77vq00pHYtMtmXRi0NkidvGFuSZ
4jCDJWoFTmF6eflUyG8BC70CvBOXt9hqAF6sN7eXA6TJCDQKke1PN02F/nQHjWpg/yztTI8cqX1V
opfLFtePsoVJblPjjiSZk4FNrZvbWN9LrYeOTyk2HL8CM/q9NSKL1doCo/PqXPJrLuBbEOBrGxNz
qpX3Zguf1Y9p/ZpOileDsCqvGrudE5P3I7Ur6wA9HoH91dAMukMd1HqWfEaswbTRN+smqh1ducKx
6vRGa0P+aopvEEzK6oMGNfoqH5TBMfqn3joYMhqqRJpy6rpn/f0KbupJMrZlr+IrzNtb4x2I+G3l
xntg9GSbOA3uiHbvyvvC+Vnaof2N8qC8SVxpk3qWO71fnpHVE3gxIdyCKGzqKsS12hkkEDur/QdS
JZC7yUe3ldleJ7U7tLoIw7b6YiULq1woTYPACmsFVgEAsPNNGNq/PqybyPa/QjxWgWPFBICf3kbr
EFoj9tJuED3rRY7ABdgIEupFCjZ8J6lsNLc5fegWpUgZQpvvuufu/mehLQ5eXiDNHqc6rIDjJPPa
nQq9G2P/A5K1P3Rb+xqdwCtffcmmbrTPD53X2IPTv2sPPxUn2hT71OndxBVvQsHg+axXWzca7ebP
KtsE0FA9ZaODrrxp5yeh4kwlVCQhGKomdwraZnvH7MPmULcRWsbiLGp/ESUmEMHzR+sHeAfiY1cr
1rXcZLSxg9wi4/00+M170SXsSulqH50fpl4/QEmq3YxhDIS02icWpjsDTCZg8gQZsJD5gQdhTXYI
Yr3ZgVFOOxZQQbVlJin3g9waj0hyRMgJQ+5454clfc3q3j8kVTAGNtCPrYs9hcS61k83uWml27gy
9S1lU+QxSULvGW3zqwztLy5y2MAAZVXzXEk6HpyGFUSHlBLrtkCH1yc0beh11k5lC71OqgL9H2ao
OTWlyV61cEg2um/Kbg60oQ09CYL8ca29R03S3hXw6MyFPGyJIveUu1OThU9S3Bl2Gmb0rkm7EeLZ
QKogHTP62rYpqY4umGY0fsqYsWPIgrxB+rGVA5QNS1mzmRUOO4DB/D30FEyQCcaQhmgtq3qhUzc+
gcuH3dFhCG9rGUwzgFEqeyZDYS/tO/k7YirwqEUlv3eNau27PMQv+rTKNuVoYsGnUWn2FSpdhyAh
MmRi+0BzUfqiz53cNdchG43SZUzOv/wJ4rV+aLT+3Dag7RQoPANzFqQVObTANhm2GjZWvkGejLR2
5ft6hkpW0g42ak3qaNNYBdHOUAf3xFchqlqUqX9TQ938DlmAULMNRrMPswr8GrRVAagAarOSgIdi
prWTSU7uZD9pDmGmSdeW0aSQXJZBJVwZ/vitlcRypGTste3luPg7N39p63LPWDIhDZnI2CPqdfSA
i+ZH7N4lB9/9id7krXpb7CP3tT+a+3ET2pCOE1g/xyzhpfI3QPJ4vyysC6ubAyTd/miRsduFj2iV
n+5zW32fPOrF92igMq/MWx/a2giXogbS1fuIhX48iHqiwsvXtsYU+5gECUbfFMRuRnZtkIl6ftt/
ZjH9mVTtlZlj0fRi3F8e+nlLDneN5A7HobGS3ig6DF362bQAUF+FePJSf1awhcycZlfmI4Bjcuyp
4UfABtBwmYKS7GyCX/vlTZY7FActTNM4xCeYLHPlUN8k5GEkw13VipKZ8+uFt4QEmK4gvqC5nucL
iJhmZuUwCyQr9cbXwItVUOsTgstkU2kdTj9DwvVdQoJbTllkSwpSckWRC1I2a+NdfgU35WZTFVSe
ZZpR3bvxpWFLpP0E0fG4dy8v7urFZzFcbmI7wCcllClrp2Vta2tj+lkOybcuS+9tRO1OSMO0eskF
OlWbkXfgu+dfj1KaWPpAwPHV9EcNh+pIXbiPYnpNE+CN6HbDdSwib14bJDp8Z9oJXK+Ra8CaL95u
pBnVNp15xeTqR27iKqO/GpVu0/ZVF0GS1seHlKahQmUe6GPuNRSE0MOtK0yoIT8FAzp0jzqaLKXW
pcDfmWQTMTdSRFKaa9cHkOgqaA3WADfhqz6dFQVl1+S1g1PO1tv4GDaRVyLPcdlZVs2gWQ287qAw
OKOKC9oxY52Pt0Ix7aoEB7V0rTbfl23Mbzh+/+kLG9wbD0kEKKSqsBGYENxWqqbbsyTwvctW1vbX
0so80oVH+OOotUyBla5Hq1bC7B4dD73qVkMgeEeuO4SG7BawB6ih8tDeyMjLWJJgSu8rb+rxksB5
iWuQw+piD94dw86RsAwr6pJSEx1baysG1DX+IQhohOe9i9GllutzHaiQriBPn/jXeSA4HtYWbGHC
5G7UQZuzom1hguUjYOal2wPQf3m11s4+RIw/U8hFw0mxkpb1eIsn0hU2swsq/jeA859jKf1QfASR
lNhlIyqlrq8cMebKpjoXOefPWjiJnuDBhYY3XMqrna/ZibLtwKipOpPqGNNgM+DIMhFV7tqCAegE
EWC0wKKoysVj0o4SWiQwVEt70OGP2QjVWMGKrdoAshBoc6CvgYY4HdeQsckqSowrNYIjU7dqV+7K
8tflNVtNE0J+748VbiPHDa3SpoeVCB1oCt4vRZE8MGjf1IQ60ErqnKyqoJDUu32lP1lVLrmXv2A1
6i8+YJ6GxfL5pWIoRYYbW5OMb8aAPOkU/ZS0cidDh7BqRDmE1ZCyMMc5qZ4pXd/5GG8ebpvuJRpe
m+ilawXJthWMEzLM6LJFb6SFOqHJOaWfhZlStLgHTm3yNcn0C4wQnm4mtlYHVx352TFIl4IyxW61
6EDUzKZZEtlQlu5tywhjuxy+SqpcRxACJY3o2rKWu1h8HOViASTtmyjwMeX9ZLPoONFtC3UZvXZi
Gdz+Ij6FdT8GnS/6rkyKhr/TBVbRBewH81SAft0uc8WtpGJP8lyQ1V+NPjNr8P83wznyQJQeQjIw
E3evTXnbTrE7kg1NKVhH0K2N9L6I3VY0MM5zx0bxWdjBopxNTkOD1KZAhxfNIAqsIkOczwahURKl
nmfQfE70mwEE/CVYAi/vw9X5Awp27oAASJs/g9DVUkaz5CkkMvGQTF77+CYYY7f2P9GIhwPQrvGs
vWxydS+CepkqYHtFYYC78KVl2xq+WiD26BvKKMRuobZzPbbK5rKd1fkDbFkHExdkQXhWnwQXywnc
mzjbAW+fyD5E2hQEZ95lK6uBbGGFW6WMzjw3EyaQ6eVVXo/pJmikd7Ohk62q7X0RgPzrssW1cS3P
dG7+MsXvpXS+NuixjD7lwg3GYxj+umxk9XwFERxoDmdd4rOrshwoaSRRWEmT8B3/vVUquqvM0ov9
6TrXNcDL7nMQeiNbUwjKOeenExBmKtrRCEX3D8DS3Aghi4YWpAmN30NnuVUv7yTZ2pgyVBF0fSO1
2vMU9WgIhzSC+tSVwd3loc8h4+SSO1sHnHL+AgjX8MxMOdoZJihyock2+NGHAALVIjTl2Q6ABUAr
ZnI4PEOwEU5jY9oFA9M6H5xWvkfCPVOOQ+61+dvlcZwvIWeGy8lAVFFC9RbTKL+Uqhc8az/k99EF
ZxAJ7HF72diZU3K2uHA/5KHS6AFsdeYe93Q7YrcWFTj+OWLkt5FZKRtQPSCI549YXBrqaoqmqgZd
IK7NmwS6ODYy44pjNsq4RR4ksXO9T9y0SADij5vhBppUyKbihDjUWXvfNdMo+KKzzT9/kA7WMDQT
4N88aaIW+T0BD3jqVOo3qOXsjN74snTXWj3I6wZB3FzdFtgPRJ4ZJnDt5eZY62rwnM7sEqWCGy/E
mq4sXwN4jRXsvYuMeIOm7dsmmMwbVZOvYyqZbjwlgt2x5rsErXloGDVAFcrTnvdIzpbRAJh42lp2
R/ZR+RHTN8MUBO+1mZ1bJSgoprBXeIKXvqi0FrI9qUNo76lDCp35xA1rIK6092Agzr9779Iat1Om
Tu3iuIK1BlB7pqpeat6xQXBV+e2efGCB6+J5rgCqC7rzU/f1dRoOnR9C6Lo0ejwzu0yTkbLKyFML
uP82aof6E0ppeXgEGzpCQxQnyGICnD/tTTOungYtaSe7kUzySTtknxNJm5DxI1lykNmYh0BISVCQ
rBujfqpCpfbQQloxgFSa0QsmI3tWjUb3SFMoT3JDpG+/Ksxd2urys+77bJc2Y+bGIZmuwohkYPPz
fYBbUGW4a4Pq3ytK2Dq4bmgoKs5UuvzLWw2TITCtCJOR9T/7wRjuqNk9ox/zP50mhFoW6uyglzxL
asXgIK76mdij8HsI0PyoR1ADHyfLRgaIEk81Dx2EKUvR9ePsZjUPcH7ao0sMTHT8zYqSxvQNAPQd
o3me2sehRK0Gutl2Ij3L1U4R0Ryco05gD6BLGcktHNtgBD31rrZoyww04NgxzTN0iAfNkRPXj7wm
sc34TUvR27FTjBtabi/vnbXjcmmXK07GaphLPcU4ad1sI3PY9aNIBWEtGMz0CphMdI6c0TBVTd+o
aY4VhPZsWe9ZvxtZNosIARQuuA+vnWNLU1wkSIoArxl0qDs0aJw+MHZUT205S/9DeFua4UJ5EENo
rQphxleQHRnuhuTNygrHH79CYf387N03OwaoL3CRAw0GShSnjjEThdV532CnaTvTerBiy7b0+8p/
bAGrN0QcYeqaPxjo7MeFW0NBhO8YVJiEV642H9Igom8U2yof1Qkr50nsvvZfIAUrkes2+BwLJ6M7
LfmuyxtkpkD6tqXdUSZflcTsrHxMp11uuFGePVz21zVnWn4f568Gq7VEDxCFgb7GBbobN5V5r9U/
mkhwUp7XxDDxwPpDWBWpZlQruGueVtFaCXXMRKWG4KHepiOI0GwWookhuWfG6IYKEldN7qVFZbfp
R4kiru+k7KeuHZLhJaeDbQyObNyL856zf/FH0fLTODdvVQDgh3kSWHYc5QyT7yHHigy/Zj3F2cZA
qj/ZFZKbBpmbiySL1hxyfnGCbQi0LOi7OHXIZADmWO1y7DEVGqiqeZfrPxuwoCYKpoFqm0EkEbp6
cyIEff6omMzdF5xFFJVJ35rYbmj1sug9us7y9jU3n8Lus7XuI1DI4VJcixBRa7EE0Df0Wv+G4vE8
F32qjrqZgmsMgIDdoPhgckhujYoI7hVrZgwLwwJ/NtKh/HuFMdDPoJidAlEoO2Cxsn2U2WVBXFw7
zZZG5mvh4uqd1KWVQ5gOY1Hem8bWm62ZbbTwqdd3mX+ritK7a7fMpTluwRgb9SAaYc7Q0WJk2ES7
GaDVZYleYmvBAMwmSNoZ4OBCFeB0WEjoYgcXOLy0pIPO2r6aHkKWeET5TEUNYStej9vHb10JsJ2f
lRogqAg0CIGpKH40ggoygABgF7eBYicaunUFN9qV9Tqxxq1XH6tBKg2wlsT7iRXQJg3BmkBsQ7Uz
8qFB7RBSlZcD64ofnpjk1iyGgGWudzCpVponN63bF9eyyDFWFuzECBe9pz6O/Wq+qQd9ZrP0AOpH
TKtNAcITAYbV1RXDfkK1AqRLwECfOkeWxyQl4zyH6WM07Pvopsk1gFVcPfBI/hTFxAnRc5l/RcaV
P+1MrXJ7AhCnPPeAgByzCTaVj66b1oO+EoDArR12G1zQEmIX4W0vatVfnZrF53JTg+OmzdUIv18B
7GABC6ZUW5P96CXqmV+Xl/o80Q29A7Rp/pma2f0W4aCi0Gya5kufz34UultLrxGIqazGTsK9PHpV
tCm1K0vx1OKuMQ7ZmDtMfbD0tzQLt6XoRF/LCyy+BkWT06+p5dTvZRlfY2GaQXEZXOvodU9ku+72
Rh7Yfv/WVsNW1+/yzO2H/8D9BvMQz0J3P9iM+FKUhJd6jbrNPBl3g/UEKXdI9R6GUHCfWN1ff83w
/TLS5EtWHcFMXr9FVe8G5S5n+X/ZxAsjXEDUiRSiwXOeSumjtgK7jTw0h1z2nrXYNDNkzzo7JlRU
uH2ltEOPpOJMW2n8SP39lLo9OEnN1B2SY1G8Di+Xza3NGwoEeAL+rovzyyM3MvQeghH7bvQkutPp
4yS60QhM8EtTqj1450qYqNh1Grwzw5PyzX8ZhWFB4lxGrolPNY2FNjWa1OP4mHYjeZXjq0oEj1gd
BZKSxpybB/acW5ewU5VqMjGKbniEKsaYXIH/8vIo1nKSUOr+a4MLUqOusKBGlhwB6m36IKAYAzRd
/6VGH213n+JY1NtMYHN9WHOByJof5HzWkJVNSwpQWoP9Yh8E3xFSINrn5WGtnRQg/vtjgjttfdQf
MjCPpU7te720w5tGd+P8ZrI8tRYkx0Wj4RbJGoM0JC1MWRQMfcqujz4gl3F5OGsnyXI43CIl7djX
igwbLBrBAGYT82WkmW0pR01E1TfPDPcQgT/8nTnuIFFMVvlKCVN98VORDmn9XQLTG2wvD2gtOYKr
v4I6hklwSebfwFPcAxDUwu1G3O7AXo/uH8X22+5oMiD41QoP4/IGrFDbUfevQzO4D5mgKXYt6C2/
gHOREnoE0ILFF2h0342/jO5J1UAWeoBcfEE3kSwa8RyouYmF0hjKKGB0pEhBaadnYmdN4dArOp48
VeSgdSCNns3CS/3DQCZ0yb5qyCA3eIoLzo/f0fTMLkQxsccBzAAy49SumUlj5RcGaETs+qX9zDzt
h+aGXwWQv3a0rxI7+ALa4LW5psdRYHtla0ALBwouAHhBYfX3e3xxKUmqhvkmzpE5RFLqZs22G7zL
jrSyiuj0UNANJ5vQRpc5dy0zsxxYJOFdwiIUf9E4uQUiF0SHth65uOTFouzlyv5YGvwdTxdjMtS8
UsrBh9uQ2E5jtIdG+6m9ijUB7d/a3C0G9vsFvbDTyUFASWbhTS4FAFUjBTygofE/LNDSiMr5Rtnq
eY4rsRNCmMvyQVf12lcCMOpK7IKAKTLKM8kwPGH++2IgiSFNmZbA/8BAeVUXraMxdHD1kVfMWoJd
LJi3lch/Yo4LlVBx1wJJhs+l6lcCyGmkKnYqeYweKOZSpFAossa5X6W3uOjksKYabhV/go/fJtVu
SFxdvU/a78u+vvL+IahSIurhXosXEF+vMPXUYgB+Js4RNKrbbpM+FdvxUO1RWNgDRv4cOeQ2uIJQ
2I30AVplr9zGVy4Cjl17gaD2de6ep5/CTbMs+0bemhK0W2uGpNihIR2QeZvLAz7fazACDhUZBYmV
3kl9ylB1HjBeFSSkpHUZiBIy88GU9pftnAcR2JkZyMDxCegK/66Mp6CQywh2FOU7MT1koyb2quax
3Rn3mdk7oS54OZw31qB7cWmRmz7kf2PF92FRu/2IHO2t9h7RL7xtvaeflj29RQ8/s9qLHCAuI2D1
bOJGV6WdHorHYDN5mocM3VZUzD3fp6efxLlyKveFMmbzZPseyJ8661A375bu5iKGiJXk39ISsHun
EQGsymWfz26sVw3ZG1ku71DaijZm4wfXYGGLN5GV6XiWVsUXCY3gIVRouDVaK3m6vO7nnCwnywBJ
idMvkUcl6HsDX9I7FVIyoB2xvOZHKtt3o1uCkyXC1jlKO1OweVanGhBTILrRWwUuxlOzfmVVWiZH
EGRg1zVEQVL1nprvg+6yShANVz17YWneYYvgmwGRUuUmLCU9SGJxswcRlQwJiILswv61I/ekEVyH
V/fswiIX7inxoRarwaJmbovem1QTHBy3fvkfiu/wIqSQUbjFKx8XqtOhkSHMhzGFIdl0IgMNkeh8
BD0tEq1V++2TBzl6GqwbKNdc9pn1tftjlnDO6wdyHBj5PD7FBT2/XUl3huXllif3/5xGPhkgD7pR
ggryxAUsScQDKr6f7pTx7fJgVl5/pza4C4AiSSXaWEOIncz61YWXofDaTLVn+RGUK5672JbGfSfS
E149PP4uHY/6lyNT7kYFI+vUyQU/Ijzkw5+if77cnI6NnDqIb+WZXs4OEmnHMH5sQTGQjIKn7Kq3
49iwIECFfDXPqVpWWeFPFmwwUDFMsU0hCgER4RBZ0Msrtep2C0PcgZFYeeODrQ8ILJSuiPQzYNeW
5k2VzURkHSshwwDyEABOVUHzFM89Lvltak1mgEt77+n5bRe5jfnYFTeAswDaZmb/7uUGmMtA5I3C
HOpyXLyIQ7TY0yRCEi2+MpW7VH/L/v0GiqrnwgQ3dxGQ43E/oraW5HeNeld1z6xA++Ct2gqO9ZVS
66klLiYNDGmcYsZQVG/JJ3Gq3E7t7gXtkJvgSruxWe8QO/w84A58Wx+02P7+lj9Sgaf85ik4ffDN
RV6ERdybgKHh0ysjmM7o0AIDpSgge7LJlh7kT5bayUuxTY956EyH4XuoN6pgv6246Ild7qxhLYqr
Zge71L9L5ceYOZQ6RAtAH7+7vBnWwtaJKc5pwD5PzdLAPNP0u5HejF9hj67M0a7ba4W9KPF14Iu6
jld2+olJzolSiZCcxhgd6ja98jbJ28q6ykUYlflXLq0d50DdmNTTSDEwS/kau09Ncn3rgYUPabTz
VcHOWx0RBac2EphzsZJLSMhtX4d9j5IeQUa+Q7EVSPQgvdJEIPyVaA/Zh792uDic9J2qJQ3sBNOt
qrt++dSJ7q7zT/DTBodHBJnr+zp/gc8bGhaqD8EcwJjBQ/6tifLJ6waoDBVrGVlrPs2gUWSLzAni
o4GigTpNfZyEPMirJpBGnhE10DXgNQbQua73GPQcpb6K8sGAVtflXbO23nOe+n8NcGd92CjqMOUZ
0q7ZvYxzSk1uzfQhFF3v15Z7aYZzqypmHW4tGEdY76f8xWR27Av2/1qkWZrgPCoM6gCd7BgJLV6k
6B16BFRCpWtM7FTEZL66KmCxoxTQYKCnudHQhPRKLQOooEdopiqdOhN1FYgscINJcHEtihkN1+BI
QF6w1AU38tUFWQxh/vviDVA1JYplFtAdUvgckSdtHJy4F6zIqg0AB2eJOVTX+HRu4E85SwYgK4rh
VpJcWlxp2fdl9127lwBQ8cfE7N6LYaRVUCekhIlyvGmo3VouAZa4vGbSri2ZC9IEwX5Zi8UqBdod
IAFUi/hzFKAVBdULVN7CccOM2lULPMFHVzKuEJ+ZkGl61akX5rjxNboVmv1cM6XVVa/sIvPF1Nyx
2oEJ+fJErq/V33Fxh2ffUdZFEwy1w4cRbxnqFUTgcqtjAQJmFoqbEW7cMUaZlUHKCpVvrXzqy+co
3JMAMPDHOBbcuASG+HZK1vZtljEEfnncddkTXjBp6XRA1xr/2syLdlD174j4puhApQC1A+/tGOGr
lIIeu4o8S9T7sxqhLRTFoFQPbSze42To5cRQn4aLg/AetV50ucotFEQFN8TViLMww3ma0sSxEgYw
o8r3kvTGRK2Eq9czdANgiSkKfLjYn27VIjbi3J8BjmzKQF8SHmmcuFqk7sDHcpT7myHPgYFVcwb6
ulpQKlvBHqAVVEeBz5zvwJC2OzUe51pk0mZCKLpRjtkWJQBXlmwgpEAhZoNcNbYHgcnf1WT++rE0
OUeSRWhCpGjBzAeT6jbfRw9P+R40TMqr5TC3/EYmaRveKPfKh+ZIaLqzpa/L+3nNa8CAqlm6gVIa
ntWn1hsts7Qpx2Yb6G2Btnk93vUSoHz7y2bWwgbwo/P9AZl68D2cmgmbTptqih1QKFvV/9WNtyOo
Oy7bWEsN4jX2x4jOZVfQwNtCCx1G2tIB9NcFl41vvhNza+kOOHmn/CG2tnUq2NxrG2JplUsDBqMG
dNRstc6PEVpdS/J6eVyrS2RiI2Bvo7GPz1VVKqghphIbogFNVesQNEFuQeWlMoeZidE4OvR0Mvey
zbXQCKD7zHOgYx/yV9YGQFetMQY8JYC7MZsbNB509AlI986vBMu25hq/ce4oHCuA0s1/X/i/AeKc
SMt6AB4hepqAvZC1uF6qL5cHtGZF+zuJfOYNyK86ofMksuIzM/eMvrft5rKJ9ci1sMF5AkNPMisn
2FCMPRi+bDRbA4R7lzZ3E0oQte8WEpgwvctW1242GtJHCvrr0F7D3zEHbQKdMoiBHL8hYAVAg00M
8tJSYo4ZNXSr9ypkiOoyupYaH1n5MVO2lz9g1VUQqlGLN/Aa5PG/aSpRrU3xAQR3w1TzGKKIb6W2
lL6oueCmuLoV5hI4SlgoY8mcr8iZ1naW1SK9VEXuFEMkRGqYHaYqLr5CorZVl1kYmz9m4ZhTkaf+
wABmkMu7kbhN/5xQgcuszp0FYuZZ7wG1OS4sSqAwSfMUvq+wHOrvkm3ST2QK0AwBUchQF+y0VVf5
a40nZGMGa4CexYDGCAor9H2q3gJrukcJ5SjnFJcftNwRUbfH+vm2sMrtiiqnjKTTvL9v5dAJHma1
FeSTbixvuomcaB88WVvwl4ObwA09/6bYi56uqwF68QHq6TqmAZPUQMEHZOhhmO/hnSitvwKTwLVh
YYI7RU1JzqQhxswOG2WjP4ZPEMjqXHJg2/IIfccpdMyDE7zLb5WNFtj/5ETQHUbLIp4bfKo/y9BH
bvw/0r6rN3KdC/IXCZBEJb4qdHA75/GLMMnKOevXb8m7d6ymuSJmPuDOfTHQJabDwxOqQoBr8TuZ
JXsebKLbNH/SRRQn/O36icTMJHLjY9gsJ6KT0YPZgD3OIdFd36N44tu2UeGU+EBWZul++n+3AnP4
ohAaKGqNRZMO/lXxXYJw8r1We8nl4OqgfbMzUSny8oOsGwYKV5C4IoCyBLDPd0kh65AHUia81c3v
MXkf0dBS+TeNSPCIN4VoRkanHDpMlS/Nwl3TDUEd4mINpMsuOMrqdTqc1OKuMwQVSlxvaI3ELJaM
ErYubJcrXCn3c01PcYuKXpITl6pl5yo9ui+Laq+iE3Nsml+l/rq9hNwJxQhR34jIFwzL+YR2tTXP
LV0mtAYfhqS5QeW1MG3B+zYOz0xrKxzGf7YkKUU1jYwZtU6xftLindQIvKGPjpIvm2OFwdjpTJlm
1NDBR5fvjDvlGPZQ32h+I5rTHoyH1nSlJz+wZydyEb34h/t9NTxWMC4ZjZKEEaZx7F8mipTNeIjH
yQ7I+4Sstzpdy+QfLll056H0WQYNIRSqzhfOtCZ1UHxMaIYMOoh4DeU9nNxAFak2cY8C0jYWyvFR
26YzONkUdWqsY4MmoLiKv5fRozR4TXmji+Li3J24BGEwHrjQrIFMu6ABcYOKk5BKR6N+t2j/k6YR
KMoqQbmSCIk5c3XqR5NfA2lQ76i107IX0pgOWm0Em4J74WirITEXDiI9KOb3FQypsq7mvrAJBDr6
PH4qG+2+TrrLSAYJT/iolmCjDm91XOtSNHuD9U1D/GEqQY9lRGD4g1JJHx63D6RoEpb7eOU3dale
GVqFb1Mqt6FeqV3JIZ6u99soy7H+ciQhFbJURBp4pjC7J6jooCo9KiKt8S3t3qH2Cl50ubqYSmf4
tQ3FTYohLfYHi1nWMMOzBW9nPPG8/BXP9Bt0foCi0Q1aF94L2BgdP3aKHyLlYJ7joqH1EuEIggp7
NpmqTbEyWMlyQMabQrmB9Lm9PTDuSq0AmJVKiFROCUQhncpI3ZhcQtEsrciu/5eo/nogiwlf7QhT
LfrM6ICjR29RNts6AhoiUVmuNVmNZRnrCgO62mgKWDCmLrPj5HUsAycB/Xvc3VuiwhjuvKELUDNQ
Gquhxuwcawh6xBkmYNXgqAZUA/p5ZxQVOnB3+AqFudjCuhmQTILlD3FkjdhrfRs1v518a/k7zXrc
3gq8twHYGv8MibnhwGc7EGUpqY7kKx8tRg26nHZUeQwhmFIfqujbNpxgBtlQTQ6PWdWnD+fgtSv2
I6Jc5DGQ3W0U/r2NKMZSI75IdTGj0sqJzCFZ7u3sZO76V9kLoC4Ool17us3t5lbfGw+d+x0svc42
Mtcp+QRmQ8tKWSRdXgC4kaz9rCRuZbRXfmset2G4FmIFwxhBPUJm0Y8BE4JnLQpBkPuyDcCNaYCd
9b8ZNBnTVxEC1QkotIOJ713rZLuqDwN91rR7tXoJUR0rKReWSF1VtGys4RvDXja0BKB6idsMkV54
424ShTZiVS4xf3Xgmgrz+85AwIh+G6NwEQko5PyxB7FFBe2oWBuetieCu2FX88CYSgm81HoZ4JP6
eMAr/aEs0ft3X0v7bRjegqLRHrXOqNVFdRqzYbOyzfqiNRDrU91oAm/fPAt2JvdltYL4cvT0KLAK
xB2c4DrxRohU2P4uepr33S75hVbDRPSwEgIym9QoAjmQlzLn+LJ7z4/+RX9Ct+pY2/O7bEMqT9pt
zyFvqdYDZLYsDRKjziILc9i/jLI7mneK+aoP/3B3rlEYD8yPsR1IhVFN6e8RtFJBYrfjW0vftwfD
MyTI5+tLeyZYT1gLZgxFE6MyaNFxdSAQauuQVf172jiYxhUIa60stZRDtQZIhebbLHiglUuh21rb
TXxqitgtwQa9PSze3bZGZPYEZOwoGuqBaFQ7DdKFKs64ak/55fALWukCMMEcsjbMol2vTgPApOIx
6dyxfyKC64xXC7wIaKIgF0lYtHgwu6FtJa2eOgRB9bp5NMFKcRgndWdW8ystlMROBqiejU09uVHQ
qxeWkb4ORYUAfuzR6CdIoi71bNiRcW4F6VqeV4TUI8JCBtQIkHQ+91So2mmhvLSyWb2E4F4EgiIf
kdnvsWG3Iupn3jSvsZhzV6MOXoIQLxKQ1QCpApC31j81UV0r73CvQZiJhksUWNPSMJeD5nQIFLdI
++tMSuz5n8p2Pnhh8RRGDy0bbIbbZ4VNMOLqU1x9TOww/759CLiLsxDP/j+AZawrl1WOrYCaGQAC
BfXjaCBb1BX9/rnQPCUXsd3ybhYwjZmQHQRtNfl446zAOkub5GjUliKLt3L4WQ277cHwVn/9+8xg
qrDTzMAneJEi2hmQxg3NxxYScdsovClboyx/X40iR+LYz9DI7xTxsdf3vgxyh95JLbxwH7aRuOMB
xwjaB3EbI/F2jpQOWWFZS+fbpMXgj96Rzt+ppsBucBflE+TD+1oPR/d7tZEB4qP12zL3IbSYt4fB
Oy8mugSIiq2MrDYzjLxGZ8YY45oi1WEG1XFu5+N9/C8VbiuUr2S0OgLsKsahBrtMeR9BNbY9jK/C
CLiiTDD8GRbe4ejRYsbRgfU6KCYgGEil5doRsQWju4nGfSK7ln8s6xec0KTdl0GECktXxytz+wv4
E/nnAwwmuQxecTB8LzGARVOstmzfeCqa17E/bsPwt90nDGOwAzlSCqXBOBUltC3cDekDFbku3EME
AS8VYQWKosTlG1a7zp9IA4Y8BGhy9VmvH/ToKOfHovFiUeySd8ubKyDWJqjFFMQhwmGIIqrD1TA8
TdJBa1/r7KCJUoNfZZWWHbICY0yDVtCuphXAoJsx78wHakf2FEPKx769tF9eZsf2Lj3PsA9ElBbh
nuIVMvNQH4o4TycTyDHSnjOIv8pIcI1za8PXg2O2f5wNMQ1GQJCbLnObe8mRriWn2gdXple51bF0
PHv0gofBzZ+0y8AVvWe5T7LVB7DbP7dqI5wl7BnrTXkIrotnxUVrWfzwG8QSt8rdRefWdn0lIscV
bCCWN7JQR62ZLKCqWQg+Y6RIL63usmpdLXlLDUE5GA/MWrj2ENRBXznL1T4HVEu7xRiPSbGLVNXp
TP3YzfUBCk+gFxvtti4FxT9cs2aRhfQeVdQq8trnR5G0fhT5KVzTInJ8IkMfwSYkAivkjQ8BMsuO
/N/wle24uk7USzNx23G/bW+4D/z1Fyybe2UMJKuG1E6PLwiKa3V058DVh12ZXoXBVY39Fd/7ePD+
CybiZksCTAW1HDNqFCu2bdRRPGrQLThoSMzeRuWtVJ9CA9TVBqiAimSRPxPALj/LhoxRVobbA43s
4KNiLERqWXmWG4ClOZF+QcGyQSqFDqdulLJj3iw9ByjT3lfoCgfTeEzwIFEHPFKtWcaXoZii74Z/
qadckoEyUdHhjHK38+nvYpBa12qQQXjwviEvaU2w5n/Nl7+EvlYgjGeu5vPUZn6YORqk2cMLw7qB
uxQPgvnlmcE1CrOq6TSbvSRjKHhn2GZFbFNUus27g9cIzF71ZSWTcwUIenI3ZIgaAgPySKEon8+7
IClYeSHQvRxM1tlILLmoSoioOlJQP8cmva0V6ZoY4wmsE/tGbQ/bG5M7cZ9wrG1NsijWZz/KnF7v
9qMy3s0wPNsQPLeCLmxGUH5EiyxLpmAovt4HGSCa8icBTUQSekPwbRuDV+kBBmx0WyNrCM4/lgko
M9K6lytweUIXd0cvNSe4CH7Xh/AluCt/IORD7q3SVn+BXm7JluZOkR+Tl+1v4OyQs09gruLOaAK9
ksoMssCTD360MinvwkIiP1S8yTt7GPVB1EvKnVr0kuLOwOvDZB8KFYLmOZ1BIiH5xJ7868p6L1Hz
sT0u7hb5BGEfCiMSwNpAwbVgNZ1TazJqPQSnl0MCBiOhWJCJBxsG9j5jiYpg8IPcxzjCyK4yO3uX
bqLTeCp3+QlP0+jS9AZc9LNnXIcXou3JLVZAUTmIg0Gzi85mxr9REOayqgYnuwidntpwLy6Tq2p4
SI6JG+9RELg9ndwD/mkQ2TCrnoCbNmhxHCZQeBbBzw4kpQn9lZe3wiZq7vb4hGLDrYo2WUMUYWRj
kLpRPF9GY+iq4yDIPPOirJYCcQxUiII2EvVk5xeJTFKfQAUaNj6L7VjCDaZf+ih46kwUVTrlnECD
Kzwo6S2p213cihglOc7TGTxzxci9GidGUsPAaDsJ+SmQMfcuRUcNkW9kSeAO85yWMzTmqmnQ2pwk
EdAIuW8Rc5hbD0zythk+dwS3O6Jwl377D/fbGShz++gTVAFbFTMcljcl5Dtm4RuT94Y5g2BeZgGx
ikxKMS5JuvP1XWN5JAxcTb7S/ddE8qJcsutfBOLeceiF0UsYd0u/AkI7jonS7eg0QE0z+DZVj1Yv
kvHiz7mhqzicyx5jS+PRlZ9VoIrPUF39nIETq/+uz7uhtPZZ/ajNLjYfOndExpWXeoeYlol0yJJh
h4LE+bYmkQ6lWguTPl3Iv7VvFbp2DpWrO8mj7nQnSH56g4zC/G3zwHvt4C0PWSjTRE2dyob+wlhq
c0nFNTLuJk/97r+p3gxujazYBb/za2OX3VDs7GN8J7LCHGsBYDQ/EBOURzprhOVJ8ysFnfuOP9ox
eTaKq7jdbQ+OY/s+eLPQl4S4pslSSaWSTEZigpetUcneHH+q6W6CZNqY78d4vw3FuY3PoJgTU6Ew
1zIKQIWKm0poRznQfD+JxAU4d+MZCnNoQOHUUlzumWMl+1G9aSxRYwF3UfAi/G/GlmGunkjQzC3U
MgJADDWy4Cnqd6FI8553AaK8f8nCLHWkX5pQw7CW6qhH46MZyR46eW1L8bLkR+JDwvCSoEE52aUR
lHxlUdsQ71yfITMuk0RSsEeTpeWyuuuQG4foZ/wDEcIZyYrSrZGpE8W4uJCgCUB1J0p3EGFdtuhq
QhUa+ynpkS1BqCZtHgsQt3Sg0m+htdpBZbkDbwQeEe72ZuSsIlqwPkHZcUI2d0qWDoB8vi2MW1l5
N8af2xCcS/AMgvFiaj+YSTUCIrDQUwatVuhdB5eWDUH3baCP4knmKbtGYjN2Td/qgyIDiZTDo95V
F7E/2THaChs0sictcVvyXqevhvIgF3ZlXGZj6CkWim8sW07ANKGHx6g3dlCCdgPjSfVlJ1N/RqBb
QSWl3ev57TjoNzEYk7a/m2MQzj6bdVKiPlT0Bp/dI6ihFrtBeaYomsy9bRjuOoDOFoWFFCW9bIAz
0EIfipxoyZmMWXuOKM3eAmxDsDRrJIQ3q8Oyt7kB1h4ZzKV/76tDdHVR0EWvtCV/IZCFJmMGgqII
ZVvpQyGf8lQwuq8bGb9vLpqFOlg9Mczz05P1ZVT7MX6/QbaWVgEU35IdlV+355BTYggYVO8iXIJk
HbDOYZaqD73Q0XmfRvc11BOSnUz2Y+AaQYBelht9dqveNull61SPOmSSHUe19XI3i0wjb7iQrkLf
GIYMJjhmz7RhqcSTiuFWxe8iMS7bSdpPnSoql/56LS4aOIYB3guoroIJ4Hy4bZorVdpWiMRNtv4o
73tXfs4u/EvzSq+d1javsl+5k53SCxGfE8fpA7IJKRMD3GwU6eNz5FmWO6mUYYCRXQDlcZi19e1U
qP0ie9yi9aqt5h7KjqS5K8YUbAtzptTEVaKouFUQmrpB7VYTgcGCNoZLBl/1hqbuUSFvdFluS2oa
FHZbJeGjb3bN4zAXWDYiJ9ZB9eO/v4qXmlTck2jPWc4duzX9Aoz24WJjTWNHNR+cVIJuO94yrRGY
u3iqkMcvEyCMxV0P3ZfhQY5PNGlsSh62D8BXI4Kx0EX9Ea9SBf87X5bO72twNQyI6s/XKLqWq4Mf
evlg65YTCut5Fzf23J6fgX1pzcHVUedLj0pduZl6NUz7rPKsxFOCg6HtRuIWzU0WuYV/sMhfy53D
00VqEHcxWAHhZjP7r+qy1NDiGgEMLUBArTQ7L6UphLgky7IrNbuc6hRPqhRMDPCLRTWoHF0NwOO9
Ck0TNLB8aTVU/BTNATWMdXxU3/zvxC4vJSQWqKMd0TH32iOvcBgGO7cvshvtOvz99+VCZ/gfzsrK
GZGUkdYyBX6RvgfGyY/2vf+iZ/vt3cS1Yp+j/PD/Vih6UvaxvrSAW819krhKDU5C5Wkbg3s2QDOB
zhkwl+PVxOzYBp2hJemXRqfyVu30q5CSveHPcKkK25J8gUP11e/GnkXHn4VOaQt6KMzTrKmIFCgd
hoQWLxBAq7Yaft8eEIez8vxYMEbZlzILY8WxqK6bO3m0pSfqTN6w/5Ve6e5VG9qha+5flIMdHCE5
g4aW0pns3LGcwYPOs+ig8NZwZREoG+PQ0BRbLRZBri5rZDTpIQh32yNejMqWHWDmtAyp7ytLs1yX
ut14BF0X7lmoi8V0J1lOUxy24Tj5p2WCcb0jagozx0aNxjxJtBxVpE5Q7pr2Vp5f1fhgNTcTOtba
3xY5ptpbKQ2ozEqcQv7e6IKwFW8P4dzDj0GFO94CzIXhV0YQdwTjzcAviCZqu1cFB4+LYC4FwCrY
OdFncn4o5LksE9VYSmQJ2uqzKzkSkiQv684uGiRAcIXjJKBJgLkp6kqSKz9BwwwUx33jlE33Cj1I
yVXQeoXhBjSxK2jUV/hPkD7kXVErYPbWSMw+aPsewGhWo9JeIT/i9lqZnpryQvn7Gn6c9M9BUuYo
xhMuyXIZZBkUu2b6Xs7qhRRGApsiGhF7xKo8NaalmSsEo7Ux36T5CY8Q3/ghtwcUOgvQeAd6PSbm
tHUo22sSeRkTaq/Mt6a9iIdv2yeMZ5PRsy8vFEAmitCZvVGWOvRNWnQsW76GkpU6+h31qmQPBdQr
wzGYPfA0iuj+eJO4ROiQYEXVu8WSdo9SSCK6FOJlyUPbQpfLkeSnQrEnejGIWFA5U6gsOmQfrCOL
UPb58QJ3vVJIBrBaipivqhmPZWvMu9QE1/z2TC6/xJwyBdRWyP/hTbew55wjBbKPNy+otJwoj2xl
iq6D4hbNTNeSUl6U5DqUyc7S4R5vo3LSIuiD+4T9Er8fO1x+OuxHNNIDWsJtOppuED2TST1IknHR
lI91EJ76sHHh8IJDTMMV1Wh2POcosXzS4vCgdZqjKT+3P+zLxkKoHzmnP3rIzGVfEF9FtXsOw4LC
tKL7VkFaqZGjY94FF4jFH7fRvmwpBm35+8p9gQsQG10FtL46SspTXF/oQ3g3Q7ekQDMFsUT6h6LR
MYudZ3MfRzXw0mbcZSa5LY0G3AapF7Xx9VioqWCZvwQmzsfHFrBZUCQ0zQjq0r3SIvb6WDfvlflr
FDWtfQ3zMTiMFW0tP4rLHDgtVd+aJA7tOs6lE5iEL9UsA4vqOBoepOIKkA5kmdeq/bvUlonA7olG
y1jZJoLGubKMtpZ2quWWqNXt0GM0mlQAxF1GisIWaiJEC9Lq821DVSNT6YRlDMurrNqNyR3uENuo
X0JRaQB3g66QtHOkQTJpPo9AouozklvKuMtRBpZDgi6x7GAQGSPuDELyDiF6SJ4iRHIOp0G6pY36
ZR0rIEWKm8HytLN6ZaCde/voiaCWv6+OXlwnpVwSQJWm8mCpw7dYR3R0MI61LiIt+2LMl925GhVj
U5pYynO1xSRqAb3TqIGi/O6HZjWCEfFPwQqHsSaxhkTzEJYNOmM9Mrs5dHHVsHRz7I0qfUSTeAbK
FLSKi3wY0VQyViUxw7ErakxlRRCwUmlhp3WH4vzCHXIIg26v29fU1cdsgqUbuuMoI2EDaFVWlDJV
gKbH4++0VBxUct1YY3Bss+jVzzNEQJvuPdYhGUfzy9CSUcjSuHHlu6ikeNHQ0Lv9Qcvozi7Q8+9h
y0x6yczLofuY9dxWoBZqgXY/DQ1PL3aS4aZo1W0GgQHgzTjUO5DPQGwB/gizo6Qi1cmY11hpuRhs
dAF5EO9x57J2caUIQkNf0woY4BqM2VZpLxVWP8LXzqoTgfio4WjR5ZC5hfkUQdmevoRIaGzP6dco
KYPJbKmsmlv0MgJTUy7y6CZrMZGl28YPCfzXztWKq0A+JLHX1LbfXk3WQRkuwvbejOD4naJAVIrK
O8GrKWBpjiRpIiFJ8TmNHrwNSfPLUJM9FEf+9tn2MWqUSKKmfKE1ZcyfgjcAiQrAxCYqloz8GwKR
d9szy7s6EEL8A8GYPRoQw0dbECY2buxGOzW4/GfpVkmeffn7/wbFbFKDtgs/Hw5GDdKmMLtrpGpX
middyvHiFswcf4E+h8Xs0bYJ/SxFqYsDQ+TIoxtIqDL8aw3Rj+VZVKoRUkMaghlQMlIraiScugSO
KJwMJwv8U0lywRLx7lxQl/+BYcZSR2nhV3PTOHN+NdaPhtS8Nvl1kbYQ0hntUKPCl/biHrEmbI3I
nLaZaLkct0Ds8tEJiwP9jcGR66m0LyIJrNxO14uU2rj7UAU1HgUpDF4CjAvTwg9tuxFzKQftZYxK
JMkcvLS9Rm90SwTMl1/DMcvCrcAYL6ZMgzzQI4wvKok3gnM+zFDlXdaOX+76QLGVHv0uzwW9Qxsu
yB1BFp+KyDK4l/P6G5izHeRziogoBgxdLeq/jdo9GP6z1tMk3GCl5w+1bWk3jflt+xAKcZkDX5om
KEwb4NaoVUI2RO7vCtCdqLuyStCyltmlAeomzVXgGWxDc8/kataZ45JnvRTnE5BLRL7l/mI2xn0v
etEsS/dl66pLuwUcJ6QVlq29cuOkYZYLKegaR51lF1QOeDW13ev2QD786S0QxrEfaN2adGwbR6FQ
zYCL80LpvpYuM+26j6Da+ULVfdNeW8XPlgomkWsMVuNjzolUJZrUU0CTtHU6XYa01SMCEaVdy45B
D6VkijIHPH/GICp0DVAfhEIdxhjoZR7LwQxEqXyc+quW2ma088vBTklld+1B3Je+9Ph8md5PRPZ2
7S01baYciL25b1XPKG6nZEbHXuHm4UKthIbZEkm7v26jWayCpkLHCLUhEL1jrMJcZ9mMbH3tpMpz
OYY2TXt7iLpj538jw1tTzYftbcSd2BUeYwEq5OjjoUfaU6fznszjXh1kryygNUz7m6Ay9vLCNpAq
Al+Ku4NWsIwByMZ+JPICq1LpWfJ/9GkV2i2ZdgV5U/rMG9RS9BDhnnxklXFNQklcYWuhuhAiae2M
mY3Uaaeq45Myl1cR+LIsa76OladImQ7FQH8nk1TCf0MNM5Ve5ITaVuPvC0PUQ8m1EdoSSEYVEEW3
27mN0FDm28W6VTtzNe5TtbsfQ3LcXlvudfYHwmDlk/oSD505BATEHQb9Gk5xnOwtDb3HAkeH6/mv
gFh71+lmhlAZri7DdyKUs3VI16Dn4pALs6f8Vfxv2sBHfj5taCMvInlZxb499MadNby0isjY8B8X
q/Ew9i032lmeWozHhPJcrxB7QMFpkl5EPrIzuYduajXAs6oR9W4IgZnTj5LsrgwVAPdy60H2C53O
4FQ69GhXqUd7Mg6kuq5MgWsnmlLGBFh9kVixBNBcdU30C/jB3mx6wQuZC4JWZMjE4B/KEc/XjeRp
NlrLuuWoRhijcq9NhgeOGsHNxN3yKxjGrlSqMVmxARjEle2u/FGjuSgoUKEV73x/FIBxt/0KjPEl
FNqaRT0BrJpye0qvy15zpuB7U4hyFyKgxZqu/AkjUGr43gCK8tt42CsYlGmB2VOQYhKtEWOS9BL2
P4mxEWQT7+ogewjlaQfS9Idts8SHQVExmlLRB8WyeVVlEWbNDLME9S97IBPiow8j6GX+NxTGUORJ
WQcIqdfO2OoHhYaPUxXt45wKtFG4Fxl6rv8bDGMqushMg86isLF4T87hXvNzT48OLZ4pFdQBRa8i
0dwxBsKq/UHrCsChgw/SUaXa23Ekyn2LxsScVQQBQmqMmLoMFVpurdIwtqM5+x6l1uy1qCls0DQy
EI+kc/e4vWr8lwGuKhnxYvh6bA5N66SwHQYw2detp9enufPAT22T4rosLmjrxqbdVbUdoAF8G5h7
HX/ifvQ7rY5YHszV1CcY86yodoriSn8UOSBcj3IFwdySUy+1aaoAwspRB4lRlObBgKFFj1QyJuAy
2xnTLg3+ukRx8ShXsMxBMPMcBWc9towumcex7J7nOt1vTx53V64gmEOgG1HXyA0WjRZXdZajgO3R
FAqbcT3VFQiz9cH4aEkTWDEdhDYhbHZslr5RldgNFswY79vkYpYO2+MSbQrmIKSDnOWdCsjcR3mS
mV74Rf62DcE17atRMReWQXzkoizY3ApVQnl9lfvFvjOuIrCD/AsQBBAR2lhYKJg1io1w8DUi1eCU
R29XFgeOCh7ofsztwhKx2HNvYXB2/4fFLFUNnY3WoNgPmX7C22lUape0LgkdWfmXQDdIO/5AMUvU
pGiTyktAKaS7JMHkxNr9mCFrLHfBj75OjwR596H0RRpm/C3/icusmyYnYx8nmE4VNr4DuRaaBYJx
EIS5uZZ4NTrGwyAJHXyyjM4CJ3l6X4LUR0H9R6vvypp6wook/mb8HNTyOSsjOHd9R5UMg0oDr0ea
oC/3pHnTjO5/3IuMo6Gki7SMjGGpVWuPy9OvipCaSB66QqTy/P+5UP4bk8I+gnJLyvzIAhaFqNFw
DEGfmuTg0HNmyEmmycNM30f5sdBEjb5f+4o+7O4nMGPuod+QGnMG4KiBOkv83vg02FmjbLdwSMD/
vs/Kh76fbNpb7hCVdtmDdAYqvioBc3lv3o9adTtlsijvt72lUM9xvsZ5a2ooF8Eat/FT2590664t
wos4fTaMt6Q2BCvNN9qgWVBU5L8gvnqORpSpLOsUd14NrdwIijvFaEeksXPlOObfocpq09D5B0P3
0UQGLTk0QDMWYUx8VY0gnOsgfIMuQQ/ixA35XYnIvfnxtxUOYwGkborjxsfQTFBy5McMIszSz7Q+
ZP3dpOwVFXftr7p7qtI7NHq522PkLuIKm7ELmlWprbHc6WD6SQ0UTSXPDTKbnbXrArReibohuXZh
BcfYBaNslFhpARdkv6voWiudyrrJdcGguLftCoWxCg2NDbQnAaVP5qOud7+U7q+VDJcz+QcC6azz
7ZjKMS3zCBBRVbsh7JpEFl3etNptrw/3drCW8L4iaxpVmT0I0mm1jTN02qljcSVp5MrI5GejNu+3
YfjGbYXD7EH0SySdT2BjyPCCFAkkB+NoRxS71QNPrl2pO4ACLgSVpwB3ObZfgqMrXGb/qZPUNN0M
XFS02XVfXfgzsfF4dP18tPOk9kL6vcnDn2Xc2mVl2nnXXJomWNy2v4O7L1efwexLAjE5MrSLLUu7
i1IrTw2KhTKoVquSiBKK69KsoJjNmVG9HPD6qp0u+6Vj49QxHneoox1ewFN6+J+G9YUGvkn8HJWn
OG71Lggj6Mq4dHJkTeB6co3IciBAsgVWGFZQV9NGIzYHbNJq2mvNb1SAlGgIjGRXb59quRGcbu5N
sEJj1op2ZtKaI9ZKHt7U+snoTyp9HvwQ7SOnvNxNrUiiRwTIrFjS+JJWFMvw8tgODCeXrhQUrtfF
dUY83fCIKBzEtV+fI2QrdPUwhMiSGuLQWxqKqOnlHLeP2zuDX4KwwmCcCr9BGUk+YlByKt/RaKB2
kxY9GjnV3lXS8Rpqgzdy2/ysyTA7pjY/Nf58lCwf8cPoJqoXOrM6jb0iJb6T9+BTGaYCFNrUlwS3
8FeOAnwl+qug7Le01HwpTE19qZUzE0qxKUG6uAn2aHBCY0lRHtQYHYhVchH27V4rE1BIwlLFw3Fs
6b8EgdYfwdhHDfFApFLxEUpxN0AmyUBCM8tF4TmuGV7DMOZQazMJ1MlYeVxctbVrmst5eDYkw4nS
1yZ+kouDXh2rWWD9+ZfMn/PLtij46KHTwwp7IZbnCwl5orTUroMqEemOinAYH8605LiMTZxchG0P
xC+8ykR1vSaKuvPNETh8TBlpPoPlVkFfUoH6KAzHNJ56Y7abzO1adB1OHlhyZEPU6M1dtKUjGRow
YPxE3fa5LxAM5ugnGhYtTZzUnOyiu8yQTISQwhheDfmBothVgsZbrguOBtdOrICXv69eWUFEoQuJ
zL8zmdVeGof9INJV5N6LKwTG/UjDTIfvhKkcLQQV5l1p+G5iHgrNFFzA3FsRbHjoJ6EUpdHMHII4
i47FgK2Rh/d65UXI3MtwQzUPzb8CKO4uXEExs+aPai/n+QJV3WnKYBuNDPrieLdtYEUozMxlQQh9
luVZL0WXFBnmCGWDQnpW7s2EKlmw9JoE5e0MSDig6Ig0WB4FdMFBdDlBUEIGZVJzQ1MvhqRaRQRX
/VfO4g9rjJ4VGaWYOjSJzvdcmfZJlpiAbHM7udLvp1vjsblWb/2d7C5KVWhg74/BO7y47fnkHeqP
Xpn/i8u6Mmqd5LHyEXWaj5bp6ajAjG/V4NQp7hQL8lhfuwvPB8kmFqLcSHp4vrgc99QOPDOwA1tz
Ztu4zS4yqHPR2X6R7fSp2gUuCAhQwS8JsgG887Aerno+zcgak8jQsH3mcdfFp2lCGOrRql1D+b49
r9xM4RqJOXl6RnN1CICkxieY5G7qXCKfdB0lCuRQG7sqM5xK1LH2tUGCmWHmEFpWH6i9hBlu7OJq
hl+Pjlx7DCAyY4cv7ZN/f2qJjfYJ97vvBaJ0NhFtJubcqHMSyX0Miw0auJ3/aNzGL41repGHtNs+
wILexa7lak591O8rV3prQcmwb15L7G7ocR/gJ1GQZcbHA/lW76Boe4pEDyOeaV+69U2DqtDXYLsy
0c80J3EW4w4br/1oBCeB6NriGai1q8Gse51nbSpPuDxy39ZBHSJle19Y8c6NbaxRmHWuUz3S5uWK
ymDQocBmplegUdDCX6RD7UQqQS3Eq+SnWd4PdKdPsre9u3n31xqeeStI5Yja2gzwWiVdJLN5GtJ3
8JG+NJNIElc0nYxdrHu5yHNQfzvmdKsrT1P/0Prv24MRQLDPgrhLu9wMMBg1mR01UsH9Oe/mNHe3
Ybj+zGrS2Ka92aKh3g3LpIGVCy9y3MWddazVm173BuVXrJwKxZWN7LiNKxoeY/KCcOwVOQRsoL/W
yJv1yp2uvmxj8A/+n7cE66rpFnqdsxKrFA0o3OtBxzRIr5Y1nGpd/RFbD40VHbYR+Qf5E5E5ABNN
6lTzgVhXV74MLzCDzoTgbuRiKAtB6cKM86UgKYdGsjIsh0ztwuuCDgiPUK3ofm6PhDt3ikYtKDGr
ls7OnYwKIKgvLCiV4U6SPUHzB+L0qkSgU3MTIFv3v+ExM5cF85SAnAZvoer/kPZlu43j0LZfJECi
5ldNthM7k5NUkhehUqkSNc/U8PVnKbi3y6Z1THSfh0Y30ECWSW5ube5hradGuw/TIJ32ifWeh48j
WFmug60a38nilv9/EkqbcpyksgGwic1oQt41aYtRcEGn7qo3OgFZ/v8JSBqxASVvgIRD7YPgyJVj
G+9v6x6NHgKzEx0W95A0oiIhqQwoUCOqNlpW/G7+nMajSm6lTlBbWt07SP7pYNLG0COfmje7dqqy
EN9yEzTA03CjWF5ci4bO12OyExTOHAqNVFK2PI2tA71vtvMW1atdfqggX5Q4KNyWTuypu8KVDnkg
5052sHwiOD+yfBP5bKV58hs4K+l6DaQTKa4A+3UPCZzoFT19X2/PRIesW+0xV9+Y7uxOPyy/d9Wb
WXe7QBP8htUBodPfwBkRcqNj3kbYhx6kBV4+uPrTeNtu2Db5rH/RRxXEjT7KYIp//YKsR2wna+cs
KivIZLQ1cKGUZEkOBv9uuy35Cr961UFtSQ6IU3+iSnpfoUnZ9HNR08Pq5TnBXyz+5PKEmpamdgx8
/XiwwdPwI9wPiY+zlwMocT31t+ETuQNtRfR5feEiXO7DnhhtpRsFzhyM1jFSCNphlnyhwqsA5TtK
P1mdmaL3e1Sxurj5TMJbKAakUOSea8HzbfmxVwz4+9N/AkP0NlQTe9lEcItm1PytIsyGNoEjq39m
KiPyl5G3FXXMrjqjv0f3neE7QdWKuaFsAmpffUmh5mUpWHEyEJw9G8gbxm1w/cQuuZGWx8UJHhfa
RlVuS/2SP51c6B+Bnsw13/AvDAuad3rrdP67/Nm58pO0LzYdhq3d7FHaT5vrv0LgFb+nNk4W3akg
O64k2E0NnZZxUIJScw1VlDcRoXAeqQQ7PKOL3dRNAcaD2pX73z0mx6+vRXSAi/WerCVriqVNAShy
8qtV/Lb3avpLT33oQDqJiEf78nUG0kRMqYPMEqT6YJ/m1tRECSvNAgQLVglRXqmPkOHVS5m4mR0n
r6Cdm98tO7N3sdoP20SbUq/p0erlVKRL3aibQ6eeU/qjaCr5oQhJEnry0OnZNmzTXnPKYexuilEd
YwfSIKpnYoj0q09YNCCUycevrEi03zRs4qDVxmmEfRrk02SNviuGKb2dIqsfQUXdzE+93SggLpDT
97CtIUne0Bav5bjN91LR24dUZuW/FhsAp5Su6VD31Ey0zHE7E/WyxvJF58OcpHgjGTPGCWp7h8p4
s1NV1FwmywqdqdTYzXUDuHzH4UzQ67PwgGMm82IQJc4rEEeYYMEnjz2+ermvEtDoyLv5pgzwHJaf
2+11xIuYlgPkXgMgkQNd8TftfvuoghnbFKlEXHhcDoBzEp0WdZYEO0K/jw/6wnLp1Y9ldP141xdy
cUMXHAwKYODbwH/wfYhSzeo+XujnLaP2+z69K9BE37NG0HJ7GRcAB+U3CCODmAcMf1xBp9LCBEE/
Phyg9x18EHBvy72auNVtuI2IY2/0yik2UOEQvKjWtvEUljunLOkUjVaAVdobMM5J6tdUHjKMEV3f
xcsmGCxPISBKV5bFWTzHLWZ5WFdTDTIMrClkl1LKDrjmw5+4l9qtrPVW5BhpNX5ahdbfFeNQISxh
iIXCPpRuSkxYPWRpie77TprzlybW0oc6k/rPypZmwS1dMV0QD4NzZGEfxnOMi5QwGVYnQzqA89ga
vFiCexIVCJe/cPYZByk/JI3AOQiRKdU2OT8wUEUbWAObIpPbKD4pfNYTpy2Y0wgb4VcOGIwhugFu
d9sGny13T5isIef7zfBeOqz4aMb7rkRuWbBna+d7BsOF92wY6jGZwFU/bexjlDnELZ/M2+w+fIjd
7g94ElI0NAUopHi1ILK8DBeW3cTTBcoiEFWzeDUNTU27ME3BYa8c9aN2o/mSn3xqj5/6HYsc5qY7
cAP32yl33HinutM22QwiwpgVkzn7CdwtSnU7Jta00OgX74Z1SERNB5c5HW6N3Ckmcsz0pVzk6r8W
pZgQMkfM0byYODL1+09D9Eq5iBg4PO44aZxBlYzCQumuP5QGXirhft5oYNe4wbzLI8g4f4C0131V
n7t3gacQ7SV3OSQpUzONYKnNW7IrdrHlsR8axGEcZTEkt3tKg3//rTo7PS48osgZsGxh67fQBCtL
fjSKciGiNXEuJZETo8uXNRUk3Rks2aL6fX3b1q/530uwHOhJiFdXNKvnCWuoiyiwVaS5xx8GuJVF
k8KrOMgegR8Weh+I8s5xdKZUlGEkxM0hC6GPTmT9xES0jYns6+tZ+ezq6BX4B4czQAPsnhMeNrkb
SQ+Y80R7jdSLLG35pF644RMMztJSIyTtyIAxR09JCCnX3C9MtIgM224+kOYxLnay/RPjSdeXJtpC
ztwMNCtKsbU4Cw0zs8hjgmeqDg+q6KhEW8gbHS2nzu6xvNA66tV9E0H3V0QqJMLgzG4q5zAnHTCa
6Gm2MDbpQntUFDus3h5Q5FoIXaG0ylOb9RaJI63FhtU2VGN1z463IL5e+ElN+QWlNS1+bbJjG+IF
hbdanz1LoiDwssq2+MOFXg35WcxQfGeWTq5X2dYQOS1h9n0dqOYjywNIEgVj7YY5cicQ65PHfVYG
1w1lLSbUbbIwrcFK0UPInWCnU6OZYsS4jTd60Dv8nHMHTzbbzZzoXnerg/w0So6Q3mS5w/y9OIXl
DjWR1AS7AHUwYwP99O0YRI7T3I5u/1Yf61tTUCpduw6naFyCxjTSeWoUE8XCfFtpB3TWWa3XMMGl
W37zlTXxPDiNnVu0W1D05q2oPG0+WKxyUhQwxyDM364f3GpIcrImnldakepxrgnQWifagO8DR5bc
m3cIgRIHdToIIr1FXuXRp6N6gyb7xBvQ7Cqa97lM+cFoT38FF5WUY191IYX5zPcfMar98xacXEfb
/012bRA6zabCyPzt7Sjwq2s+YdFD1kATY6LxmrPauVLS0pIRCmaN1zQNCPHAKvx0fYfXHrRY218Q
zkaHWbHSZsLauoB5+ra/g3zKz3w/eKHDNsMWlB0CwLWPxSkgZ6Z9o9ikVQBINkoWhJvxOXos38bZ
VQwHYiT/4fNnQ5NJQej+PX98/plFM55m10u8FxcInvddsh1EL87VY1LxIgChGRI1vEhsOTTJEI9w
aYt2EF0EEEHxzgTrWHPd9l8QnmJvtKiZzDNAuuo5hJBNLCSyFiyDp9gY8IabkhxfIKmuHMhmGP1N
KDqNxWIvnIcG7VQwxX/T+5+fRj6Z+C4NkIbrlD3oe3r2zsxATXfT8CqwstXVaCANBTsB1AG/n1kn
35leTcxoCnF3enf81cFF5I4ZwOU75BjvZrd6HF0hMdvqGZ1gclfJAvsbMyLY2hhof9Lbwbe8eVPu
s7t617lRoO9EI5bLVbnczr+L5K5SpneNAdVAsL1soqf8Jd6nu9GvkNC9vpmrLv/vuvhJTr2KKdo8
AcMCE004ThvoWA4TeDsRCpe3SQo6KWq97N6v2Ysewz0p8cgVtbwItuz7g3NiF1ZEwi4bgJLswUHh
UvS7MD8ORN/i1TgHjWH/3/74OKdXtC5KRuBojwo+/d1t4yMh+ZZthsfrhyMw9G/t25MFzcTMNfSD
IcaQt3PoRc0uJC/XIdYezQiaQNAMyeOFaYCzs77swJ4wQ/BNyd4r6QZJX69k/mQ8hWZg2ZuU/DHl
oDQF5dSVeAaoKsijlvt7MfKh0z40oKyDsNtmaPPoIO25rZF9LgV5j/9leSZGpIkN6RGZszwl67OW
5Ck0nYzeL9GxGlo/SvkN0t8Q4VR8qIFBPleCdiXY8KI5/by+uyteY4lI/0En5z6RpaksWZAHg4gt
Jj2sO0WU11ndRwNZHfhCpIp5x56ZrO2g+4DlIbxOpT/j+CTRAxWF9iuGCIC/MNw6Oqp2GBIDjBrt
o2TP6FYPg/+wVScQS7x9ZuuSVUdpDmExAl53tKtW0fN1BNEilsM6QZCaqEHSH4tA3cUp7T/oqIcs
i6D4uBZzGRD4NEBuqYK//fu5coIyt1YqVQQoSaQ5FSYVlypgoTpFcYeULvBG3ZtbkAa9jP1LKGqp
W3GBZ+iLvZygp5LKEkmGweUs2bS2eZRZfTuZhQPSQB9SEl4y5jDEdnN9a1e+/WewXDQbZ0mEvCoW
PatPbbjP9MOovKvNhzoLQqXLM0RK2NRkssyJQc6B81Z5O9RoZTYTDM3L1En7+i43JCeTqcA/Xe7j
wvoP/iy0uyMdfJHB6fq6KyYD9G4F2JX7QzUeh3pyB3UndxtmPhQilcq1hUF9FoIjuMYy5D7PD26s
wGxaVSaa66E2oryk9Elq368fkgCCb63Te6OwwxIQFcR0G+1N7Q2vnbzrIJdEfdq3cpkKOi7EtFDq
O19ICJ4XJL+sFNQQUEq1Kjf/YzuYNVOdrnHMD+lgHFNP1Dhz6WfPQTmzBweVOQwjQGtQEKLDyRtE
MfrKaxUQloaipKpA0YMvPdWguKIxxAzc2i+eWQAK+SDZFDt7n+1awyndYqsWr+amch8Hx94nG3sv
koK99PXnv4BzwrkmGYUc4xeYzKmknU58pjK8Rl6vn+AKDFiHlioextyWW31+gLheObP7GAvsX3T7
Vh0DU37uFcFFvpzN0iwQ0y3kRkQGc8n3u/zEU8ktses8y5FrcPKn9FVh6EFPFBcJeye+iTehlzkq
BLwOzI+C/CiUIvv2w+fx9Tk+d+HqbCatjRDE7W/mACKMgfau3KFdFx3v1uHL3Pz8ur6tKx+GM0A+
0u5lsNUlFgDDDxAbD7KbvrJbxbF9/dCPgfIncQZHAHnpllEohW4WnshwmjovEZrIk9TomNtBakw6
Jg/1HTsmpmfsF7pIZ97YH4qbenXoqrrwXbFmRdB9tiAYBg0cCLKdW5EuTYaShhGsKAsz9PiET5nc
3w2z1O4UORRRj6wt9BRt+TUnxpSaejJLqpS6RQxKTK36ORbZM4nerZlsp+7P9W1d8aMWGm/QH4q4
dZGlPAdLkoqGdY2DtMvIHeWfI6QZjep4HWTFo0HSFZ7GwFy0ovPVz1EZu9K0oY4xQppadxCjm48I
AS2BVa7BoCEH31QT9Xv14phiK8ew2oDkKUq40H+pLFFaYOVLCh5cgk8oZskv3xcTtXOlXhQtzTBI
5zfaDOBg2oHmulQCyDWj3CrqFIawDE6Au9vw1KgbQzeOwM9wQT+dpdymUbFoQFrt7MhaOLl5KIcP
kHeFfZgUtQWH6hV6pizWe/ZABzQTWki9oBgAwWsJZSh0hg8SaqDx3A67YZC01zxsEcVjqKLaJpWa
zh5TEYjIudHRTT9kquIxBCX7thn6Pcr7zV2tTFF/W5mx9mDMBjz2PM0B6SZ6a5Bc/iBTad2OsdXu
ehgwuEqUHDGNNmsKRi9RqwXFa2Qbf3K5HINZs6bPWJr0x7INQTUGdZYfVWr1t5qdjoEOjMfKgkZX
BZp66uWjzW60zDDeWE3rDUknio+xHmOWs2W1dChjSFDPctZG7tTI7Cfi1aQNSKSUu96YEfE0g5k/
DEXTzbdQDhrCBxvauPcJ2JOZO4CLEzwkBS13pk6n16pvaGDGzI6cUumIh7YAY0NjdQbRglVWkxeB
+wGa0IRK9xkp5Le0nsPHsmtjaIKYGPVcSGY9LW8USIYk0CZAgY4WmHJOyxscowoifDudfpOaYPZ2
HtL8Oe5JhYKCLstB0bbxnxbihCQAJ1+BtLhp9ikKEFH/FiVJ/UnMufrDqJV8KlGj+k3Ua6MDsRJ1
j2FGlBk7I5QEbnfNP5h4buJNrYI+k09PxXYM+1n0gLCTHjFf7Rxt1iL6h1UQNMMgVAQWNGbOnZBm
ZjFG7NGSIlmPrA2y3tNV77oLWnHhSKz+heDiDRtanUYIlglk/z9S3fCSHqK3xYD2l389eIym/lMk
zqPKZV9Wg4TFtNNWaW5aBNsi5Z+VLwTo8zR8kaA1BFUtbr9iNhGG2HtR/imCHLz++cY40jn3tVDZ
XN+3y2QXarKyrKAUB4lEMLWfH00MGCrVJZLg+exqI+oYUreZE3kTd5Ubsvx3IokS79+ZIN7j6Qim
IDcEkWSs8ByT5XVNo0VMSTqiYlPs30rXnJ38oD0/R3fsNnaNo36X+rXXP+Sf1IeOBK67I5pfXPua
oAKog7oGE65olj//FXoYmdoycuWqaWBAMbEfheWaNaM8heC+9FDxHEurA4QdBpiPJIfJ/URh1XTI
g1146mO9i/eNY+9EeVLR0hb7OokwqiIzy24AbqQidZlNzlDsrpuNCIHLMHeT0mvT94cS7rWN70by
eB1gLQJFJIZwTDEhOwEW3fM1dJiBLotuQshdEunDZKb5XtAIVbXaAomrY89tFuTgXcJHKDcwItLR
MCZel5L8q4nUBPYbt7dVPLBa4GnWln4ahXD3P4vCcYgWMcOhf5HwEjCooHFwzWpOAZYfcHJ6VtOl
JamhkFUP5DUlxaa20R4+VTcFESCJ/AznNMdSzkGJjKJmWMXbIdoVGYoDndfJB0q3189TBMXt2qiY
EUtDVKDLMfQ6I/YmdJ2Xr5pcewXYFK6DrTm1RVILORfIACt8h1wdlaxvbfjPoQJFV+xUGLnRtnaj
Ovq4GxLRF2HtwE7huANrlVSbCglwU442LuZN8p+QOSx7vb6qleqvZVkoI6FxAHkXDPecGwaz9YYO
FUTaer/3za19/I3moF9wnZhfQzOeupG3wy042t8G2xNVeNY+4YjxkbUlGrlsmjX6sdczHdhU6hy0
dltoAFTm0r++RAEK/+ycikg2QJ6NoggtHIs+GNqTISKPWTutk5XwuZF8buY6nbASHWMkm0FNG3R+
KIdZWciV8jA5Xl+SCI67Y/Gk1VmbAU5Vf2XmrwKBfgUabZr8uI6zliOAOuE/J8QXepI6txRpeYTF
P+1nGalGZ94jZ4aPwN700anAHOvOCuJPAezCq8V/zC18PvE5R9srxNrPjbKBC2nCXkFNDl+CXHdt
/aknRwUEbVHs0TLoJnHL2tr9XvqqoWgOHkrw6Z9j2lShQ1Rq2NOyqNBtpd6WfX/shyr3leaOoXtI
sgXtsGv+yyYYAdQREZnovT2HREA/qOZAELOApdeX1Acd9FyOFRfyrrLqNwgzi5qkVhFRxl96pDDj
aXCLNPpOa+sUcWY5ZSYavZR43qZDrHyQNJSoW2t1mG3ysc8FRYGV7xsYtEFegbFSvI74Dy+OuEiN
AQXrguq7sj+YYb25bjMrt9xWZJTwQAOMBgyNW5mEsqel9ajiyWma+/osUyhqtiO6/c3f15FWqp/L
dISNhgtMJygan+CNczZB1nJCk2m3GXyovvy0mVc4CdSFRY+clQt4jrV4gpPvtgR+AEIbYIGiNL/L
D9YXDQyvD0hA7l1oHB/kT1lwVisJ7HNMziyVsp7IgMvmlj6F2n3p4PXmpW7sqgd61zk36MEX7Ojl
4Z0jcpGfJCtgR+1ndOqhdfiX/JpGbudMu8mBcKYfHhU3u+l3pncd9fIunINyweDQkhKCY8sy7eMs
3YKlcDBctUN1CAQr16FWAs8zLJ7XpMyZbnQjsKTCaX0ZC3NNVzsWt4n3YD62x0iwttUNNXHhUKVH
TZTXboZ6W4Hyjly4TT+5MzxMoj3Xo+jcLlwm/jKIzJVFIx4yjsbyK06M0ywGZB3nvoAEUOY0oUfp
UztBAaF0U/0XZSK5g4uv3jfcMhNhGMTCGMw53BRB54uYEARMIlS82F210AfEj3r6r5/KC5BOTGNJ
XqBsxz2V5xBvZTkHUJtB7f0gZUGDPFdh+zVkl65bxuoWnkBxX/KiGm1zVAE1SXs5JQ7JoTOU3UQE
e5ju9X/dYc6tjPOSaqxS2W6WLZTrIKXhbTQM2+sruowoOQwucs1jO4+1Hhij/bNWQW6K6fTRsaab
Lrlp5iAdXJBMZtUW3WoS5CqN+GWwn4zuAcVGNCI8C37NsoFnoQT3azgbTUhflrKGX9Mwt29uNR0U
YXbvMMwIVcYtSKcdIgd1e0sLvxfy3yyGcgGOvLIFEXV0mPANnpJRp5EFXln0VpP3FLEgqYc7qaeO
paSbCRqTUCH1xuajsMFsW4W56ChW8S3wlaHJhKCcyx038j3TEEvwq71iYHQQg0MSSvH9i2ygypSr
Wwld2CwPf0JQ8k2TBdHN5XcEWw9KDKSBEG8Q8t2ZcuIeSrVnRmZh9Wz4MRSGF5IGo4s5ppLr19Am
O7M0/QrM/NY0+pGevg1D4YdGt2/yUkSDs+Y6Tn8Kd830EFKTWYeNKFCKjagv279VfDvr6L/s+CkQ
t+OdlcvIDwCoNiswxb2q1obIldOWzwby7BLe3ax1kupBhSiUwNIvgubv7V7in4WiE/mNc/doy13K
aijqfido1AqclV+q/JgrfjLqfprc0+kuJ/510PV9/Yu5uLeTI5413KweciZuHZdz7ZN4UjPPSPJh
02Tx+M7sani6jrj8Rf5KYaH/rJL7atM5rnK2BCe69pVIt2nlSGHp0NFV5UOSiSaqLr6jZ3sK3v3z
9YVKPSWkWgKToryBKvK2akP4j9/X13QRiXAo3PeGzU2facuaprF3oZu4VXrzUMRHkHa5KJkIYoMV
qs3lXmLoWpZVhOMat4UZ2BTLXkZwoFPLobMry4+6lkFe4tkyPpPBzcrJibW3MrzvC8H9WLeXf6B5
xfR2lPTUmgDdQRt5IEHe914Ojo1YpD1/GaQve4r2FQuHhrIzX4Mwm1GaGwKkvHylYdBMLokOqOQ4
inqDTnpzdmcmWNxlqx2Hyd0GcwZNk1IC00jRmmMGmay5Uri3kkDSb416M4e+IXmxkNxtcSoXd+Jk
rdyBxsyS+kwBLoZS3cbeNd2dbsC5u92wz3vMqnVemAV4N2N8NARV5nXrXT1TJAlQO1VRbOcrqEqb
TKmdawXspnnph+QxHgZ3oK+ZJPqert7GE6Tll5x4m25kmTwOQCrDzKso9VQWB5VU/AentrwlQckG
6l0kIc5hSoWNUkwULAgaxS5IKyPHiuBHC037SJVeMES5tn1IvqlgMMU/Gm+oVt3kiiRDT1YiCJlC
EHV0EGWV6sdQ693rJ7W2f6dQnH2qqHJGagQoKuWNl6qd7mSQv/IqQ99cR7p8t+IqnEJxe2jqBWUs
B1RZgGX7g9gPRnXX13ta/ULdWJ0/ZOVVCbeE/SjTJ2XEaKDgF6z51JMfwGf9ihFtchj9R+hTfuX5
jWztFVCAWOQhj0VdJsu28dfvFIp333WotXYUlW47m39S+prirV4azKtQ5bIqGjDt3wvoYHftxTrR
WQuJeQ5RSgwpbVmIgyz0nd32L5CB82oW/peLcALDRU2qRbNYgUKViyjytiu1YAZEPOrbJieCdsOV
PcQkA6b/0YAKuUU+gSrF2f87Lk3SEZ5NdelDTQeE8ZH5kHQSSMYbqFui2bcRxBPLa4Q7PB00JDpy
0MA3ePmHouoNmue0REkolp5UYtteD1mN4Pp9WMydR9GQ6UMHkokcGK9HOtfgQc5VPIzz+hXS3zJI
XMFYHH5Y9gQ929xRRGM7l/VQ8IagWIEBPB3jKEhrnjuxuoQgS1PLpRtblaNixD3rmdPPJnSjkE8d
9K1NZj8m0IDWpZ0KtWDTjHy9izfdnDhNNNzFBaakjMGfDfNZLhXHsrJNZqdBYqdeVdhuSkRToiue
ED/ZhhMEvdjS83P+k6dxyOqxUtBJ2LZeFSIaSZws+cq7x+uHsWZr6IRHsQMkE2j5X1zHyWfEZIUU
p0wrIfW20QlShHQXDc8kxZuo25q4x/83OM7rlkozy+a8wEUvpU0dxb5L2D0NX4qBOfl/eQboKONA
EA0VFVXhkzJ5VcdjKxulC6qbzHIaZNCTVPFa8hpbTqvv5vJQhv8+BECPP/rrMEShmVBvOd/RiPT6
SLOhdFnjdSqyvNnvYnoeZJF604pTP8PhHFKU24NRK7hGurVl9g1UqHUIUCqzm1XCHqqVoGrxrCC6
A4UT3hu8NUZj02gxsEzlYdQepNEleECT2F1YxnU7MBWvrIIG7WKJurHY7+tGsxa/wjgBbWCeGGTZ
nJHmhpkY+TR+G2kn/0rrD1OH3s+2ApegjjagfpONgnux5gpPITlDpV04Fq2BUzRaMBLP9jFXRQOZ
qwd4siouLKCGOg06A4RU032tN4EU1QFr4oOeZj8YnUSERovh8X73ZEl8xzcxsrayOuyiWQ9fDb03
ISuU0egeObCbSu2PUmQFNhKVnfbWWqLAeO2hdXqGPMWqXdrQdbSxWtru0tqvE/BMVU9S/xVGrxbd
l9VRsfxGfQYPv8B6Vo337z7b3EWJJUKKyQJyUyeeBJmmuaN73UjuG6N8aassmIanSaUbKWJemhwn
9VVhmeidKdr85Uee+NlUNaZyqLD5af2VhY99PXiQFs+TezCyZmxXzHiL/WhF7ZZrXxEMptnoTtXQ
g8R/aqcpksdCAypVvKI7mu1DOARJIQgb1r4hJygalxhIk7AvJR0ouoZveo+vazArW6J/kKV38Pn6
ca5ED4aMJk9EHzqmkPgHe2xOhaaAZ8y1rRepSDdG9TrZ0rGRC0cqjX2io2dbp4LBMQEo/1TXdEOR
hg6gkDAv2Yse3iZ4UEJck8h78BM7hoiReHGo3F0FZcLCNm8hYQkeqHNzQRnDjkiDiAWcIVVHHNLs
JqEswIp1nIFwF0PPjTzsVIDM40OHV3pmQ84GMZhItEG0GM72Y8lSSrNacKxPdPyirw+F3da5bhcr
3tSQwde2vFFBeMGbelFjsj01ETChoKtlr3bpQ3B10hMkGEWHs7pvqqbi845kCl7G54djE4xdlDKg
qvB+Zr/r4WhGR13EMbtyq7CgvyjLF+rEY8wpKkqZBBTJRKIUwgaWb4R+3b9Hau0OIlW0tW8smhMV
zGAa8JWQVziHayyUlMgCZ+bgPfkcMByJ7ihDfzTnrTL4Q7+RRHaxdmQoLpmg2ULJ/0IBQy8tS8uW
YBDjzV4MEnrb9MvorrH2tRYLHPDaDcbQPq4SukuXKYTz5VktLUloAavMqVOmO1t5oeWbBb0rvfsF
pfAGHvi6Qa5ZCcwDvawImND/yG3oVBvQox2AiO5viKFAMEGL9goGd0n2r/ujMBhwAsW/71FzSPU6
XaCkYdHD3Urkhwo5g7m0RHWM9VXhCWWjqxM1QS4UazFVXY2RXrpT12RfRRiVn1alSG8Daatja5JQ
96cyi24HnWb7bJ7NvTGRvNsokJHeQebWTMH9wkz1EZ3+Su/HM62ZJ6sQ/ru++2u3B8GOYi/jeig3
cbtf6ePY9pNZIkLNYMiB0T7oYG3MwNigltQZmvfreGu2jNYV9HMQxPzouji3r8joK1a1wKNd7aQl
utTfR4TjhvxgxVRgy6trQ9kXLBTIWl8UN0DIXPbqsra5bpQfI6GTT8zq0EQVZmXn6i7NyniLxYt6
IVaKKlAKxhCfjQEtG8mW8zWGFSjBhhRty1X5TrQDsTNPNx4r8kjI6NHxptV81O+u7+vKWs8wF3s8
8YKaOTdMs9rKhe6PM2ezl08/l4SdnmVOh8bbDrXv64hrpbozSM7Ex2mIRlNbIBtfBtentsnnzVKw
VMxtpWA4vdrZ0UGzva4Oiuqxsl+v/4D1JYP1UYH2NGJmznTxnQf9YNaD3UE+VKXXdk8WSPRVSPEi
qR1NAje1lhwxFRWFWdRl0cHA93LSTK1jpHUr0PwY4atVyNOTGWnKcY5Horgqy7r3wVDTLdFy/U+t
9/ZPe6TMbxmYN5wRlbydVrT6G/w4fhs426wnK0n1dCOV2jB4Rs0o9RtmpD90Ko1ebqitl0iN8iea
VWSxFCVS/stzFSf4zw7y4VqKsa8qVGCoiYzGVLIt7buJ7fralTBh2GPmOTReK5AooCBifI2NSGh+
7Vt6hs99bEC9Ce6kCCcYzbskdbX4R5W4kexO8QtVt6P+VgmVyldirDNIzv8MMaJ/shgNIY+U/Zbn
O63/c90uF7vjYtIzCC7sqRjL5lHGrlIKTmH0Z8hKoKP/3c63+ew1i7H61xFXnCq4KUHkpYJKFlSo
3D5Kg2IPszpX7mzfTBACZpZjN59xuDGFZ7YGhayNgpZmsNYgo3zuZ+wmx1hYhHbmUfooC0+f0aWR
+irJnXEWtdSsfEMxhYZRGkSpin2RIdI60PiBRq9yuxwVv2KPSN9Pkl+s3l7fvjU7xIQT3n9w18tQ
DefJFCYbIcuUytV6HU3ohan1maNlGvWGtitnZ2plQp3Rlou9IVnd4OUJRte8Ohrzf9sIjxrr6S9Z
fN6JG4emuSYzVUa3OB0f2/lXGb91qDlOKaous4iNbXV/QQVlfrPRXvACo289apIey87mtnRCE9x2
hlK8lbb5JmVoRbi+y2s3TwHFEUFPi65dTEiziIYWuuRwLerirozAAgR+h9AyBTArBor1KIs40vJl
4B8dsiZbnTKnFeqp2LLQkckR9VM7/VRFPDNr9xzMXCr4rfCuJXyfMyswzKeB/tq1wI9SvFYTBAfa
GzD65tK4yUu6g/e/voVrxeKFaxfcL7aMuSWeyMGSmqYCaTy+QfIfOd0gWneUPnZAIcFGiKDY72X5
GqmvSSEg0vsuKPI+7QTY5FIXY9WncqcCWJOYW/fg4pC8xH7Qw58EopD1EMThjV1v9HkL3ZJWe2jM
tzh6n8u7VmS0q2HH6U/hnN3YTTnrDfwUCcpkOu7loKBHKvd0+Wditq7abEm+j2avmJxIQm+9u+gF
Xz+HNVNGSkXDWBBCj4uxOFMN1UhTa/xpy/YT/Z5SELWV79dB1rwSXmK4MioSHJiK41wtMTuSg7cf
guYotAxBRn6G+cZaDLkJkummSZhroPf1OurF0tDcscipLk8xNLTz/n2ubAPsOxghSUrwQYDSHeQM
pBbY8Xe385k5AQUMBgaohfA6wh06d3MY4ohoroKcFBO1k68dqEd2qlfcTkEGdbUZminUG11MnLpQ
HC823s8b1/JFed6L+8v9CC5xEJuV3mgyBrumDYjRQSbwad+GXnuId+XOPlhO/ZX+3hMnva886+n6
Li9/+tr6l1M4cfPKbNEmbbB+3ZicUVYdVdRR+b2F1yAW538CodaNxSwFq8P0HeQetY+PJDDef+k3
1j3IGh3jsdvH/0PadyzLjTPNPhEj6ECQW5pmu+O9NgydI4neez79TZz7xUw3mtEIzT+z0EIRqgZR
KBSqsjJ/5A/lc3e7fELePdQdxQt+Xl/nRTDmPjF3sdIF0l2yhh/RYEAouU/kjaJt8/xYIlZet3QZ
FjhT3M0ZZnIBuieYonb2gXF1Y7Krz/zlOLxKf8yt/tilHhU88ld3UUe+hclVJF18tyctJtTLZ4ws
R0po095yqujr+qrU1Q94YoLfxTiWCwkz506Zucpdbce537mSTe+eE2p/yXb0x3h+a2zJchov92t3
rDCtZPeYrjFu+0MiGtK+yBjwkQE7QcFAZZoOfHUoHRNaaRWadbqyV8d9oXuz+adEa0mw7Mujychw
gaNmFBz4nwt9JMv7OWZzx+1clpu6T5dtMVjNYtOCGKFLrci8ieU8ug2tqC/dpszr23HMsqd40eJ9
lqt56QeNIiV2XUMpVjWC7EkFVdZRTaZptlV9qrcTXq81+imV5WN6oWrtdhwB1EvKRIo9I45nFUQI
MXnKLCkBkWqrGrukbWt87EyRRKXS1QVTDeM1MrAMgP6en9ZgTsOgAVcYZoCJ7M1jETh620q7sWMG
6w6VC3XUfTL3QEkOtSlImi6jPr408LYQnsWVBmLVc/M5eIDitAKXZqyq9aajafhuzmD6LoKm2Fzf
21VTmOsB6gviELgBzk1NVqIkRQJSTWALZpsqRbyLKgM952ESYWwuvZXJUzP1EaCYAcLgvCipNKkc
sxZM83PVHjSjiR+s1DIhXF7O+3mcDEE8WGE7YqU+VNfxKYGm/T7NJzF3irt+bKsat5ZTPFt35XZy
ieLiLRHbbWKnx84Dm8cx9E2XeJmHuPRW+KJp8pXve/YbuDiopBC8CUf8hiE5EvIa0Q8UyAXnU2SD
+7BzKod9acLGUtwF/R2YLJL46bqbXMbWs0/JD78009JCjgMm9GXeKEq2hUiU+/cmgDzULUBHLCLz
aBcKUGCtBzAhJXQTGxTUHalgFWszPMapDS5+Dyj+Fp0EG7WXRV5yn7+YR3mnhp6yt3wk75W9iDZn
7cudmuTOchvTCEwOMJktGOnPoeYgKDVePgaA0ju1wLlYCHFa9DFhoTnSp8hRG8hokUc8Hu18M7qg
D3XMO7ovHFlUcWT/8HlOc26Y8zs8SmPU1JrCMR+y+8HFrKf5QQ4qdEDMHfUymLdeldfhJhDO1K1a
Rr/HQCMVFxLP0WCQoetiCGk5RhnbevGcvIMSDkPcrgGinOnzumOuXAYGrlkL1wA4qCweXobwYmV9
0wEHqdzNw2ArU+jKIE0yXDPw58DwhRiZtQONT2viXY6HBmqc50G5T6LSqsoBdVNkgvK0z5Offetc
X9VKNMaq/rXB/PYkODZaI6EnABsYZ4v/DO2bHLpJJDpwF7V3RmmNGg7eTRi4v+g5tqRjjWKobAQv
8r56MphbqJvahGL0/LfNbs4Ut6BoVIOpkVBszslBAuwsj54MQMYjy1YMqMY69SJ4ha98QRwtzL0S
hhlHbeP8C2Lq3TJQTs6dqrqrNTCX6phlm329kv5+q8Auh5k5lLsNTZW5cxaqRk2LdAB/N/jk5xh0
a0t8G4EksNXrx+tesRKtTk19P4JPvCKo9FJeOpiajdqe2uJu7quP6yZWnBseoaJkD2Ir6+JJW+s5
8roKJsYhdPNAu08xPBClIlW/tViPdjCTXUKDmGBV59vTQ0RnDLMZdJ7jpl8e4+wgJa+huiO6a8aQ
J6oPy+SMyW2VQV/q+foav7GuXGhEmRR7hR4eYZzE58aNjlCM5unQfXqAVDdkBY/mzkv91Mcc7mzP
G+tBwrMWhFK9/SL5IvzM2i4y5Aw0yfGkv0BhypJEhzgloEPOQzAg4kiIwLBrmwgMLIAeQLybwN6e
r4/0pAwMvDScuHol5X5RH4Tp4soT0pLBuoYSMJD8l2UdAPdmI1cMPFXJIR1dyy42gz09xDfLA5qj
tbT5qW5FtWd17VCD+AggCbRDAfXlDvVSkbIjNRaWY2S637+3XgcEa2xjqLm3c/tucFXfuq222m2w
bWbP3OUOuCyJHYJwXPRjLscwdXyBkx+jnn/ldMmbKmvxY0ASpFh2MkB9IASFR3efbPC6lN/pY+yE
eCTFzu0vgQezf/vCg09s83eQWcRKWsD28J7+mfeuEnq1rd/3H1/mr8WfIDDRbcejQe3kgfol02wS
lhZXnezkJzA3PwlGfa0nVcP2ovSsJ+0dhU2MrxMfTudMnnTzoD5UAgj7ZZEP3KgISXhWw7VZKZkz
ict+DBuMjCidP0fO7LU3KIPdta2X3k8CYyvLY492NE0YIyvl6XnnMC2bpakQCNOtnEv2gmotxryv
7+NKKAATBvBFbDAFFQJuG01S1nFlKnAhDPH2aA3pIjjMd12F8xSghiECioOKJgVP2xUERdQWJQV9
923rR2/6aIMaHyNLT/fpe+SFyRb1CRFsau1onBnlMnlVivLCzGEUuCw/3ALbjvx3235Ub/RG3ap3
QFA1m+gmPyiIfoJM47vecbFixHaUBsAKifzv3EuotUyY9MUYLIay/Pom2Zl78GRPn+o90sKH4jV2
yS7+SN/ip8TvBNfnSoAyiIphOKZEAdNc6T+vlUaLggi5YXETRLdxfUOtP6O6/Wu3gfgRUFWIvKj5
8LMcZhoXXVqkeDrXr4r+bmR/7/uoNTCsOeuUXpQdirbv5lQvCqfqAdhKXbW403pBfsZ2gdslvA8A
RUNxAzMbfHdGzQLdAM0XHnuKr+TPo+mX9E03djJ5DEhmY7bCvv7RLg40plBgBsgdBuTDDp27hSxD
8BapGZh2utRWZrdSCpvG/v/NCPfaqytwUwcTjJAAom+Ym9UKvxVtz0XUYPM0OjIXPD5AxsentrKC
asw0pWg7AAsbae4InMX1ZVy48bcF2ADvBIZV+dJl11dVPKjgn51qyy1q17QeFQA55c/rZla2BHEP
c4BEVRjFJPv7kyskKJsK2XOFymXd2RhNscf5LfzrZAjkGTqQYID3gksGgOVzI1JbRqShoHIqIu0B
E/MuKRRfDQXv/LWlnFrhkoE5G4M+QV/cKaBHg4lZX4n7O42KWPBXzWj4Xigs6yhAcrFtmFCONBaw
zA0ZOXaTdkPB1A1Ki793YwzvIJIxfnoZFZ/zbzYvkmo0BKDXttFshHFaazbYe6/v/kWZABsDmhGc
fZAJAfzFXxJlXaCWaUB6hJDNaMVeucyQBGXsVwn01EawnYjqfRdBhzPJxYDErGo6dUAtgEDDKWUv
rn6GQeemELHWQc/d+CQW3EbsXzwLc6iVoXSLyxc01RSQk/MvSZfSqAgjkzTNFqkEErIRxAFp5RuL
+Tj8B0IKZo+R6Ckq42Hkr4Yo0PqgzxnPIQig+syrDDDc+mXilPQlBQe68hBF71YoaA+urRKgVF3H
Qw5XBk/DgbtkjPMGJSat2YcR2AIZveShnSy7FCHpVkITWhxsEEpXId1r8V5TpNlSlzCFq3+Xa8Gx
z9Ie78U/vSUaY1szxWa8ZJDx48rg36h6UbaYpYG3EGOQ7Vap+hszmrtj1daS3YXzf4hU0JzGKBJA
PODk5m+oUTVbJcBEjdOohgfqX9uECia4068fu7W9ghoP0xpDGfcisbXAdAzvQfekVFLqpjSkgEAW
D7GSAYBVlJu5KN7/i0UoNWjQWtfRqjo/AzVthqypwSJpDuR3Nk++qtf2Ejbg6TDTTWuIuEjWV/iv
Pe5l0k7AIdEI9qo8/iNHndMW034CN1or1Q9GI+KeWonJFEJD/yyPO+Izsus6S/FBzWLEsPwzED2b
Mvauf8NVI8j5wOwG2ucLopminC0TJJy4kVN1B9KfbiAe6O8FvrHq8SdWuC8X5n2TJgzQMEXqRm6C
976rb7TlK4wbQftnbT1oMzHufiQz6Dqd+4S2zEmyJDMi8fCYjRbkZSU7EgXflRsGNTk0m/EfeoX8
1a8n+twEEiPnkhU3kt/k+C1Ab6kI2oc6/pnTh+t7tGqOwsnBCo8pSo1b0zxF4NJmGu7tUu1pesy0
X81Ye8bvCiytg/Z03dpKFkgx64wkAIkNviKX1zTy2Mst4JNOallfUmZ6WhEL3gFr7oD0TEOhG2ka
5Xv2OESyrraItXi87uS+cPtx/oFKLtD2RHBPrvkD8ifMbmN0A5Mb7O9PUsFYAZN9QdG7T0CRqmnQ
29m2aiZ4AlwWrXA7nlrhLg8DCLTCqrGgLtPzX9JCjH0wac19qQ7ziyItdIuacuWjdZ+hJEnbQ1Kh
Q2gXTWLdqdY4PBm5p47D7u93Ep/YwosVdANQfDhfe5+B/yaLQIypWMG9Flf3U/1y3cLqRkKTXUMA
AV8dD8dWQ1JYc8MsAMUc7wc5VxJ/0pQ6wiQTcGldNIjqQ2smUW4A+NtEcQMudL4ozIBpQUsQhOMs
fx/ltyXVHipGLYLi8ub66tZ8B80YFEdwm4E4krtfaD1gZAS6JxiDJKldEf2P1eV7FLlrQXhcO3Jo
keP7UTSsMR5zvqa404pyYap8QFx8lDVGzTExIVjMZZGL81HOiBXPJIgMnASp3gbZ6ENUzlickES2
kbhlrTl65AtnOtdCF3AqyDswCo0JFy6YKFLY0IUAq1I13S42tN0S98cgm7Yz4nLQ9PtUb9zruyYy
yTnIUBpzUIQw2TQ1xoMNezK/OmjyhIEHHF0R/4fgjMcyRh/YixmV8fO9G+Z50EMmANAVsd9T+b2Q
q31Zoa1G1Ztujl0pp971Fa4dAcAemcoRmoUYMD03GdXLRBJoljkUPRR9kTdzXhz0EqVykwiqKZdg
V+Y1FA1QDLGi3Mc3JVWK8YiyxxmAPiXkxUdbR65Aw02Sfk3UlrTbOnii6kangpC6dvZQuUQyzghT
LgbSIgAgl1RnIKeW2kqR34MHfRMAZnv9UzKn559RJ2b4YbQWg4SgQIAZuQm9sHuVUHeuy00Eko8h
EVxFa9tGVGTgeNFgzIt/Y4dEUhI1YwnyBELwNjB/WfVIHambInu2Uv/6ylbP+2mg5LwktAYTuBvs
ltFrt3HzWJq0xLDX6Gck3KhL9jEt5L3J7xJDpEC3ulACsnUQJFsyfsO5fyYYWhkBuGAYfogNZKpd
JhCb0VU7NwTvw9VF4q2PEg9OHiasOVNmKc3LuADIZHSdqexnIxvBUdzVqmyD4c6CmsuQtKZtjGp6
i1GG6FGN1P5gQvdFUKe5XDOecziM+CVMMYhPaYg2krFCFuCgfuuNhj0HpRuCpqkQza9feiwMgbQV
fTj2zuINacNIes1CfTNoj4XxY8pBEFNs8VQFjkZwOC7P4LkptuaT3IkoVqVNOkwpc2O3lmeVSKNE
KYTICHctDYS0tcIAQHnghe2nJQ0gthEkQms2gOBAIEG9xEAoO18IJIMaeQoBEkgh3mRkwzan2UaT
RKydK2aAP8UlAOkwZA186XlWcMNW32xuLf0JVJxPAxy5sAoFgURgh58D0CSEuFHDQBh4Ruyokjat
NHkBEYnBrJrBXBqLv7hpeG4YyQJbdlsb+GpzMDiyWWKgyQDBZ9cHf3+MFUBFMMGB4goGRfkXTlg3
OMMZSBNj6LvlpoeBlDS5McvYNZsfBpi4TAhLLSIg7WWmwJoceMmhiAv8O8/UYsRtlAQxrELa7rlq
mle1wsUmozMvQ0iKQJMtDy3velheiRNMGc2wsEoDVUg+XdDCJOuXuIR+lLwZtM9sHv0F6clMxs11
S+xfOr/a4Ij/WuK9JIjLsJ0mWOrMF8jS4NbxJAw8L9MPouI292pR+0BkkLtwsq4MgJ+Fwait2ayE
Tm+TcWOobzE1vVZ6pyJhj9VvqQJRgpExoBL4C7XHhBiZ2rR0FAD45+hhUmdXDuxBpJq95ieAgf3P
zgWXaFNWchUYWFiiaKjpvunW4gSJI5H33HozJRFb9uW5A4QDIAu0Lii9RMySuOpNC51OJ226F5Rm
oMOrJm6hVaMgU169PaGZwJoxDDfCgy8TokSZWSORREVlr5mgS0zD2gva6EcwjL8WS33FgIijlsW9
gsradfe8fPOAvgFVJxx8dpfxkAu6RGMUggjFqY2DOoPpLAwFFi6/o8ImdpBuoQvAXnDnUX+qMxQa
esSvCuNw9iyPiZd2uWWD4FdEPLm2GNSOwQT5HU34lzY6apkEhnPAPcPKJuRe+Hr7TkS50wylF0Co
ECcZ0R5b7Mld3DdQR2gCxKqJtAUYp8mB5qTbSDPogWXpLm91sg/U8ahI0t40m52kli91vdxUahiC
vRixpo3u0UPSkf4N+1LttoGEjCyUtUEQdy7Jk5CUgPYKFy00y5AGciFubAZAh9IIFEaSsamUfCtH
wP0ZslsNlhNPEKtIAkeevsKFuIkSOtYgYhtb2XlIWKuoLoG9Gw93LhK1VYAO5Mw4LJV9OFA7bB5V
RRUk2OtGoGAJqi80mvnoAwHYOq/mEOEOhydoZd+ALJku4t39xlhzGw/KZJVN2eLOuKgNtJm+JKqF
4AOtxI10+4mp9J9gKnJNp25tf/5q3h4Z1Lc4HNO7xs5en6TnaF/9oK4QWneB6mQNGDw38SajANbz
aX2f1IWipVhwOaUeuMjpzGZBumkLZge3aXp3DppHpWpMm7SiULX6sfFQY9aRw/FsDki7ay0msK0n
1s956hzQDR6ySATuXDnHWOK/ZtiNc3LKSNGA062HmbhEpykzbrso/rge91ZuSdacxPsd0ztE5TlJ
zLpa0lzCfhrNox7cDsW7BmjX9Gi277q+7QNBrrjygFfO7LHL7WRJ3dyZwRwnjH/DLZvbFAzRKMMr
4N7Y69IPC9rW44skJFRe+5DoJ4BZmMFIoMRwbjUdKquumgzEV1soCJoPslc66gfeQ4aru/lu8NOv
X9e/65qHnFrk1gnNzjKvAK5Cc0a+m7Vyr4bTjUL/Hu3BRqJQRwbyl0GsuNBi1BYQplnOmJtmr+nm
Xd20LuZnRHUXFR+IP/YQ6MC5B9QSTAZsuafbZo3pZE4ltu0uOk6bYdcCcaj8KI/6FyacRZh+kTXO
70FhFqBMDmvdBpNtW8OPfeXQHJZbkItPQEFe36o15wBbKMM4AmZ00WEYEzOqkdDjlEEXSmt/4/F6
3cAlOI3R0Z5YYOs9+XoUU6W9nMMCiFCyXfeuOpgQQG/VNhQ3PQ77xfmJAvLfN+wAacGVgyl0PNFR
LDu3qiYYKR2MFkFKflbIXlO9MRP5xUouCnQT+u+Y2WXzMtzBCkijBs00gmp1l9yZN8/GL3Vn3S57
GdL0DmhCXYwDOZKIkGrtcAFTxRT0AKpC7DpfWQAV3hIIAAQtsNkUjWGHGkocwhL1SkLPoFv/mGGO
c7JtEHyjUVMxurw7MNkPLlLC0jGfAStMfXpTHptXY1sfrN0iiB3fRVr+tJ0a5k4bqTBBUOVYn+r/
mGB4uSuOI8LWRntCzex3dawhpAQq3g4YQ7TO36S91/dO9nN2Z5vshAjgtTvi9Odwx9EATXQoG/g5
XeuRLX1qneEAsm9PfWIUO5vJs1x9Wx/ju/TNSUU8tKvGgQJDZxNehifk+SaEhllaKBPidBqHHppi
LYZex4c0covgdwPWjVLw+F/xaMDNmDAjuCLQguO+fTaArdViRE1aLENGarLV8aEr72MTlApJDMS3
4EZc8WVI6TKMB3jbMY3A1n/iZNI8kBrlIJBbFgOEQs0vkGIgUKh/PQKGqw+NI4DQ2LsAJexzO4Wm
VEEUg0iwMxtpv4xqh540mQSto0tUKswA1MEYgxH0gPg9N5NENDTyccbRfDF/0GPnUkhUQfU6tiE3
Njlgidirii3dmJtQhIdYC7NntrnzWifNXENEBMfGaf/kr80xu9cOeW2bcFILRDgOePmqF/ntenRf
uT7OrHIOY6Y1HCaD1TY/TMNrKWK8WTkAUJVHKQpCVZjl4EGKak/TEngccBk2XiWjqZICT/KstMco
9dTQn0UzWSvdY2zhiUHutqrS1Oqqihk8GH53VI70sBwsT/rdujNEJ2z50G6vf8LVJTJkCUonUKrn
URIAFZKxk+GbtJz2vTX56JjZhvVHo594aNqBQn2ZivRlV/cNXB3g0wAf2wUv8zgU9ZjiXYocnrF1
j7c5uG6ur2vVI7EsMCMBycjEZs5Pg95rUUnwvxOiLg7h+yzexfJNh2JN7zTDizrb5nKv4kUY/8x6
f0ByJUp911Z5+gu4zUzJNEx1AXpDNVikvUZ79U6vydf1dV7GTBXgPwRocPehO62xH3ESw3IJetVT
C9a3Pn0Cl6yR7Lvp0Ol3krzX9d/XbbGM4vxuPLfFHTdgFqQyZ/F57n9S3S8weDIdlfjGSgSbJ1oU
d+uxEnCvlzDUYULMvE2CFyvAqNZjWRwnVXDprJS+0JRGsx3lZgtFAp39mJMvaMkY00oBFHWi2NyV
0RuoC50kh6gZBQ1KQfx5+pLD7CmwRC66dv2c+gcXrxstVXAG4KFJKnsS/myHbkdj0S2+kkp9Q14w
AweQKJLF8/XNljzHk8VuHzyWu8p0lCl1lfiuBpXDdf9YWxAD1/zP0veXPvmSpFniOMrBxZppyxbE
ZGBASrxlNB6vm1lbEMhwACZApx19Re67ZalSJz26ak6IniW1ws8J5OMyKkyY5xJkCMqKLQCTLGga
YN4CKT338UBonGdaCFtqUh36PrxfZgM0brmNKs0mTbutrN0rGD3OatW2pltVeTKM5hi2xK61zyZN
BUtfe8Of/h7+E3c1ivltj9+zkOCtHBRPb5Q9qYp9kkb3LfolGeYOKKoyQCmAIq3462iDXAlTIShW
qIxujntzjIM6p2OHYYCitexc2U2KA66eDIz6uYTaxcf1jV7xJxP5DAOcA5CLKcBzz12MsJnzKoY1
0Np1OInZz2UQMLyJbHBBmgRlmllBVDlNXNhL4Bdz6EIwzL6+klU3OlkJ57JhXU2y0mIlOljCug8J
47uZGyXe/80KdxdElQVt4B5rMWYwbgIcuEOZVTWfr1tZ/2KoRIBzkOEquSNhKktC4YagqVPAmAD5
dExHzpYglKx/sH+M8FSY0dSP8tKwrZduCv0up9tkdqZegD68vGfgzqjTYz4YRCuADp87WF3QIJko
PpjUasjLu12l1cderzKItKvOqAS+OopaSGufjzU6MPqExwA4Ds9tZglNGyvHdWOaCfqp1lHOC9/q
lJfru8T2+vyuxnsNIYuFfBjiUfp1WifKXIGtDNntzbxgRDP4vG7hMhtg1TzkjSAoA6kL3zONxrZX
Gw2vJ2rGuTsOUGZPozH3ymx5UpS4elRomAvi36VbsLsaIEb0xcDlzDO6EKMl/YIHugMipt0kWYfa
0h6SxrgBW6uoLXW5PhWqm6jrAV0BeCEPFViQWnWWjly8i93B+tA1L+j3o/6jl52//ZAwhJo+m1ND
cOXvmDhQtL4tkQ1X/ftkfATNLuxfG3W/iLh+Ln3izBB/ebRlSkk24n5WmneMp9vT5F9fCTv6504H
ASboCLNiHqOWZL5/kgC0+rCUXWcgo5kOS3dvFL4UvTXhth4PlXoIW0Gxcm2HTs0xbzkxV4ZF0jfg
HoR0zOzM8m6ZGz+If0gTdGlFwN5VW5imx4QBYMpA25zbGham0QSAvLPIr52ZbHWyPJRa40lNbwMb
I8g7LoMEY+NjIHzTUvEn+zUnKyNSl4Qlu5XGMYeq02Y0X4LKu75Za2eJzUeC2AR/6Lyee5kMJrQ9
wMzZl7/J/Fgnx2gGVFFQplzzOUxfgboCSSgj5jxfiaLUeaFRZkV5MIIYPYaH68u4jOF4lCCA4xX5
HYW4T9XLdVVUNXhMQX9rVC9q8BXqd1qyy+fUTkV13TUvODXGvRVQR476PsO1ZC46BC93hD4QUtlU
3rWiWsCaC1DUpjC7ivTzYhK9G82xIBE+XF2DgKDxrRRAlEiUmKxa0ZhuAuZk2Y1xvj1RUxK0hLPK
saSH2aps1XqUqPzX2Q+26MQI99XMepQQaWFkweEsd238tSh7WUkFZlY3B/gB5KaoG1+wWBYViOzT
GGbMlBxykGBsUcFobT2cftDeuFHDIBccoVWLoHgG0AtYEMxVcV+PQLtPDnAdBfkvdp231KmlnTRW
blf619187bSiiPg/U8BonJsa9KJrkxI0q/W8bdNdDWZBiyCFFJhZ9YcTM9xxNQJS9/0IM0HmGcNH
Hz1W8ev1lax+NPRkoPyApsUFTNpKIr0BYv+b8ntINh3Zy1YAYChUxAWhYXUxCD4yxpkQHfjh3wh0
OaOWYzFjC43RWXMSDApM+iy4v1e35sQM+/uTYJ3lI1TumJm0z1GodqbYmxXD7sr/EEqR9vyzHPZh
T+yAEg2yvynsNCSC3J/5Wizhf9n+ExPcSUWhOizQ3AHHbfhI4rvYulsmQb1lffv/XQV3Zlrd6mvC
HLlV0k0UHvrUr0NwAuqlPQif78xd+YTk5JPxzwgwOI5trcNYX0TgBxvZPOACRZgfRm+6Hc29YdHd
2ugT8OsO23Sx/m/fk88aIAAXDHUI+wivvfo86H7QiroLAi8n6rlbgPA5Ts0KNrLGcml0J3eWTUUA
YIGP8+M9tVGOiqzCiBK6VucN5oaoeyoqIK36BoaLAURDxcXkp180eY4iZYKVsfoKCruevSF7yILQ
oaDMvR6FVurDuJRObHGuHiljPNEBtlRf2fT7+La8hazaZtrSxQaXB5KH+35L//rtzIxiEgsfCxcU
zysa6bRFDbJCeJWfNXAQ5r+pKIKz333h8icmWEJ2EiWSMOs0M8C6jAKqGJ+T8jO1nMF8MkcoH+gC
/16pR50viDnnibUg6jIlq7GgCgxAsa1+FIfGpjeSH7uWr/26vmfr7vHv1+MCLR0gpjLqeNM2Eiia
4x7iLZOD/HsknyV5vW7rksELT7/TrWI/5mRlaTe1pI1gTJ63uSc78avuhB69HfbNFjpML5JteYPX
7SVf85vH2K1EqZloIzkHbcNwkGvw4TpRQ7YAMAzTGwFEWNE+1OpmUP/Di+N0uVxYBtYwbUId1tRC
/8zoDHE4Vd/MjbK7/l1FHvONcjv5rhhUqoBexHftQq8JnknhUsCelmQ79W5pbMsYd2i0DWTRGBFb
wJVzwaNMF2WKSMXo24MmfR2sZGdNzyRgNjHbbyUgfEqcuhFkIII91LjYXAZLG4UpjPYgic/BV1WP
DsgS1PZjzEs7HwXl2dWr4N+zz8NOMCdVpzILL0WPQSKwajRd9ZhJVLAq0afkQowqdWQZcpiRyy+S
OFW3p32AGuA2Gp3ZslvR+0G0LC7IhFkFCR4N9oIZEz23Zfms1k/X3ZL95GvewYWWoc4qlJJgYhmf
pvlTE6qYXkImz8LJBQTZDEIjGWDAnLrXZZYeFSuxKyV6AEWhNxvkEBd3VYZZwdwQnTiRaS6QNKZa
y0kM04Zevmp5f0wgdEbpvM/0eN9YsrNUhV0qhkcmWXA/rPs/snxonGNk/TsYnBz2AkQhvdbhMkok
3cnkLzmJ/ChfNkxPLm+SG3CXCGpCq76CBAJzUXg0g5/kPGxrGBWcsoSdODJ6Rj16haKDYOq/FAfB
ufKPGe5g673ZWMmMb9rFwyY3TacZ47shVt1c+x1ZIk6elTYUvOeky8utysDLL9ZzNESDH1JkM6EA
Y1ffNNsQ1Dw73EB7yNIqH8lOhA5Y3b8Tu9wyjabTBtBbIO3rFLvLU8fq/Q4E7/Jiq+Ub1Lavn8LV
C/7EnHa+eTpJFog5opkdlK8SwMPmW1tC22QDxa7rhtYi2GkdmTsSIIwvSrmAX05q6kehO5YP/bJF
pcWzJDuETtSEUcHrJtfWdmqS/aSTo6DnYVVnMWoFbfYnNw9S/2fqXsAR6kSS5l43tbZr7MHLpKcw
S87rTzX90E3Q1EIwSzc0AOnFD9U8BnO5UVXXDInA2noD/cQc5yR5SbWqb2GuRpZC9V0WQTjSfDCB
Mlqso1l6Vf67NwyB2bUXyekieV+Jso5WTAJnAqJp8ocSGTsAK4aICW8toJzaYTfHyb5pJeaeO9SW
nHL8kcqOHN2nIuZi9k/wlw+rmasmqIQZI965CbRP+tCoEbNKs7wdquARd7jgEhCZ4O63opQqs+wa
XNlVcAQYwqtb0eNt9UOxUVRw3jISGc7BUeip44JJHmqgSFCij1ae7ERENrl6cP8xcjGAheJUbLYT
AhKd5x9L9xxDnjNGEXb6bKWnJFYeTHAWXj9Nq58OSFS0O6mFWRZudwqADcygxe6k84/Gutf/nsYC
Pa2Tf5/bmkku5kFiSVtsGFvTiu+iFL30sJS8YBbVI1YPDRqd6N4Di6jxasNGNMQjiFCwR6B/sKna
3s9jv2302K8jUVtr3R/+scXLa/d0ylTouzKXQ6Zfvf3/mWFBVBUsiL/uocDa0xgPUIDwMUif2Sa4
d/qXWCSkvYKtxCaBDhg7BdQJWBDOjyjawao5AJHszA+gyQge3Omr3INkPNjku+It9Kd94c9uugvs
bC8CAa+G8xPbXHwtpLabTQ1rnNlETZhFTpTHGC6bYggMQlYnzbYjHjHXvX7lugKjISakQW4OZP4F
yKYgSYQZN4CuMy8eXH0AfZfdlK4kkg1dexACxA4SICBwGbUEd75SsIEZuWEBDEh6T59zX8qWTQDB
26xZtp3+Gx3zW4K6VjIzmXQRBGBtncASAW7M2Bjw5/nGGos8FmMCQI3eQ0dNy9TCU8bUsvu07Byc
o8KVI9BGXv+4K0cDSnXYUhWdCsR8zpsKSO91gBrDa2m0K0LwoBQoZvR/Pz6qnpnhHAfigfNSUqQc
QFk2am7rfWiPogm7S/kJ8NScLoa7iJfUWsKQXcTkLr/N7rqNZcfefbEBQ98CHSZWSGs/hxtQsBAR
2eJKaMZwHwYtAHPAZOd3je/kblaLvpgDBb2/LICqi7V8jjMYc67v1QomF7IFkGVFF5ZJ5PBdhGEh
rZH3aMQZs36fD8B+wVp3gHJksZfmGdWDSbpH2Y0eFKRyjrokP0HuAZSYMaR2HEKNKfl7MkT2kzAX
AKYlEE3wffZqVuV80rDugXyR+ikNUxdyQfDeGRKxluD+W3PWU2Pc/dSjyy1XBoxBoQn4KInMjmo0
xJai+fP6p1653LEsNIrxcMN35mNOUaMWY7Xw12YeUieL8LrJ4lhylVna1XNMNk1mKTbI9353U/l8
3fZKkD3zYuZqJ65UDEZtxKxTQOZ7RXXU4aFrH9X0GDW7QtTIEdniIl421MoytbAVTuOx6A27SVpH
H1pvSKL7ZLAg8TcINnElzIHbAHVnYIJA0k255Q0WWEl7A9xE2L77CpzjUZ1tANx5agFpMKhoHmDF
ZwC6BiUX0OxgU6BcTEBVONPNifES9ZFXNu2X1k2OIcmCjtiqGYiy4CQgil7gt1i3FAcBlERDUr0X
gwTtyebeEl7+K2EGxU4GYGCCBzB17hs0NnKiR2CxgWIq8cw6BXlslr6P3QgleNBW5wHEyxPjrcQl
bQ+LcROEuWbL3QIJjaC2dmlLRHnw2n5+Dxvj4xKw13KHMieVEi81mAEGDYqbgAWkyy3pHCUFF6vg
ZKykWMgU0ahlL0kZjfrz1RcoHUVtmkDmZOyVm6QPA0h4diOoYNJgBPeM1IkQy5fCXezVigkzQK0J
dE++tb9PDiNgbUWUhJAIiRu79qiN8g21h4/30s9tTCf8Kn2KTnvmwJ2Pi7Mnv+atqE69tucUHE0M
zIzZXD7rB9NyqegafkKzACnVq4md9Mnb9Ziz5r6nNrhNDCFMO+gENgJzaXxgxJSd2kafNP9/pF1H
c9w6s/1FrGIOWzBMHo2y5A3LkmUw5/zr36Gq3vUMhjUo+1vcu5Frmg00Go0O59S8BNKSuYBnR5+h
PdFHy3rWrpPLupvNxQIufm+BQzlrdNCYZpVkYwAEGH36P4mcH7TI++F4sqm/YDAopsTT1B4Gz2q3
GFfEfz9GII4UvJLXUgYCk81/ZDGBjhrqXaSrkDWiVpgGICeMgA5sg028mRxFuR+RHKgE9/buXVOF
zBjZZ1IZJ6cDETCvB5D99mk8vz4GIzrIUl7/8H1zPJhNqNxJvq59+f1gFh5tWsA1JLrob6godaCF
STJnmmQJA4XCIG4sqas6oGHXoC8ulFYCgoRgSZ9BTXW3DynY/5o+QrifyEqx9uOQPgeZOoL1WmgC
0P122o/b6l0dACSrEPjDZtB7BESt2aTOziBYjQFiRXNoJyqvxljf13Dnfy9CBnYUkD/BqauzXW7i
0LcDsIJxGRWtjgkxzMUJlMcUcWX60EPFLgGPGE9eILVe6lGFRl6g/RdcOIlIzP5JyRpAHT4IqmJP
Cif5/P1WYTI5M+HOzF2uAB2bxfQB5GynKS3aGRQPCW9/Izl4WJDB/ZQccMx57T11lS2g0ASwYJkk
2kYbzJC66RqBzmbYjW62aknrPsr78jGzeU+6hbDj/ONYGCBFyntBmHstJg3DlMpja23wkYG66o1D
1nFaq5d829lKsDlIgKxrljCvBPjBZJn0QiV+SX1pPrRCmLzftqOrGwpbjPlKDMkDDBQvKsZUQz/t
rBFwq3ZvPur+b0Fy0unUDi9/LwWzeYigZECcArDm0pAAy4Q2opnySKTDfaR8qPlwKDIT7SMT78kx
e44LM5oTxaB7RvMnmk3R0nYpqlQxyJkZEFXVpTO0207BiV9b+VpQd5JmD5Or6xi+6t8jY5fybt+l
1USWA9eEBhsG3telcKsFaQMQVMEXmAHRxFgZ5mZGCg+RlLq9oEsvqwuDZNx2kU6Gns4Gqd9XgSvt
ZNcEWSGQHQER7mVH3xWd37dF8qyS0W2EEnkZz+eTPjTqppBWPg/gegGfByf/jw9gQ21VAx5/3UOG
8fgWutOmc+Ifsh3c7SX7NK1PPojpiLoPPcWl3m3tuAvKmKg2WTAYGaLb38bT9NbdfaAstEIhZXtK
VwMw7zg7uLyceFhgjBPHjvWtcqEgMdAirEi030N2Ap4id3ptUQTwzGdkKgMRPnO2WyuPwr5C7C1q
I1CTRYIsgBsXPNzdBagi7BoGGmD4yAMBKOrS6uWkjeX22zLCnIyj+kGzz7RN9nINjzwmvyrJsCU1
srU0Xk8YEKFxeOLs3izi4tQjnjiP6ZndixOxkSplNk40/7oYE3kVQWHnaUCFRrAbAYxOUx/FykyI
KIa7QQuFdwMo0qnU6i6eyH/NOjh/DhJi8HVgzsBD7nJFRGDNx8oc90fKVyO5PRBmy2mtt/Ztta/c
DSOGcQLgNCl7qYCYOD/6kVP4hzbCDmicOa/lDcYIJACzQDcErshLddo+icO6jFObxkbkdehXiqxo
H43jk9W+BllyqJLWLoHf3uqClyXTRpPfbmt6zVk1q3r2CfMFfR5SSVFAUxWfYFAneDILEgUk+T26
pXsnC+S1d+ijNJJ6Y226nkScC/kqDpqFz7cXUJNA9MyOs3S0TvHYQIzcqOhVfoGxkSFfVeGvtOe8
ynmS5sjyTE3gJ2DSbY7Gq0ZzrPhNxNGpjXwbtv2m8HvOxl7FqbNeM/cY8oDonWP1EujYYQoJUTjm
RQeSxsPoVK3Ko7RYckPqfCEDSwaZqavDMIYqpuQzrF7pRPHzgFKDODkc+1ho1MAghoiRIxMgGED4
v1y4cmoMtRSQnAG7bJ9vh/GlNb1q2puopKE/WjIcw3/gyFwKCs9lzsfzbLNo6GMCwIJMGc/cHIPB
cDPFz045Kr5Xys6k3wWlPcILCW+lbANTl+Si06QbPd9YQAC9/TWLdyeSmnP+b04EsofUyup58Gum
xMt31CKa+uUP9+isE3zSy4jtkFF2Jcx5VHdavFNyxzdJUG7b1i369wT0PhHnRl1yTiqeD4j2sOtX
uV9ryJHySVqw54lfU/1W6AaKMKatSrzuNHVREjjD1LnWol+VBAzLp0GlQ1LtJk6+VlcIHTzJSfad
TLq15r31RPKMu5BYR4HUq7Yj6Nmx3wNXsVOg/Qw7yY032dFEKwNZN28jAozuZVr55L5w/EPgvtze
qaXzgBcV5kZmfJirp1sb1/WgqT1CN7xcYTlTeDL/oYCIex8x8IzhgIiUuYDq0MzbsIQxZCOgbzQQ
3eXSWpBqjmNcyDqDhgrnDUi9mI9jEY36OMlpAjh/TAlkwEqZekm861AT2lZimTpK1Yj3XSu323Rs
RN0e0yB7vb2WSxUUXcMgFt7b+AhkGC/PoDjVfpWP+IIiWMnitqvcwDpkgp2WK5o4ZpmsKnGrF0Be
Vj990w3Ud2Sl/fYU8hrtlsqcF1/CeKA4oiGNBlhh/AJkwcmpPkoHcLv2V7uK0dSxCfbaKXBNt13r
R14XxNIJQIpq7hUzZrpeZru1cgKujQnZAmoNkrYGwFFIX6yJk9dYslwENCjdzWk96crF9Ek5Sugy
BYCVtKoGyTPrwB19xeVs6pIzxwifBDRzTAddYZxQTe/q/pvdc7SSzk37QPstdFUbAxBcjnzPClsf
AKtl85AgsWrA4wmhSjLJUHgNBovpMcyW4gzNw7NX+WsEcUKFjDFWdo3+sRZEleAu1ypP8MD9rXDC
2KX1Pc/dMvGcFDWt4c9k1aBdtpQfWQq4NV5hc+nSOpfBBOux2BZlMM1umToT0sMg/ExQZss9gIeD
WeL2Ti4ppIFyZwaWBx0O27mJ8cVw0lucTqHc0O5d9Fcpz/sv6XMuggkMy0IZUXaAiBJvQ8HfT7ob
Tg76vzFIa6LqzrHNRY3O/A1z0pQyVmqzmsV1sq2m1iEYNHcMJ05ssajVmRjGEtqy1MumxC6hIoo+
PqOqSCa86vWTJWwKHhPGYnx/7kQZm5BpKE9qD2lIUzbJ2wTSsSB9RngfFK+N6eY5sn9fYrlBOwEn
almKd8/T+PPfz0IoIEgYAs1wFyZPdX7Um7thOojRXfh42w6XlvNcDGMkqdmXdSFCQT9+pLVKAKlZ
qw6mHCd1hcCeo9TSrYhCLJqEZPRyqdbsrc+UUrshk2k3IIh/A8SlGRD5Pdr6DyMl/j9YIyrrcPwy
wp+r8fdKa3QMkUCSqO3MaJXIIFD7hzfmmQh28F0elarsy3mH+tep/yUDp7Oy02p1e4OWXiLnUphj
JYdyrLQ9FGkAtiO3NRk7zgth6eAiMQjIOgA7zDnzy00BqSMKORrInDNlrw0ZSSdHVzhaLG38d6EY
zzI8qNgRJWtAr04t6whER1RrVhMGNdOgJQDEJ0OxarLYiXqOBSxeUOcymQBIz2JJx4UJF0sxfJXt
G1qRptuJqdePdk2PaFqpeo6Bz2vFZFsA+wecWA2sbQCzZHZLaGhUBRnqArKMyUN0w1npVzQOZKo+
FH992zK+a6TXwr7pMoEwhafE5caFSUzbsPJRoLJVu3vsVZKmZATz8Uu4azaKlwKHNHuwEjKA2P5k
baxVmxHL0UnkqrXNSwUs5Qmh+3+fo8+xy9nh1nM/zioBumd7c6Xb2RN144O/BjZgsFO24aP4cFt/
rkBmsWk/lkUeQf9QJ+YmBCwgvQfyG0QNL76dbIrVL47E2d3fWHFdvlRx6lNf6WJI7NGiTwQS28M2
8k4T6i8ZRv54TLNLL9eLJWWun6DtezMtIa9xmr2ynzrbIjHJSXan2uLP/EjJq145R2xxAFhGuFOP
o/CC97n4AOYMZRjlB+Ds9wfUh1r2YGO690m3ryg0+Qa6EQDeywPQXLBrVFyQTptpoeCS2M4IjSZt
ZnRoTWy1uX/Vd3SzI2PsdoaOwe5fZoRqs/ZWIKtlgbRVlTxU+0gMdMFoOqRItLb1Wh32lvHYiBvd
fKBtBkCNxDFqL+XhKVyf9/lTwXwKSAVU9FnfKYbWWEwpPjWp3bB/kNJ3ZFk6EcmE4ev2VlztBPqX
ZmANvC8A4nGVOK0tYdLrACSrbQ6ItXJSGwJGWR58x9VdMEuxtLnWiJvzyn+BWLnQsxC9L0Ajm7Z1
Xj8PlozZ5kx//nt1UFWT0dgNaAUkZi5PUqc0Plr88GASA/ozRdJ5kinnfr4KbaDL3ACPLgE0J4HF
+FIEGKKUBKlJFAuL91F5bCZ0XqJyAdDfLHzRdM51s7RyqEsgqwNkWxm8GpfSlKwY40mrUHYOqxdN
onszqF4sWnDSoFfvWRQk0TMIQfMoM5o9L8WkSWNacEAN4rXf+uha4ZNebxNezefa2CAF0RPuMSQO
0K5yKUUzatMKxqgB30SguGqhU0cdQ96SLepyJoWJBoEfCPrGJG6A0206aWuu5JmlSZirIRw/dm0K
sz6glQZ+EGJP1hTyJA0VqYMkpAGR0p3ROv30Z4OavXUnBDw0a560+e9nF+EEtDR0fCYgEaiaHTpk
vhIDnY1FJzUe+lpGsIXpIUkti/eAXV7PP1oyJtjGILW0KLSsxscilUjYgrJvQuyrcE7WVTQ3V8Vn
gHA0yKKUYzAnSzW6FmyEaHnITJ/ojYF3ENDaZMGN4ZOReAK8pmX3SrK+7TOW1hWZj7lD9ftkM7Zf
hiqNpQq23wxHhBlB9UilDU0/gmJEs6PBUfI6fvzW8o845u7Ls0buxA7iQCfrxtrRyCKkqde+ctL6
5zD00tZG3Pq/qcgcvK5AoSBJIJM231NPWYXoTTvq1BWNe5P3tvgupV7EM98qogVRBKUcgHMZccMA
iCVTQ0+6FT5rIkqEq1rYxMDqjZS9JMNzos3EdAy4zNtqXqcEGcHs0e9LXwfNWGN3frYXqx+R+TMv
nkuhttGnj+QkzocibMYmJi14bS0EObkGPN1UWdVBTiyr9fwicsRM8XR0m9z+uGtPPlv3n0VhrLsp
a8CVCLDuCc8D2X/I9LeIB6t9FTfM+gOPHF1scxMRmy+sqkr3qxEyhKCpMOScIf0e9B3p9KR1xzY7
4gnFq6BdVwoZoYxf6lJjAk1d0dijkT9HQ78CfZFTZD0JQ0zxoZu0Q4UrKt8LFIIj7bcSTwdVek5E
gShG52Ta6KjKtK/8bHV7wZfN8Gw1GMcl6rQdEDQ1tjIgHS28yu2661bJ+KmipyjrXVocjHTbtZvb
chc3GnCjoOBFZxUqRJd+OovKIYikeT2GbK0ZAN836Rqd4jz1rpK23+uOLgN4d8BhsTAnFnKKqDTi
UHfVaPtgvp40YDyg2RRQgMC6lJ/UIHc6I74fp4Aje+kin2na/l8048PUHuhp1uzDWr3bhmW5UTTe
ZbC8in9EMD4kA/VlW8TYPKsZvKFS4UJAZqxK/+QyzlRhXEavZ6IcjVClxDPeidcoV/0O16hn7Kt1
ts5M+yQ/gkGwJwiR1yPnrclTkjGVImton6BB2Q7jwakBQJzotduPKQcvY/FiPdOROaGGX7dGPV+s
ZrjRJs/MHyxcPfE+ajEdvW7j+385AH+2jj13jaWgRIQlTSSn7g+6vteHX7dFcAyQTQpEkd9bhYRY
SMifBuWOG0Mu/j6eRHMjJvr12LeiUgP8xpxmFbK7pnosrX+JOcAyhqILYBMBQ33pI/S0y42kho9o
xHjfxzpRpOhRK550tVhXerLrhvrj9orNv3h1J59JZGygTHWxtGRI1EfUw+1ROJXCWst/+Q3H2BZt
+kwQs/u9JYLOaISgwLxraw2zaiQc/r5Rdm6gRJMsAKbRSMledHE/CZGqlHBAPa63NBk24pjkJBDf
xLG0m0nk7NdSDIw+q7m7SATEJctrpLa57+dpNSu1rtVXU3J0y2s6zs0x78HVHpng9oBBAKn2iuMD
GRFq6lg6qidO1aCvJilxd9cAslojZ0IE3hj0olH8EWgxubUAaBdh2kNgma9M+VhVbpN/iWCN4OF6
8ASxOTXBLOlQzpoJJUJ7B8y8cfwhS7Y1cVpsvp+q7CICSgOFfiAJIwfA2F9qjJSOQYOQLyOBjVr0
VgcJHag2w3VIwNK70Q69d4y27yffsez27bHetU6y01allxEsuY0cMudIXM+I4Ko++yZ2vLgQ+6pS
dMBuTndvgku3yrrZ5ffJq3IowFYVvYabyb2PRaKdyh11ULcYeDM411nN+RPm4Rt0xIJuhYUUiqsi
U1Krre0Rua2tshqcwAEuY2c3LgZyTgqRVzxC7es8IyNTvvRyY+J3lW5C5gedbGk/vIqn8SS+lc57
ZoPpz8aQrhNs1R1Wfc0jT76GIWGEM8+63lIiy8o6KLydW1RyTKjb8Uqwe68/aSs8Y/fJ0fRMTpS/
+AQ5X2cmNKJ43vpFDLGodTmlq5F8G8fEsuvPffmk3plEcPSD4YiOvOLNXn/3XlyZ/tkeMzFTM5a9
OAKf2cYwhzeRF+Nu8D4edNKCUwcgpifxzrKVlQr2p/j1sfUQofMwZxcfA+fqM+FUlzVVr/v4BPmg
SDCxxn2YyOAJ9vfRy7z0rVgZWwVUULevt+V1B1TAPGCL0S82GsZw0ljTDutukAimVbsYhCLdmwJm
OMML7WIXjehCiko79XyUaThh5FK8AGKa/6Szu14nGFo0Id2XVaJ2rmyN/yAB9J84wxhxwYQvY86F
kIQw56G2E6B2oqnXjrhZ+dkzsuajon/JkLF8YKFhzEfKkj4KRYioKyI55RpOuvmA5ew+s5eCfNEN
fQJx9wYcCi8mbwGXLthz2YzdqLWkTJIP2Vbc2bS3aeYESB0IvEraop2g5Q0U8WifwsAAs446eLvi
EhOtttKS6RMAYPMo+E9QCNvafUK0yg7tzs7fkSDpybjieqWl6OhcPGMofRmGqT7MawwKts/hLT5E
FcG8FO0Iav52/FPBQyO9+8U5HUtvRSDyQmNAg6Aky8SbUdNFftkrWF7pxQDyRPylG/suforllwjI
vPG244FwLt555yKZgNMIlT7oIoisQhLfd2tM8N1lTrYrNvG6B6OmQqQjwFc6OyJzZS1yAcETPKP+
cFv1BaPW8DbGfBhStHivMpGHX9VpMIDy1h705xwUfeldoa6QUzTRJtCWdyYvMl3YYCS2v+FXMONn
sJQJsjyamS6VlY2GvG41WOj1Uf2ow0Mo4TV8LjgdE5TbCqjU5uFTttkH0N5hp4p1ZaNw7JnF+HNS
RU40tajNmQhmE7OwQ6itQYRUlwAJnpymv+t4FL0LZx8w/HNZCNH1PMtzGSboZRspYQEhE7Czchq7
LdSJvdR/v20KS6lXCEJiDFBTyGezrzoqpUottE0FtoztgPAQ+AtAuVV8QgU0s23M5FAEj7dlLu2R
CWB8QD5gJARTG5e6UQAfRHHXVnZtpl7mFxsk7b3bIpbyXFDrjwwmzJq0QM+SGDLiAp0ioovnNwDm
C9IoXtU400jo5AQN8Is56MhLxoFWV5BIoxUUDxbGlRZWVoSWiX4HZTz6/lc4PObt79u6LZoGkOsk
7JmGkQBGBPgORyAOgWm7KZ5K4ClQ5dNIItywL7flLKvyRw7jloMsREmvgRwAHcTKUW2PUmPfFnHd
9IU9MtG8i7Q4mLfBxXtpCgKwfwZfnK0vze+nyJ8nY/OXalJadGyrdD3SaULzbJHtcynYVJbybmHu
1gFwNo+Z5LqB+/tTAHcgo8yCm55ZVknNFF+Kh8rukoEmpLaM+qXPA3oykqH4HNVskO2oL4yUAGIq
dro6M49BHGDutRXi0oZDy9b48XyVxUBOIiXikv1g1r1BKkunOQmn6UQtjMeGQjGswEpd7ouANs8g
FNHB9t0XmI0SqRaeyp7W94Ggx4+mNTVuM8rNRhxG4yW0MGjjBGrY3od+LMGKKzLIQ2QHjRzd5SCW
B+l0MZpELrvQy+Mx/90HAl5OYLYUXYq+9ZOUlXg+l1Irb+W2BS/n7f38bulmwiWMHaLhHh33qmGy
fTK90EyjWY2VnemCbebPWGc3H1JvsqZ1bUpEGZUtAqoPqv0Wy+bRHGUSyNErbg0n1dBagfbJrPoR
z/TrdY8OYgkltY5T112wa7SkAwgBOeKZ7p2xuQSdEGKpYaPlJtz1aLPIwZw4GK+3l2Lhjr2QMp/i
s8pkOJlZq4mQYtVFf1SBmR+QwETjJhH1cNqIWR0/xKK1ogZaPoqhP90Wv+AkLKDd4JKf6X1gd5fi
VUmKxEyA72sikeRjZ6v9o2K6Y82Rs5DEuJDDnBrBN5VxSHG1mxXAlScPhLMYinfK/rHreAiMCxsH
ZwEyDSSDxOswFcMMORVNOCR0bewTCYgLQrb3Kf2H+x3mi0EzjC7gUDBxoTbQVC+iqbKD1rgrxM5B
/3eAURYuLMlCAGp9TyMDXNU0rqaEp1LqOwOARPYQddQzpNL3ulFHwz46ch4rimh4oqBElROpJ7pZ
Z67cZvTpf7MTxsln6AromrjCmqYhAX0oAWdNkgJdkJPuWbRHCT1rOrwjCsvMnd9Sq1HkGnaiNIED
ppdKOxSqSQyJk5Rcskf0UQC0Blw186Pi0u4DfyiSaD52VY4cqPIYFaB8tbyufx7o6P392p3LYs+Y
H+CBPUKWYG2taqUFzUEEa5shbP5BDopmeKUgB4puoUudwPOj6ROFnYSBbN6j07whmlBLvy0dKNGT
rmXPt+UtxGeWhIcnmM8xYSGyqFzZEIcT5vDgulLMsSn9Q9rzsn8LR/lCBOMdu0YtrdHCPdEDcjRS
JM8C7WHT1f/g6gGBgZFJhGIYhWVWjoamlI/zUVarjwoT8YP/GAlft1dLml3c1Z13JoQxg5QGWo3G
08ouje9ikhiDfeAtEzeS9KwkK80ExF9n982xtVbonL8tfSE9joXEQw5Y9+gnZs/VBFSjDM1peCfo
NVgj1n2Njkl6jJHhDZy644GpLd1qQIpF/x0SIrjh57+f3WppB7SSsZpNvug3fqSupGH4gUaRXU67
vaoCc2BSN5rSv9zWcskiZzgqEFeiHQ+u8lJs4VMh1mtoGQ31qpHzI6Z0/97rz4Nq/4lgHGHSRami
z6aiieF9J6YPEcDQG0xx3NZkyfCxWxK8E4JMjcWhREIunow2w+MRZB9TPnlyMW2sdOSIMZbsAs86
RDcaeJoxBn65YqWBNLOs5pXdBlKZk8TChpEKUEGOmMaV5nWBpntmVw6PZlt0xyJJYieRSx//SMBH
klAMmxG8WEEtgyS4KQ3SDECPFLVKGO0qiOKTJiTKQUBW1+3zxL+TmygYiC+Kw97vjGmrolv4dZjk
CFPnll++Nr6VumYgAe4C8wLhvq+r6d5S++Kpjqxp2wEHy+maYjIJkkEGRlknUKghC1REEcBOlVQj
FBmbT0VLaOeCbA9YGplkOXQI/BOoMUrck7LRe4k6ZLZWqN1KKQcgtMsYlEGdKDhVnRJ6Iu7YjZD5
mzgX5I0haO5kSDngqU3fmfrCQuudNd4B1GPCRIag7rUST0gSJG2euq1UmhOp+8z8TAdVWY9TPb2M
lS6lpDei4qRMKPqTZAgaQOlHWeKaWtA9Dckgrdoyjd8FGkogXg51NFIhbPI5offSQx5NYggo4Ogw
6sq+qmVLqLPEQMQnAv90H/plcWz7qtkAcUV9QbueH5EqawenEAbzKJltlJEhGnl0rMv3PHJKSFnA
R7Azn2U3RmVTzA86JJa69ncF5CZVcwf/9+1zxJPDON0qz9JCwUSSLcmJZ+klMJH9lygxt701Bfb/
Jos5SzQtxzoxkIvRLP9DxzuKUHQS1VVikj43Hm4LW3J159vIKJagilf0GrYRiuyH2HiIs3Z1W8SS
E5+nUJDDAr06ELAufUOPNyOYHrF2mSnZUwvwuRzDIQEwrsDP8pFj+MWPzE2h8wrGS7EZgEaQm8N7
BITnTGBtWb3QKXMMmEl7MA7nAiUyEpxRskYxkHMcluzjXBaTpEvbaEiNDstYGCUAQNok9QRdfGqS
snpAg7fCuT2WxGH4+z+zZ26PEcgkJaZF51AwdsBXX+mxW8hPfsDTa2nvzgUxe5eDvzlpVQiKMT5k
tAM69SsiWi+TgvpOGJ/SqiBjXXKyWtdSweGMIQGM0gMT8qpAoBqpFAJGDCdgVO5aP7BDtXajRN0L
Ot1amulqverkYOe6bajXl+WlWGZVu1jWBrWE2LhSSN0o4NswXC6/Bk85ZkkVpGJoN+cHq8Q2ocbw
jJtCUd5G/2cS73wwSd3W6tpWLrWa/34WQ4m5HpeBMctT3QATF4GdWa8ir41qUYoGzIy5Ew7ZLMZp
ZUkgYuAdkRpGzcRhhUHbvkX58e22LtcsXCaUORPDbNE4mQaudIhRD9Ob0RLlA/kG4Rhum1d909wX
Dzol0pfgcMTOgftlzA2xCKBQwvgGDGNcSUiN2sCwL55EyBaqALfaVr8N3THkuy4nRuIM3c8xX98W
eu2+LmUyLoU2tWKMBWRKgxdHvwcNxFXjqxUdm4BXoJl/ilVvHm5Dr/CMfcd6yjwAtV1Vqzhv5qHK
Dm1wqNS7pnhRpvtO5azlkqGcy2LUamVhGtscslRkOQLdLXwHMLpE6De3l4+n03wMz8w+lNQw15EG
Q1olQU7QJGX+K9RlL8oaomeKrbeme1siRzNtzr+cSZx62pbgxMIqFnc5/TK653CKiCVyFnDJLtDS
jWQbCjbIZTO2WGWJ2AsGqqQasLLN5Kj3W3SdEjSRybz+1iWHeC6K2atBTYYcKMBwiNHGz3+Kxkaj
X7cXjSeC2SZwquBprkFELw22HJ6E4rMc/r6yDSieP0vGIhlaNUCUfGm2ubBVXWQqK0eqNfSf+KZ+
J1k+D4lk0fYU5J7QeY8HEQvrqDeFWWEmF/IG+WWKIorn8uBU/bgTkwz3pfIKOtq/jhqhoyoiCtaR
RLyKxy01kGjV+6g+5ZUTzxcJup8DJ1Efb2/YopUj5EclCM3VQEC7tHKaSxUyRwayNVm/SWI7AuO5
JVC74JUk5x+6ckpzG8mcG0LSYbacs+MU9mpU1xMWsex+1sUOgR5R8tWAYcHKUYC6zyMjXzxXZ/Jm
xc/kpUVGe3mAPHla5z1RZIc274Z0yAoOoshC/8OMDIXmOIxl6BaG5C4lVXLYw7NjCfuDdewzW3qN
18U6PFTb5FmyazAKbegJYB9fVruOPwTv9gYu1CovxTOnWqmDWrRm8Z2XH4GDD77o7CPZzRyM9TrI
/9ouUfZABI4UKcqUgGe+VFZOBfQIhwAsR3GlNty+OfiTM8qb20pdW+VcXMF4HtLogC5hGRKAkqbJ
45TUdgliQG2v0+dq4HNPfA+zX9okqK8xqIRCqwjM1u+dPbORsQcQe4pHBRraBLAWyPh/vZJ2ylHe
oheVknxVA8jbi4DRuzU2oYNh7F3olJzk9rWl4isAyYaCiwIuc3a2B0WECCB++O0EvXuTI0gkLbwg
PxUVx1KvnfOlIOZI9CYNUMGHuoPyifp82mHS9uP2xl2PBCNgPFeGOQx6J5qNEEMZ8b7Zl7a+MT1l
BXTkVWg369ajq8Au3HiVEcQITuRqG3FluupBfrj9HQuRpYI0o4gcGfz1nLO4tFN1nPxeRAHVpi/V
JwAS0Zp0p68oEb4MN1ujZniQtiMnX7yUy70QyhzFULOGUJ6FNp+jXTgGmdbVPiTqpvaEH9VxXN9W
cmk/z3VkfLdkxmIgdBAXjXsk9PXuM0840QlvHdkoqC1kYIdPkPFSbMyDQdJ7gUgi8fevFsb3m4N0
uP+flGI5kwerjRt5FiiPm0jbKOJK4EV211fRhW2wlMkjKMt8P4EI41F5RfjoFCR8ylYGxxyWmnXP
zeGqgVJEErId5/3ZVODHRXeYLXmJpz7hLLj5ZvTa9bPpZoSuEuKH3MZZ+TpuudRTvTwDVKe+Ws/m
2Lvgmdurx8aL3lMXr6vd8NCtG5xBA2dR3ISb4+/hJN8B8M8NP3wYKg/mk7sWzL0Bur1I8Rt8C31p
XcUJ9pGXYWTMs1wMzXwAW+9FWEXHx+DQ29GK9/a6hliDVzo7KRrj+Sxt1LR43olxq7v+ChiqFuC2
JXTQfe1lYn4iv3pvrnkdtPP6stcLwAbm20XT0TjP+KBCKEdgupqVbYTiKmnSXUVzDnrdkgs4F8F4
HDRDicPcM2EjObYuCroOcVrKNuNkcJauKFxOqLyCBAMQu0w6wFCSpskbRKORkn5NCpIadWoMhzzQ
HgIUAl10xfDAhZcOKUo1oL0ENDxYbhjnpo4+iEv9+cEnASaVHidLX3WdG0ybIFAIMqgpb8hqKeg4
k8hSE/ulJo5tNz+P8heal+5Qhj+6bIbj6ng54aWTibzHXNA20S/E3k5ya8ahP78oJE3fxbR50NMY
MCWl/jT0/kOLroFcH59vO9bFQ3AulLGVWizLKhURKBp0OnVF7+ip+WlGEzDaf4wYcoxpCMZnnI18
FO71vD4C7WglGs9igrEOtdtmmuEVMeXc1IsWfLYUzD6XWVj7foqvkhrwfrXVcejBhBiUHO0XVxwx
lj73rALDlTmLqhmiYWnAQUmHH3qDjvKR2mIE/MrTNKxrQ+Bk6RYPDIA5DMwO4GnAFuoasZrEyIRW
SfreKJlnSuV9Ov3OOmVXaLwJiUXdzoTJl36+RIOYUSKTCzYWFMmyeB3XG9Gy9WBXNxvJDDgxweKO
nYljnEFFq1CrKizl5AOXtevdCG3lQyhwwmKeVszt1SLhLnQ+zsiA4VtB+Qn0B0H8KUWvnbkzhF+3
D8fi2T/Tadb57CXQDVZlhTWWME9kgiDOKZtfdMg2SclDVuNJYq6iWsiqUJzfwXr2O0djriCTuH7K
UOa/rdHyLgFHEyN96ElkS7jocFGNSLLw3lZUgo6oI0hhCZh81rfFLN5xcGD/L4bZpRKnTTMK3AxF
E4uOn4fSeuwpD05z2Rb+SGG2JwvRlG22UEavAYdseIrx1gFNulmhT7A032+rtLxDJvoiZth5wINd
2gKQ1SbLF2DfjSkAgASvJDRHKKhhB5nMub4X9UIrromLFW1nbPKv1AdJ8QEwgFQZ6qv6g1K+GoNA
phx1O8mWeHfqkldCslZEZdXAVAo7c5kpE0CcAjzeM8CcxNWxQgdQXtyP3VulcrhQlhYRfQqYJp15
x9Bwd7mImYrAF2Vs5AkowFy7iiK6lKNwlRXaKUEt/un2ni2ZIUhAJEMDEg6QkZg967I8B0E2xQxK
FbmpTI8jHbzbIhYWTxLBaICuJjBFXiVqc41W5hSFGPgQ7sPuEGHawigcHalnM3Rvi1rI6SjzwJUI
GBwJQNhssgxYXqKVF9ioIALQA4ZqCtDgdQUpwtELkYI2lFwiItDxwnx6AFcnRz5SLdgeJnRFux0Q
pgDgguEzthD/f6Rd15LcuJL9IkbQgeYVJMtXu2qrF4a6JdF7B/Lr93D23hELwhZjZkMPkqIjOplA
IpEA8pwTF1Y2kiRpHAu3WwcSx+GHGYDZS2kHiH9D2TV5zn1p8GQtKPZSpGVfbWEZkCPzi0sJIfnn
CPIed8GYN16SS6DTiSOCmxxLOg1a3d91rTLkVCFQd9iWWlJ9MStr3pOUaQ5plPIdcCordJhSShDH
KtinLEnkqaks8w4agD6YkaHypPQB+xl1Rqbd2TF0p63JhwRcOsnGL4O1RQM9xFDdlxOTvCGY0v0k
h2bmtnZC/KOehPGp8ptRp4rdVYCJ9q06uiMbDQAJJR1UG4lR2CoITVS9pP6U6aEHBgotp41sNjhH
DOHgpbLRezhK9r96KBk1oHaLw8ix487WHH+Y8v2oaOwYK1J2atJseLaSqXxtpOoFfcUPMNXvWJGj
WWWUp6mnrQkR1CxUsxSdNqq2ifoh/daZreVMSpk+dXgg3QWNrUTOqKIzK2dKYaBJOqpLTzcSiESM
mWyg8STVPCOW472S5qqXKrikMzRmHrBoJC/v62Yv1X11IGiw3Y+2qvZ4dGCh1/aAcXwlfqcEBz2d
UgdfXVqHujWiwqv02kTndchUp02KzKYaswfDydIamiKtNpYXvY5i1K0J9mg/NF6zsh5pK9n2hvUg
SKWVCYVaS2/kb2yM8c7XpcVouLodMCCxYz/emJoO2ueq7INLNzWtdUlT1o0QuMzVt3xos12ps1Jx
DHQWbgZFGX/IJlQvs1opSy9DG9HLaGO6XCX3jWI7VTpsqjUJ33Q011sHPajsZxTd2W6EDJcKdAox
opeSoVeCorndsHa50rUnppZmfmjwtABA59z0nlcySGwK2/IJhXDU2NMit82JdlGJ2x1tKPpNl+f6
K5SyEkAg0xySoJks70o/qXesglaPVU/gr6/TUscTdKKaOU0C/5n0QHL2TG7PHZQRNyHy9aEJ82rn
S6190oY0UmE7SGLXlNtg1wJF+FRb/rTXBjym0olFilf4bbTV2YRugdLugUghZAjcMjX7fV8nEroV
IwbIIVi1f2lRH0ARrY9QRPUqAxMUpDxPmiSlF9kshp/gPYm80Z7AazIU7S4IavasABSJFRhb0zHJ
Yx9dCUR7rBpFcqIMd+BUg88bUvWAWE9SUH8LMjtSqZmVwYcax3jHKqPSGh78PM8OtZ+CacSS2/RR
Hxr70qpV8JBp+fgxjM1obuREs7fToPr5bjKl5hQqqYltnkSBl7WJ8YguY7lzB0tKlVMrp+UTkdr8
qEpG/KsgKBHpMNl4AtTR9O9Bdh5kWkZi9cOlHXKAOtFRdDAmc3SBR4lBD6WY40q6FAGjwREEpSbg
keyZKO96sxtsMyNWA85CEALJrjQVUL0DE3EROrjW3WBvfyHVTz2tAcdD4uxocvgcg8LNizN6/D9X
9o652udT9/JjuIqskeWyCZJ5502Bg+ifszxzY/MbY5o7dcGvovqqAnIKfRSdbUujZu1sK9y8lh/A
FWupIqVWzubLe7Dox5A27iqgFBvVqTMd9NbKTtdbz0hDMMmhzU2z31YGQLR3YTJwUzHL+aCb7Xo2
IHIWAziGvcuoP5NQd8Mm3Gh5861UfkzBBAkFvFG3RhG4aRniP2ylFBFUPmB8nx/7yXz646/zwUIJ
PRKzgvm2uid+94mlcujzQ47X6hVPBRCAK1PzpyxOLYXUTWbb1UDGl5Ub2Z4cVx7uNmktO2P/akRb
Fh46daXiF9SsM+EkztBATkMUhRveRE4BVmqwB+bYAsk0vKLbdzdNMih9ctMp6+RJGr/fdlRUeoEB
HVhwe6YF5NuUw0CSprSDyQiyjoNe0UANHUna++D6XlOTFFSS6OMFqgy0wKB751UJ+zxsdBCyo/TS
vsAlRM3Wve2MKD6WBubxXUwa0qBaFRYMdG0Vgb1Dz+7ywX9P42TEmTCtVszNq41PB+iZQ8cwKkm8
13HTpZMYuzeZMF39pR5ew/gtMFZuB4VD9tsETx0UjtJYSgNMMI2BT7VxmzX+uxUn+PI+98Htbqiw
0NWfVr/rzJd/8T6Nbka8fqGNG8kDwJrradEmSCMniYITRBRm1Oqw11cNlRTlPVfLUx+2j1MY0hLw
upWDumg9aQRgCYgzEHB4chOUQLZbLmW1cfpGoX72KWceyjUpnLwmfWbyyq2KCDOJQLCBB5mPMga/
fKWMjZLa4oHO+Ja7rUrT+/pNuUMVtS9+VC39x7IeaF1AC7mtAUxjAa3LDWveVV2jzVtjojxXhZdO
n5J5ZGuZULSmCCjb0DeM/ICbjevJ60Ica2UN8RHn900NHVgGhUuUEP+8+U4Dbva3HW7tktJuhyiR
4Q2ghnJh7popPRUoVNNcXnmsFS0qYJ0AWYMYFK4subBgUj2QOERYoNw4pdZ0GqFzcTsTiVaVgWcJ
iGfiUgDH5utRG3tZR6mAUJA6MwArUm66FYt8J1fx7H7blAjaqaALBusK/Wjgy+FGDieNSiKZjarE
Y+848xiZd2y3lac707EEm4hx8TemZ77g7Z2OBa0P+cpVi9DZxQdw4znYdZKm5vwBKfAJ7JDnP5M1
eIboin3hJTiTr0fUHiq8jUwwIu1Q9lfeOfPaT1CYbNONsS++/OfmYXgDieZKU4bo4Rl2Qaqm4aiO
N3xuJiH43tW5hPetpqbfph1QxtG3UHGC/QVnW3WXJc5q28n8K/l9ZWmSm1AN0Ooh8eGq7PR7ZRd0
rvHQt9T2FEf6MHb6U3xQ76QHebf2eiustgGwxB/dBiMn/xilknIMwUrdOPqWndQXXJTFbrT1d+gp
2AJuUoH8ot4Ox9fbESxcjwur888X2/aopF1lxzPvKXtIZEJ9daUJfA7APwf0t1tzAC8MTFaPs3EA
A/UpB4vCMf6Vv0YbvKspP257ItwClgPIlY15bjRJpGMAM3CG3bXv+SnyJDRVbsjWPrTb5O22PfHK
++0YF5xBGER9O8JcgEY9sIBTvQL34/B824qIjgtr4LcZLiBxPi5NpYeZ1s3uCJWdynvvIT+09y/y
5nuzi1bcEkFmrgxyGUU3WNT3YIJ0tC8082bnSXbUgXbvzTPYIbQ190S1Pq5Rca7Q/+Jh486Y0JVV
YnPm3QWBQfvebNUPtLKcrXtyIGvxIdpNTUgdY9dGgY9DzHUkNnFT2VMWgJpvHzxpl95Fl2N7it+t
ffik6153tDbt93i7xuAoXNhLu1xcRrmhJQFeQx3lK/HC19yNGMWlAntCbzZx1Dv9WyxRGaRqa3hS
YeyYwLPoNq7eIELDhagRRVVYACPodLFcgVk2wZU8acfRlcIYsmfFAPenCs9dpUYy5FVLjy9TJTcv
xWAqrp8pbFdoU34u61Jek2vSBXlh+W1cXLeTVeeAqCIv5L2jBmxfQBV2Ze0IgwttnvOxx5zbCa9n
vJJjcAtZJuqaScf1n3ZRqo9BDXdJ1jtljs6C7GdZQgiPhCu3FWLn/jbM0yUi3K0mGjHwfqxsBjPc
5Eq6XXFOGM6/neNhvKGBm78RCCxnOJQn5UeD6xdsk/IL6IqCnyfpPH1Pf8lUW3sCFuVz3J3/d0zt
+Z5mkc/bqQiV0iBgKMzl17ZUd4HfbCcT/W+mDnKsKnCsynhoSv3jtr+idLu0yyWKVKvR9SNjSDMQ
kqaflXQwy5fbJoQjCqVSlHMQLQQJxrVreTUyy/QxohmaCXB/Se4N9JLL77etCGNjYYUL/C6SdNCe
zvMW/bDKfbfWDi+smvB0CeY3dLPi/Y2LetBKD3IUoGrSwOoXOsBfmnfyQ+UaX9XG3nc7tvb+JvQI
R0zU9bg/wdBdj9tk5CjDC+wYvfoqDadEXlnHwqkHmSqwViAxgBza9e+vgSMwmQqHuhrqYBKDxtBj
P63JRIqtmCa0OXGmw1XatZVhCJEJB3gxNk/F4FXjQ52snFKFJvDshXMJbi5kPsACxWr7dsBmV0Ew
BmdxSEPLNB6afxPHCzNchIGOGL933sGreE/0hGb+Tjde5Wzl6CFcLgsz3IDZqYyr+Xk/HcddVp4S
c99JbrJ2CJg/lq8f56fC/4yZzp09BjvKpzSAFdWE5N7M1Z+arg0OLuZB7OH20hRvmDg2QvvVxr7J
g0CllPT6UIVgC/5udV7Ve+xgQUxymx4i1/L6mFq92+eOtpLbxEt2YXce6kVSVfI6Vox6tnsAK/69
9ITz3LnonPYMqiOn/eh2tx0VTt1MSAQkFSi5eOpbXe4MpjVR68TKKZqIQ+JkH9c/EqlceS8XFuUQ
G/mvJX76CJ53LOzDmL7R6cqNZRxJ+aaM0CaHzkOBy4Z9Gz9mJW2CtX4ecd21MM2lJa1WBlPu4KQN
oipqv4UX5Sk7J5Df2TEHD4uJ5IRn+Qj8vrkSR8KYXVjm9sgebxMBNOVaJwmdAkwh0M7qXll3l8Un
Vq0hrUS9zCBVU0zUd2CY+kOuSo5DgGwr+NmYbnOWDz4eyQ6TNz6Y23KHJ8ezVtLsfrUVXfQeAfZ+
EENBrAmX5tzy14q8SsiEmG3d/g25n/qXYP8Rnu3d9HA7WkVcsfDwb1N8EMWDZQf+BA/L984zttUd
+Ux+FufxHnIN40bfkIdkI38LPiAzurL1iFfmwjQfROOgFd3sZe8q1KbZNj2ad/nu48V3iuNq4Ihj
dmGOixyln9q0/mtQN5Bm2D30TnTuqeloTykNHPOUnrPPtSbmuaz5I8MubHLbaypjV8+BrgTi9r6W
jon8UA9UMtD15N2eR+H2N99kAoQK3RGe1w7n4ziLfUxjZKduA4WGwf7sw/1tI8JiZGGES6WJUbed
HSPhSMSnCnvCK+VtA6LhmnubwA4hz7A5LiKgVpll1qxyNOG1pgVJ9hSk54LZTlA229ysV14hRKl6
aY6LiKDVANMrYa6LfZrqwaarz1K5ydag0cJLvqUhLgzUmkEnW8XAsY22jwta7QhlLjsOIN8+ooWQ
fOuO0m6g+SNbW99rQzrP6WL7K0F+iht1mNa35As9AgWd3MSzPf2+Lh37Ud+k2wDE574HmZr/32TO
IbuwLEMwWOsyjK5tfc/CQ2o+jymaH3bdGgWrKPaXo8uFpd0NZGhbGCJowqygcg9R9CFe8Ua4FUAO
ALC9ub9D51vzowYqZu1cw1a5F0Cg2kqPQfpW6/vUp118lMMnCYpKEDXUT7H6nOSOH65c94mmcvkF
XO0p+0NoDvMtZpvdp+MFHQQUvSx4dKV2vEasKBpTtPIgncwPP3/o2phykk0WQ2kYjfeq9KPKwFmz
vR0faya4yJTqplel2cRYKI95jAsww4ecQ+ncNiNsLli6wsVh0oO5BTx22ExBh5V+7ySvVr2g+KWR
M/qs3XB0Mvue9StloKBOQZiAUBekNH9tsNfRP7EhRd0Nq0pdUUX57CHvCwlXXbkwcOBH3cpmKkhl
V+a4VNYXEbpvFBx/tKBGt2TlAiAIoaXaxeFuZUAFu8CVKS6ZTTgtWoMxn7T6zKvb5BA0/0o9cDF4
XGjUvWRqYwsTfXY/KW+jcrGmS/4vjoxwBGKkIF8EmpnHi1QDRKyLuSBgwwVNOCTa5+3KtIhufJc2
eISIIrVQFiqxL49W6gIl7dpBRoEr/WjNAmQ0lTczfk0R21XR+LgS+OKJ+ts/nqBpVFVmkwG2Zf09
Lr0hOaTlrohep8prwpeA7FrtMlb7oXR1+VEzVhKmIFtdec5FZKKFug4RrtbJAt0J5R81iJ6TEGrg
hfxalL1329k1a3xQgjEzTeZTV2c/KNpPvY8dKwede3ZEM+dtU6JzF+48UbrpAPjrABtfL22wSau9
5cMzMqJcrqSTjKfdoQ0eKvS/gWfgo8jRa9oqT3jturd0iBcn77c/QZA6r76A2wmKzJJsJYG3MesL
sKgPChrcasUBpSdxb5sSDuzCWe4oYmhy1sk5nO0icgylYFPq5KDZ0HBRUyfMfty2JnYMzSfYYUHP
zF9HycEUprkCx0i11xn46tC0uL1tQuzQbxNcbkmjvvIlBhMK+kKZSctkwn3rKem3cfJ625TozgPz
9NvW7O6iBFLUEIQCCoqv8YCHM/+sbJqz9QMvMQ85ZA4O+i59XNtVhfojOFUgMEFciAZDroa2FZYo
fQSb7XPnxW5B2x3aYKWARg6eeT1tm7nMyzYlDQ/GHX5wQuwetYdVNQ4BycFMJ//7Q7gEUCUIS/Dt
Yy7vU+c1OYLtJTMctXWtE9rSnXH3PXHLikrP+Yu2D1dKe+H2uzDO5QMZHb9RTTDLY7qrB0fWjq0P
dVgvyp9Ko1pJdaLa8MpVLqYKVif2UMxjvildkBts3xvm9LvYtZ+UpxYqKOa49Ve2YXFwWWDsUYFg
sP8QOcDoVoMqz1K0hkEbgKoKY+6HnihI9s4paSgBIE+FvKgRBVCBU2mhJm5HvoBVWDkXCpfU4ku4
mQ5DhTXTLMHbASk3nHU7B68VUNK1O4RrG+qcb7gTNUSSf3vNTWxklQnUweG1fshPZ7zK9A/xQ7sz
nnGQSig03Jxo0/2Q3McYuN3by3nNTW6WZXWwWyOc9e5MdC0YQNu0iVvXHY37nyFovW9bE5cOC0+5
5FHGEOsmJcyN0hsLCYQy9rW5y3zwW+nPtvEASg0aVSs+CutIsMpBynJ+buBhJNKkGl1Rw6jfJXTE
dT2k0B7BLKEU+Yp/8+f/OZG/Lc1fssiNhFTgm5qVlAM8PEWgrwAUQzZX0oDYyN+S2nyJF1lNmxAZ
EoJDi1IYhINxY21CuXFvz5V41P42w1d5ScOkKTFhhqWbWHJz/yFp3MFeeeJYs8JldgvcdCFLoSAZ
JDsy/mrthzh3A3tamZg1M9xqtoBoGJVZ1hFlDoQAmuhL6vPqLU/inwpIU1cCTnA8A2BIneMN4GAo
gsyrbhkHEqszM4nQJdM3dJyFUx9k0416NIE3LsRTO1JuzPY1CsoVy3/GxrVhrohSAeJBf1mI43S3
VeMjS38ywMRvB8af29C1Da56AtClULIKNmwVkIP3Idtn09byc6821c1krNBH/Jkbr6z9xaiwHMqx
jrqewVpmeVLnRR1UlH9IfryfVGB9bJTC29vuCXr0ri1yIVlapRRFNSYv3aOBUj0AiVSe2qPtpTQ6
NxtASDTnady8pNv+MFBCzZWFN6fc6yRybZ+LVWJPflgm8FhKWi8AIr3NN7dd/DPpzxaIChp0lKQ4
TF2HZ99JBAyVMWBtxWsX7k372FavYeqZ2oora4ZmV5eTx6SqwONiAx6tTch+6OwuZ046uB1wULdd
+nOBX7s0L4yFJaMfoMYEbi1HLr7Ac2WYTlqZEKVYyb3iubFMYDlRo4Au/NrMGAMnmxoAVcToUs6s
BDXBSt0hXl2/LXAreJRD0L4YiL5JiekYVXSIQCVr6qe+AKwvIC7EUL7dHru/yGT+jLjfNrkVja7h
0K5k2IyQEwHPKiB8mleeDI2pnYnWDI3ihK8SGqE5/wNkc5mTNFl1NMDSj/vdSNI+VcDVvjpWSKda
t9hJHlj5TW/D9KmHnOo5itDNRS27j3bZ1LRuXKKMqrrW+pUOsv/ajfL4qasaekIqpruBFka+W7NK
3YdqmX5ZpZ2czT7oz+Y4BvtINiDq1bbnpo1wTTgWOFNVthZ99dYIcp7EJoBPNfrPUK5idKIlGeiX
wFEda+wiQ3hmm1TkojHJ3umFSrxaih4KO1pjlBcGvgb2NsMgaA/gmVakXDXrTs3R7Kd8AKgxShE1
NaonJ2auZHxBSYXIX5jiQtKoB9uSpAzpOFb3hhSDg3hX2h+SHjuKeUzCkso65J9XKnVRWoaMiGqj
qVafZWCuF0LVDbGU61gIEC6hdZNuxjwBXXW3r0m+DYN4N2YAQLTy2+1QFY0rWJfBvgKQM4gBucyV
o9MQiGqAqvwGK9xEK1YMSF3ZfMa+fZaVtUZ30Xa6NMflLz80iSTPGK5EfhzSxmuslxhnrts+iVb8
0giXuswaCkVFDyNB8RNPGRFkkdLHqlZoWhxV31hJyYKbHhC+Iu9D9kqZ1d05c1EKjnZml0A+JGCU
8b8PFi1Bow+xsmR47qSZIxgQppHaY0t95fO2r8IBBfXxbB04D17ZK5X0MraKFpxT6g+I3DnR9NZW
K+lMOJ4LG9ykVRnRaghvYNJCcNpO2yFQXTNG2fChdj/0NU0WsUfob4NOADjW+DYgS0uKgAxY6bkG
krzQ9PRPRoqVIki07eCt/r9GLK6pJRl0GRDeAtfTRfMa5mST17b3b2bmtwmu6jHKSco7CX40ZeSF
lkSrEZLe/Y/bVoTr1wZ1ItqZ8ADDB5+ttXYUxZibXnltE0c1YoRA7Folyqh+jbVNGAgLY3PNsKgJ
tFab1CKBMbu/+MaDYpXuQD6ttHCJuQ/blZcsUSAg4QPcg7QE2TxuAP0uL01fmTVywVgbmDUUH4iX
JysLSFTnLK1wxSEQ7aQgDRZQYd/5Ce4jzG2iPsTpipn/4wTzd0nAR9zoT2ZtNCgJ8sCTyhlhTbMY
enLaeyVTWzpNxQsAxHa/lgxFozhXV/8psHjKy3wMFbUrUMcB7IbneIn62LqStYabNSvcKEpmmk/F
zOtQjR4hneP3m9D/eTvUxUMISlkZyHnkMr45LKhsPclHGOniSzBt5eFlItsENF5+sM2ijdR81uFL
NNDbZkVBj9vZv61yQa9LatHUDFb95ntUvUZK7Or9Uer3WnJJyBqNj3AgF9a44iM1I7RfarAmSR+R
9qUnNp1WK5x55fxRni6MzC4v1vHIijjwZyRzXD763b1q3zG5oF1xABNwE7Q0L6DW4yZgybg9lKJk
taysZucXdsvQTtOpRWVl1v52YszJohByIMFdbY7fzSbb3DYnKqmWS5urbboBFHb6hKUdTPkubfVt
03e01iywjam0A2dCzu5lZQ2HK5rBpVVut7QTP7CHbraqftjdL7U9qPbzbcfWchY3jhFkpxtVgYlu
Jl+COAwApJb6wXL92ChPt20J3UHvF9GBJIU8LReQuZlCbVPv0S2N7CsrkDLRyUcdrbUSCF1CJ9tf
W74OVQcuNNoiHpUOZgjOaw6z7Ieu1H+BBWabsX9O4YyeS2BUsa9gLYFV4tpWHUd6lc/qcsTa3avo
cBn6Oy1KV/KGoMS4ssLljXzU0ahPgBpN6105tbReK8sE4Q0DaDqUoemqQk/h2o3RGKMx8WGA4B4x
i8EKq+ibonueQMIk+9JX2GS0sfyVpmNBOgSDj2oDawkGcZmnlrJBw4LugXbWFUPVJPuUGfqjCcaD
OD+1p5LEj7fjTxAYV/b4XBXgJQL0JdAw6TcabtGbYpdm+6lJVvwSvJQgKhaOcWf2PDSMtAlhSKn2
JeTCwEljbBPwDNmvUHBS0TKUJjsWb8nU0bazcAhcu1MVLLXlF5hcUYqDERlKFV8wjud0HKlq7ZJ8
d3s4RafbKyNcVZUFHU5H8/wl0uj5oBPRYxu41ebU2LiFMGOvQzYJleFS4MizsiT+D+Mg2QdTu4rO
Fm5NQGRsGge1g94iihECMh3J2qTRW65fGjRL+eYewhoUYKzbPgsXiv3bKpdbpDJVB9nsgSnpNkrg
5irEdJuNXG2DgpYg/lltmRdP5G+DXMwOvpZn0gQ36+ZcWfc2cyq2coARDiUIJRR0cgKsCqE/bvXr
pl8G5YBwhSbaHbND5srVCDp4RcPbLQSfKZj5OwhnqzFUQicD+tmFtrKfC1LcfPBAuxvBtYzCw4Mb
E1kUwl+AkMkSoDSVGzSQmLg9eSIbqo5GT5AVzRB8Ll47SLm1o43XH5A4AbM6kg0ELVZyjGi+wM0A
Vm9IlBnw6HosM6MdJain10CSjigmIdo23YXF99uOzBPCFV0zAcTfRrjYl1Koxkz9LEIMiBakGFN1
K4MA1XSGNVYLQScpiCYWprjYaGW7BjcS/DGYFxgOKx8j8haWF9ZubXDsDqWXJucw/QQJ9tTthhRy
7jSKXNX8uO2yKHcvv4NbB20Eagp0UyN3Q7Kz1F5zeXRRe0L69J+zUsJjAqINANUhbsFfgyTAYZGw
UuGxRtAquBlVySmLzW13BM3h11bmWF3Ur6FdhqmewkpMMldpXDZ+WvKhl49htfXJEbK5G189RclZ
MR3WfZDklz99giXo9mfMo/ZHIC185aJ1LGV5aDsFSTTyzBHTWThdRWgbmnhMx/3rmhy6cHUAtWuA
nwzcNTyIE/Kv4NkyYW+a7NJNG4LHKVP9TlqydorUBIsdxEO4xwD0Z0bPcXtwGldhUoYYYIIGZDAl
u4Tiuc9JACeHYO5+AvXBAJ7xLqbpr3oHzsJT/PYTHCP36l3kKltsym/oNzqBKc29PebiMfj7w/i3
W9wJVx0b8GGVdUn8kGrTPllTaxMlCMiXAhc9K2SDdOE6uiYNGvJpDiWnrH6tZOSIeNeOBzJ5irrW
iyIa56UpLhdFIxqAJg3utI0n49ElUdfeNNcscCkoq0Aul0ywUGQjbZSKJmtPYcIdcOkEl11icKFF
eg8TEVB29THUvSH7Hsq7GFBy6eA3J4WtPFaJogAagTOUeSZ85vdccGFkY6zMUaBvwE5eRSd7zYSA
0B4y0SqUYmc5ceAtuSjw9RAnoBhRAADAodk0W9t2m69o+za6HfqxMtd3fIpn1Mykza7wpJW6QpSy
l+a5yJAKCN6Ps4vRrNmJPI0K39QP0fRv7ODMMqMKgSvlyTYsY5DjJoKbI7uPQNkYfxrFPVEv/3zZ
ziej/1qZo3SRsGVVGmwgp5CwgfM0pJ0RlE6z1lUtgCjN0kOgVTUNALHw72srg5p2Zg/6F2AYsjtJ
3taMUevVhyLBRDVSHBP7IYN93drYqWevrTSReUiy4SobcAM8HPH3pOloBCEEpaFswe4bfXCZ+WiG
b4R9qfmzBImZyW2Mg4VFod2rxUp1JtiLwPmLq3psuXh9sLlljg46I6lBYuWQ0KJT5E2TTmvrF3gf
G0DDImtl6xNE55U5bskbIbhIo7kZWxriDbiUzxrAyHWPmp6w3e3Q+Sulc9ssiOhQlBngzDVw9XE9
q6Gl97Vvo8NlOBQ03AyOjzZJgvZktzsUW7QOT7TwPi23ouSpd9C958Q0cL8yNzlpjkzNj3rFedFY
Lz6I34MkO9WHae6FmjrwOv8czdBFqgvrlPYBGCLGf3Eg/ouJj0CtUQf2jwvrPiCFbuawp8zAO8nJ
dBdefzXv4c5O6MeQ0cKkIJdbGff51/457jq6Kf7XLLdmVUgio9yH2VcQlsk0qGi3hXYY9ff6Q3Sa
dvamP6aUgRHI/oar34x+t/egYUHHm0aDTfN5V0xuuxkd37v9YaLqD+MB1Qj0UiLi+Zv0oI0Ao/Xx
Yf6LtClPgdt+dRW1XP8UeEoN0ZORYu/er2GKBDvplVn1Og79IJWUCUIZTtCAGloDr+7bbccEclXo
BVg4xk20Jg+kr0xYYF+9q+10L7or7uL35iVy/AvBuwsNLvp7iTIMPQjuIfQS+uv/+QncpGdlQoI0
QG8c9GJpB3Ir5QTN05eH7Pz1UZ7JdngDOzP9LrkWJe54XEOriFqUroaA23VtNQjwtoohkHZndp/9
spxiR4ydtf96L7ZyTP2cSt/0i3Wxt+bjSH/cdl90YLsyP+e9xT7FajQP6RHcJ/f3lgNBkk/FZbSg
weOX4pRQ9dGcmtGVTkFBQzLm3YToGv7COZ7PcHYCLt1smjtyfa8pN0SNcDueolPYxcMoSISl4IAn
KahZWECHfItCj609vgn3Lg3kAoYMGIiM5odrxyFvVxrmgHGfWhxKtZYmsk6RlB292mravrDvrYYG
HVqD8rvJuivXzo2iDQXdpTr8hyo9RNuu7UtMnQq9g/2BHK3YDeJ9bge4D369PcFrZrg1PAAgoTZz
h6kvIYVVxUlVjC+pDp+U1l+pUVXBMULVgH03AJCdZVk4l0LAMBQyx5J97wMaHm79R8tL9+zZela2
2q6HRpN0zn9dyA/c12ywlWwad6TMad7WVpU4Yy4+hXO7jhtzCCSMbjJi2YLvqcGRLt5k4MWAQQZ5
Atpv5c0EEbzb4y06G8y3RQq6x6AJiUP/9byyUZFDRUevvd2OzmSyraTaTltjalk20RB4RVywfm9b
zVObYWUHEyVsXI3riCucYP94ykilWquqEctKDc6+/LP3n247N387v0EagKIpeAcVYEzlkdhDMG+Q
ajiOjAZlYQYbpgRp7DQZwGK3rYnCaWmNK7nioGrGisEapJr2eW1sIDjsjRbYGyKdjuHKjZFw7OAa
WgFBN4N+wOt5a0wlGDqQhSPlRC6eek9MTldOHqKLfhX6G6aNF+S/blCvbQRxMYL7smydohhpBGXm
yUc/Xm15iV8ce3Ct++BilfRoZ9Y6nZoOkpQpLuk0BwSJa4tVlBhmMmC8e82gfP4NR+2zQOu7GtB/
6GuVDIAF2z9mY7plPtspqbrJ83RjDpeZkz+TwYPSjftcVWhllbQm8YlolhNKxb7rBmTxb3H+PcGj
FulKJ0/S8xhZIBJoUzQ1mCtBLlxhJh6AcJcPbniUa9ejmOgqcF4yvlyp3s3hpNhUbT9Ka9uFD6Sk
LD8a8pr+tKjTSl3anEdzsU0aPqlluYHNoElohI6QXJOcYPAyTdrIxT2zz6CXp3aHLrZN9y+u3a6M
c6EZpr7K4hHGu0F6aRsgR6znRmkhOJ9R5ldQfvq8vfKEVcHSXX7p5RZpWDu7W6InD3coYf6R4MLP
0F0jADt95Wr1TgYFv6bjWNvSVN5GkpOnP6EgbNo/V75GVJcvv4Y7D+H9JA1khq8x48a12alFZ1tC
XJV5k59AruKhyt9lKaN58lalPyXrsmJ/fv3i056JyzHIJeuQLuZvDEgCjHSodhh/9blGNaSHrzjd
quqeGLQ2N3aCnrS1N1zRkWtpkytL9UhRSqb3YHZJL2G/saLDKBnU1jY9K2kRrGQmQaq1LRNHaTzQ
gU2Gh9UQUw5zYOrRmd+ks8rFpaotJyIptSAYV649eM7zxY3nlTVuMdW+UhtBNLe55gGC5gzONd83
IRD3P9R9yXbltpLtr3h5DhcJAgRZq1wDNqdT36dywqWUlCTY993Xv828tnXEpA+fPXpv+d6BrUwF
AQQiAtHsfRt1wLKrLpi24pWXJSI3LBQcozKnCUJ7JEujCrGlkLFblUhlsacQ4+5Not11zffY8+02
WutfWDL3Jp5seMajlwyttZNeHxmNkIVtrXP04ak4Rn5JMcNIaWqx0lW6PY1dQMDbjKDv5YU3AAiO
9oW2O626C07t0xfMtCgAhA3xTey0JrIvaZXne7OmazAli8pztMyZPWayI342tU2ClGPv+0A+5jel
Lm1UYDY1+xdNUVgSymUmwKsms/h5U0VYi6QfcZSmVFxBR9uQT6qU92Dr2QwhtFbNV5Rn+v6f1PVD
4pwwFmGbGrbN1LGJft6cxjuv8u0o/heZcSwM/TsMlwOI7TMrTzDvhhlNNPMSPMmsnIxfFWWlELhg
VD6JmJl1cPDkHZ16T5Uw3SGhaOn9Zmo7SH2nB88PJV9Oq9+iZph0AiQEvRNM5+ez0kA7l0UAnbdJ
arVE21TeVSnBVWqDKcU5LWr5sh3Jmql6m5pDWXWQJcZMuR7q/MKU+k0zmtu8RXe0RskdZbKyVGRi
rb6Kh2sP+R634CCUiJPwqjaS5GHlmxYcF5BHP9Y/uxkmKClbU+KbvCR81LLqa6Lkl3EcvXrdY4LC
WeR5Tke8LY9Ca2QpHvv+KyZi13zJQqj36TNm9jbLeBMaU5t4lV62Jj+oFUMe/1H8c2g5qK6JaV/A
7DIBsKfPxz1WaYb6DuRgoNdQtuAz2mcYtlrtrlsKTz4Jmp01420vtQb72hqvStBs9aFGStQTD36Q
7rT4GaDKOxX8gwDpcJLqqaLtdcPNpxw7rKbRZTgo4BZJVszE4uU6Wv3ssDMUvnslwEcp3KLiHOCL
sjK2iXj0Kn2DxnLrtHItWqUjcbNDJYQ0pKTY7GZA7rt2ejCsop/mtJBlzcFpov0Ocw3zslOn9Cmw
odDuV+R2IPKNhzFbjuarSF15jixv3oegmWXKQt1rB3Cw2FH6xvh4LeRNY2x46jTDq+Z1K0e1tqyZ
Dym7oJJo78aF0DS8XC3FrLZELS/BQ3d6/6Zf9JPrAFvyH/s3dx1ZAqZjnqBtPZDPFbLmseIkdWLX
/KkIHGFEZ323PS1xKbUG1whcJOAuUkCUzdxI5KFz8Ufz/5j0YOzqLRVtAKnMASCWXUZabxMdWIz8
rWm+8/SdRoWFl6ClpKajN8nKxyzp6PG3zE515LSI0gT+purC1CpRd3e6QgscJoM11s6lIz0WNTvS
nGexETKIijp/H7eq5ctmH46JPfbUPr3FK6uaj7EOTd7THq3ZNlfJRVYg46/RnS5uTktZdGhHK/qR
OD6KHqE1MZiPIMYj8baR7IlkmLLgtUt8zYprCv4RdLJ1+rYHQtvQhq4AVE/FmCW7NYKCpdsJq05B
QQXab+AFfjbshtI1pOBQ48rv7DgrLb0WdmXy867+JtX+rgNO64rlWQodABsx8YUgk6bNS4sdopQy
MGBNtUF7MMtGWlUWxhCaFk6hgdnQ99WVy7p8rh8i6edVermH3vQYIoVRCNAYjYZbyq63gpavFbim
DZvbBZAoo9AkcFGBw/VZVKJ2RAoNG5rU+oX038y4OVCl2SpB5IbRd8FDRIGmJWizz5R2xfpN3vEn
4RMTJ9hZQf4yb3g21FDTugLC8yHcyJDfRu24kuBf3MojEbOLT8M+VLIRBrbRow1GaXZKHDtZsDYi
v5QKmrjo/1rK7NZrKU7pB41WGJ9rwUMHPqNev6moExUHPQjtWPlCMFVw+mYumhpAhE9cpmAbmqe5
08IE60sFp6g3eOsk3iYNm63IKFpK1yD11kTNVLLhOsZkGUQFhu72/QDslA5VZ/MKXG0rSIyLdxw1
GaCNAcCEzkdcwFRqou6KIyOxjWgVg+opAA8QU5XJN274/2oPP6RNCz8ybqUfVQzYOzBu6oVuoIQZ
7s1AIquzElcsmpGjVc28IXD3FBEPWNXgJ+CO6yyZfzeV6tAHTy1RVxzD8ml9LGqm9VmQFTSeJiJJ
7crYvIjEt9rrrqo1tV+KKsyjRc20nqayjqjEeFo7SNMpfC9CMbq+qUX3xafdZTN0YGHD/MlZrIcA
5j+t/YvC0RWL0tmE4TRnX2vRwqOoCYRz4DeQ3On7V1LtzURaWXUX59/9NfjMxV39EDjnYst9DUOu
4NxCMnzbFS9N7ZjRU7JKhLWAB8VAKv7XwubgrqjCFp5SdRPbCq6A78qd5zRoYbWYxbcv5GJwqqvR
TRz/jpyvQfcs2ssj2bN73pptOIC3FLJptOUx2GOpuU+0Nae6HBweyZn5nZGrAKhuICd6Ya5+oC4z
XH6bu8MmvS0AuQVnt1XO1jDalqpxn7Z29l7zAeLMjXwS+wjCtMAhO89lF90je0+26W6IwTJql9+B
F8RXjNrivsJKT6zTKtqtZoELBjxlBmT/ifT5wlQxBF04gyhX4oal4gC68j6kzE4P5HNSUyfNCcst
r664D8hONFePlaOUTu5nrj9sC7zN4JDM9v70dVy8HUeyZyeaJqKVoCrEzFfNzoYYQpTiHKgn21Lq
u9OiFm3pkajZKQJHQglzH6JS0m0JgGLoAEawBA0LemzBXDycFrd2dtPPj1xEn3t5E6cQp5rPuXqT
Tf3Ga8Zsbfemnx/J4DGSRkiSYvdKCddwk4ArWByMfzFegwY1FP4UDf1cPyEyVrVWB0akwAulZzFx
yvw1WGOnXw6FJrpFikZA/DPzdAWQaRODIqrj9ZNqgEygy4FvNj6PpLoA+IPbjvmXVAXwb3Z3+pwW
A4cjwTOvJ8EtlGKOGVkfJPjMws5GGJLaszr0RenA9Qx1/i+qFeaRxJn/AzMxCHaMKVRRMGzeU7EJ
jefea2/UYuoVU1aIDCa9/ile/hA3d0BBqgRBO8UqYY3W/sZ/aQcMYp3exDUZM0OVlmCBT6b8B8Op
4WXgWcqgrHFcLGr70UJmdgqodJw1E89t0+RAsFK47VHDHYWK8CtbC4aWGmww+TQhHaCdDk2is/tb
VIU60AHbBurFbNzK7Dr0ntEbzfz7WkMCcniifN+E13mwr9aK+UsD25+Ezy5219VZKqdRWBaDIPuM
0Qtff+KAMumtGAW14lzlIPRY8TaLodFEyMgAq4zIcrbischFlUkITUkCSDxMBYTS6Sh1c86sqtKt
XIS2kqwSFSy+Jo/kzhbbV4HR61PcOaLFZ5Ao0+rAsTUGt88eMdtsq8NjGqCZwHjk0VqGa3mnj4TP
7E5TxZoAEBBCl6hF78JFll4K/jqEYDAUh0ZsC8/xy523lh5Z1OUjsTOrQ/zRN4MWYgl1q9C4KRrd
4l6xUcXj6Zu56IaOBM2MjcKVrqwDCApEsB/wmDRIupmG40+LWVnPD/N+5InCmod9zicxvelZRdc/
BdoIbnGAczdrrA9rZ/bj50fCgoihrl9AWEi/q7nba7bn7z2U8wti2kO3UZpNX1kt7sjpRS4HghOr
J+aGQaEwb3rLEpCjCB+xfA2eCR+IE1HvowOfbA0tsbQy29F4wH8v90wJXYaNJqO4izE4FpuPg/ae
J81+5YuW787HF81sYl5iXHIoMf3dAkdSuF171caYkwsOfMiB87QlqJXotWv6K8HUUpO3aR5txSxw
q2IAFacGtmIsnktf29Y6eAF7/UofGCZXhJsDElcNb+pkOLRGj4qdsudBsteUOy0ODib37gv9W2c8
TzT0SkOhJsGhFSgkgeVuW2fqexWXru9HVpGpitVWqH1MKD1dIW5Pb+FiWHi0kFlYCELmiA8cC4nb
awAy+uFrgTYhpjh+P6yc1rKB/TismYEtvbw1ventWdCzmt5VXr9V8hu1vmJ4UxCBssv96bUtX/4P
gTPL6pdKrLMO2pEzD5Bf5q5SVIw29u5pMX9zIT/kzI1oignZFhD8E3WCIdzCAIBUYvkKmr/2UWQn
TeO0owW84u2K4EnLPsc2XEE7BEBNMP6F3O5sR3MT3XxUQQCcy/PKA+csO+jQeDxfmvBbhLRWH9pt
et4nTgn+cJQtV+T/vMGQPxFz6miXBGL5bOFEb7UKRWkE4AWgqirktzaRcsYkdbzCcBI+2CK7LhW7
jFN7rIAirjlxcKUM/xxG8fN3zNwJxZh/ExT4jqAe8w2SKx0wfwLFYWl55WWgrwAK3LA5vfjFtXOg
kmB4hiNomFmAbqTgBuUawjHzMmY7v7iPshUrM332T8c7sVFxEAtj5HW2ve1YoQw6YITZA/by0Ppb
kPW5jcEwzhxQx/TOK8y1rBj5pWWh/VQTGjWQvp/3EhEQTigdw7L64VIvUysZNn7/fnrrfg6X4UGO
ZMzuZa+bPvrmGR5UgW0QqM1q/9XaKmY7J4ci9vrpcJLAbpGjHy6L+MvpRUwfOT+c40XMdK5BZsAk
BCJEekVEAwA3V/fP62oFzGpNzCyA6XAe6nTN7L640Pq3DAMNyY2hrZQ0lk8EvQ7IsgAaYM48mQx6
5w8xTqShnVX7m6heOfLlZfwlYA5R4cnBGJQIAvLhriynunrg3dHWW9Hen10MNIvqaL8BEagBokYc
2lFo5AuJButpt7zW1zIL7e4wvGPu8Tc9bNInn5PobWR5fT96IUCvqzjyVl4RCwj5+AS0GqLJ2gC4
3rwTeQx1agwjqFnKTXaJ8e69/5X7VsUx4ePGj9xObf3ybHzT7oTTfTEw+xOCYBvwWqe1c6H+OH0G
MybcS/iH+dCRVmgjWmUAUc9ihx56R37VnzEHuvOs5DzKrNQ178k/pxP9LJN+3n2DtCwoTEzZwR3p
7T3956Xbz79/drplTUI1nKgxAu28zHe6+WCGzul9WzQcR9s2XZQjBUqk2RFmQIRuXBK+943IWgUq
XLwLJohKMWkwJXxmV7o15KjoIWQkxYQc8YLn5QRuAOzw02tZkgNQA/Ciot1/uhSf16JETQ8tn8Z0
Wj3eGmPU3sWeEXR2kOOdaXnBAMU8LXKyq3OjiFwtOiYVFf/ns+1DPiHS6pKgvS/OENN+93XQpGZQ
e9ECTKR/Oi1tyWqhgVxBHU/hwBGZbSRqi0WnNTAqrAfck6Hj2bOGI7+4IMwToqQGqio0+H3eQzEq
oZbocMEq7Z1UdwceWSWmioCwVt+dXs2Pc59vHkYYkHnQMCX483lVeRjHVT3RnJu7+gu90AB6YfVf
ussIdF8WfTX23Wa81K2H9EK/Gq6Hq2e0DuzMncAEI6YS3NPfs7S7x58zu81FNypjkONzpkPsPVB+
Do+nJSxMz3FUzz9WPLvQMks06tUQoW34pXeBibnr2hE7cZkcmmfitIf8QreA7o1VJuepW3srAdbS
DTmWP1PXmlYF6mGQzwApFMfnhrz0MuJkeGmdXulCkWFaqQGcamTTpvP9rEdhjEp01aEhHLfmC0E4
HA2po/cYkNe9bZzoO9bUoUXRFIseeKS0HSVr1irfP54DcwWDXoGJmWMs+aci8cBFPeh9h078O32b
ueoruULxkdn+JYq3Q+eoTuzIrbI3GmscLPbF344HtOi9Bo/GRjqnd4RO6vPzx0z3CgPw6AeenX0t
ha+PASZ2lC3fZFtvu09sXbXERr0s7Aqjoy5zqnPtXd2jozLdhlv9QV9JDS8Ze4y7/fUJs+PvRw+Y
9hyUB014QI6d6ntjDVJnScPQDwyYNZgpILzPAtEEZJmFkk2rzN+a8rvJWgDh3unt99O7uSRG1XQY
Q5hdzHrPzFQask7JGCwh9QOAuuwTxapAWJKsYaIv7Rh6TnSFmRMfhZi5lF4UyVAB1Btj+1+NFiPF
HmAE9ZvTi1myucdCZoZHDwQp6kkIg9eS12N3F7ePeOpaTVOt+KslG3csaqaEme+p8cggyvDOdYAs
pE2ycvOnnZ+r+bGEmY5h9kfPSQsJHfuSyF0vr/AYUfOHClc+/JJ1K607S09GePyJuBlx/E94RnVf
lVnITaRzsvtUA04a1awyeAvyVya+ynR/+qQWt+9I2nxxgDnokHREL82wK+JvJF8pFS1uHjAEcENR
fQNZ/GerGWmR3/ktwgnePtX+uaZcRjkSeuazAOfcYBfd6+n1LKr3Uew+s9JpqwyJMcXuYcvcApUV
uGQMia2lK9bETLf5KMgsRWImXQ4xMd8zE/gDGp4iaw/5pbM5jv5mt2gsNJ/4CSZZ0+6pzQ+K+XB6
r5ZMzvHvn12dMVLzpJ1YZ9Vql7ffO00CqHzbJmu1tSVrAMJeBAlINGE6eSYHZDEhxlmhA0rvqF1g
cbpr4aIwahSvhQNL53IsaqbOJEhj5hU4l1xD/nyMHC14Kow1z7cmZfr50emTVq/9sIYUQIAlamuj
H0YHiOHp01kWAjAofcI2Q6PiZyFjQ029Nqel0DevsAUDKmWwhjCxqAKYkf5TyCwFUvrogvQDCJEY
FR016ehAAogi1Qqa+9PLWZQkMOeKAVuQas7hYmiOckqo4ikjwPzFvKuw33mK26YrxnqhDI+cARIH
E6uBjjGembL10SCpREHMbgWzCy4eQyYspo0lGLkqa0TcNiQAlfD8jV6tjdssXdhj2TPtM4Zayzr0
MNk0He2Gl9ejqa6keZbsKSB3wDIMxEI4iennR6rnB2OQQl+mfjpMNFRN2jqsAih/wgnfeor03Lr0
IocaJaA1u+ZfhFtIR0BhpmAIj9/P0ltBPTFKeAsRInLwgRWdG+eeUa9kYJZ0RZvI+TBfBvCZOQ9A
ExOTwevCKXkuxViv32ZODRhBs9icVsqlO3YkaI7MXgxZF+TT21BTKrWz1NKr78AG3CnIoiW4Eael
Levmx7rmGR3UgLIhyRBJ6LK3IqlYcajsjB5OPhaFFcoUFMQYS+ivmnxci5OWwgpkujG3h0w3mEZm
R6elqqf24DuzPST6mXmb5wFAdYvzIKIOU99q4IqdXu2S1T9OJMwECrPpWZ1OVp93paXUgW/7XKY7
WgBjv0V5vvhyWuDi9goMXCBUB1ohimmftTP21LFgE8drGDUHD3S9iW5YYdlsGgqUi9i32uE6DADf
GLydlrykRseCZ1YUjRYF0ncQ3Pup1chdiunkul+J1JYuhcD5qTpS+ygZzZyOkptlpOvw1kRsRw/I
NFtD/8bHtU2cjmUe7aJjBKwLqgHu2jksS9R0jDVAO7JV/1oH9SkQE2wZxbtWrfagcNxJPtzp+TNG
su3RTwEBoB5oGqx0DS+uFQyJgIEwgGs2T2YTQilBY/lEyxfb6LwOM99KSjdfc39Ll0J8yJnntPtU
qQx0T0Fj0vBWk6FbqPnX0VOclvpWXrwNcq0Vc8l+g7NRURhGhNC8PrPfbEwwG9MDgcKTGtgEtDHZ
lRmeYGHvXWtadtF3bWDTjHg2Veka49bSlcSww0QypOBFM7cBoBeqwnLAU1bj38Luuk3ex87uq03f
rdz9pX0Faww40cTErD5/zGIkhfgRRVZGN57yah+Gz2AJjPLnRnldg0RZKN1iRIUBx4ij8RtR0MzO
hF3aDLAw2FGUC5p2M6Be2W3U4ErlG0PdGBRUWPSJrr0KF9Pzx3Jnzr6PIo0oQCgGe/bmrbdvyK4q
N8bXW/JolK6s3PJxxcosnh4Hdsk0y4t/ZuZNH2NU2iYUBCPG0DU/Z4qlqS9K+BCsIVEuXT/jSNLM
nsW8yww5SUKIZYGZMFdeushma3jyCx1qOLojObPL4PdC641JTlqjCxp89BbyRAftpka1xSmuC8/m
96ct9crKfriQo/DJ68I/9lBOOAuYhs6esggkLMntaTkLE7JY2lGibpZmGSuRAXW7R15yq9vqTr3f
ZDa434wr9at/N9rhtrgGUEtnjc+nBS+5omO59LMPrGMA5mdGB62svvntHvCAvrk5LeJv8n4fScjZ
jWuVWMsiAhntJqYWfSwOntPvjX3leHfZvdo5qa0BBpE7/ktsn2G2xP43L8rjVc7uXhwKopEYuztS
eh2NygZgZraOZp3RuG6Lcv9jwf/12v+3/55d/8f7Vf/7P/j31yxHwtBHO9nnf/3fq/w9/eU6fnl9
r/5n+ot//cHZn9u+Z5cvyc9/6NPfwS//Q7jzUr98+hc3rWU93DTv5XD7XgF+7Mfvx2dOf/L/9oe/
vP/4LfdD/v77r69Zk9bTb/Nllv76x4/2b7//Sicclf86/v1//HBawO+/Pr7U8vUl/QVPv+Gnv/b+
UtW//6rS3xg3MLWB4WTA0GMK7Ndfuvc/f4IWaKSo8bQUIJn79Zc0Q5ve778y9bepzwQQt4BMxfNs
YrurkAn/80egv8OfB9g/OCGNX//8uk+H9HFovyCbd53JtK7wi5VPkQyK6piPAQwa2KN0xPhAaJ1d
hZxQv+s1IFgqgVU2N5LdePWLh44+UTsVxh4wIQ8eQx2Y5LurTZLfmvKKar7roTODT4m3JN9oANsh
JqAey/u0eNTyRz48BN2DApD44rqpCyfcmqCHCPut7tmDcaNnr4a49Ptz4d1y9e6f6+F9luB/J1Xw
Qr6WWZV9r+d/6v9FHZxCrr/XQTSr1u/pu19mnzRw+kv/0UCq/PYDgHYq1ZtIKkyK9ocGGr+B4WUK
YBHxGKjjH6mg9hvKJ5ppAmmMARhmugcfKoieA0DwAPsVgTbQeP6JCgKSeq6DQDKb5g0AtDilkOet
64QTyhstjuxYa5VphLZUpmJuzSorCPq+sPo678HuKWvqNu0A3BE/bGMdIFpx7e9Ayh7qbj70ldsm
OVXc1Df082n0cXRDOQAnbYwH5Z5RpPKsRC/FW6QZnYmJ+sSMzzmtO6eLeZI4GIsrbFaz8l0wzE5v
GTHFJhlq7gDhvSyAHxbEQFj30X3JUhYCn2PwEgDlqOHwEPdcsTxZjB4Yxosx2BoN4IwztDaNNuty
7SFJSFuAurTpua2MYwiq1b78OqhcB46QbwSYSxPVg8YKU9oMO0Bs4TEPHYp5RjAhmmB0Ge1ZyDoS
lee5lfsEQN4a0W4yjbF3vYgzYquszA6sIBJzuUEmE2c0pPFc9+gyByZTnWGyKBQid1LU/hOr4zw/
h9GKDoaS581lPNTU2IoiC3ZaGScAkMVkvLJjA/Xv41HzD1Jpxh69JLGIbBFpyWWkj3ppB9juZ4AY
8qeq0mhtDc2QnYmxbwcrb7Ksx3M9zAs3N1GJ62iOdHY4ILTPlUSHt++AeqGAGoNbGSvah4Lo8JaB
j4FSy+deLyzTq0IfbFQGFpGzIfoeNZxd9LyPrvyWad942mjNNkkMjqbnrDEBztkkZnmBUUo8uiRS
tzjeRt2ZiRoDzMDsbzLWGo2bjn2yp3ihBVbbBTqxJCmr6zTrN4XZmECQ84Po3ADM3ROeO+ajTmuF
u42naAfRNGB+iaVJsJa4JoOVcPNWRCR+hILHAeJr3etdg0Qt0JM8AGZalcdz06nLqCwvI6BVXI91
OZ7RfDR6x5QZaLoZlM/YE5GrjwmNVag/V3037jrdd31eFKHrA9Anx8C3/6LoXhM6pOrUB6aT9kUC
1QZD9X0N0Oe48FFMj1pW6zb6HgS38sGcOFpzUT4ryhgDsq9u+gs/IlWArgytHK0oi+rbyK+9iw6g
I5BhMmRZUiNIOryyZLxPUj0G4rkIdUxuNeOYYIi4ia4x5i5y2xB9WlnQoYzZxhiI0AJ4E+vBkJaR
0gpIBQmcwJRYCXzjpZESkOioBUM/bAiKYTfHaw7kvL0i38FEHGT7UcnbC5NU/oHDAu0EJeibw+RA
mjhZNJTJIWNavq8ykRQbnqhhOiF0aXhlK20IXoRGuxi8Do29ZtHfiM6ouGWiegPFlCxBe1JQKTeJ
VJR0P4LlChjRXokXPC2QTLyvE1GXGGgXrf6fx94fEconz/tX1DMPj/7W53wKlaYg6q4u39/ri5f8
/wvvhLD9773T3Xv5Tb589kz4C394Ju03OCUApJvAGYCrmVpb/vJMgJ0Ffg5w/gF2YCBE/zM20n9D
Ey4ezQp+oCDxiej+T8dEf8P0JNDvgOyqws8h1PoHsRGINaYQ+SPPg+gIRw2qDTAZ/CDzmrcWSVlJ
U/iw/XoZtgfggRC3jTN+IMLPXrRMbZ5o2aE0HOqBVQ/9V82EGQ5oXQKW1/POZSfZN6/IR1AlS2Mf
B0PwFITjuOHNyM7hBGSC7n0hvqhhVm3z2EuDM7wE02uT1vF5l1Xye+cz5YbEku/NsSaX3IvKW9z8
4lINww7p0a65VlRWX/R6kz9WIwFUXReEbsebCXpQEDeqp2e2SQmIhAvm5LXi72t1SHLwfJfI9St9
cWPwgd2xMh+3GonCb5lAZ4QIZLfXNDAD9jnGtruhG896AMXt+jqg52Ogjm5WjcmG67CTWdVdoIHp
2qeqiwfrbax6Es8O9Q720rARlGjWUPcNtkHzXkwDbRhKprq916BfXaI7dpzKN12Cb/clhtIbO4/F
oUxEAdCpehOq8H6aHhyoFl/p/kM3ZLeEgzYuABHudQMvvEkA+Wpait91T2nZDudpavj4+qZ+N7qc
bWUMYnF1RJE4RoiADp9u+KaGgXLHmqTYk4HdZ2PaPUeeqdmJz8i2Aw9WF2iXIVpJt6NapjdektGL
MTPyhw40Pa7QG30nMtLe+xI1zVLP/caiStwd0KCtY8yoah5rrefS7oIYLENw7FdmE7w2ReKqYQLC
84nKK/YSzSaGFlqpqL3XJmiDbVJo9Y2m5aaVxj7Z5l7TOnnOrjjxmEOz+lpU9RfSggg9KDS7GygC
ip7t0wTwaKwA4WzQXBZN/+jnsNZDr9h+1HwTmrzlEQhxkJG5UDyaH4whVNDIPyLBzcLMzfh4Vrf9
WUECsBFxO87LbyCaSQEu7UdumrQPLTWC0qr8JjgnRYWmyrrASC+4S8rGoameOSIy9sAkaR4bEUZn
amB0Z56B3bH8brQqHbTocki0jYIRUABJlw5S+W5XvNHCAMShOXZAP/P7vcBDGbm5Cc29cgsQvG9L
vXOMGsOMNPC8Q9YAZztto4sSLJK2NIFKrQPBygg1NkVFxitQS0DzVzCPWlUgDKdV1eZ66JjFdH+r
Gylmh8SwlcpALD7ELbiKABtfEldheKkHYKSoMaaSgqehKbJ+V1BZHGhrvpeluie90aCqU5+pmIOy
em0AgE8t+osAcJduyf1NC1w0t+3Cs5Y2kTMiUnFyLWjdjkVnWi7VQxsXAP8gyoaXKuYotFTby1zT
Lqssv6xag930iKSsSBSvFSkfRNtlVyjj3aRUkQAYBszp0CaoaKlsdIUgL31eRueVLsPbUglB/jdo
iiNYZlPWS7uPdQTJQh8MZN8Ah4OLUL6MNdPPSpA3bKNBEVbLiR3Vnn9V11hRHgbPNE6UbRur3WMD
gshNkxXNXUP5RY22VzsMiJPm6UEAFBpUPN/DRO5LFsgL3e/ZY5SO1MnjqxoDto4xyBBUF5h50bru
NR08CaoCRXvkfVI4TWnIM7MgG01i1rFm5ItZSAUk09GIafTg3htLR69ltk2HZCdU3CbHyKQ4l1Lm
j2yAsw+z8jUOwhue8uZaVswKTHZBNHWPiP8xEzSxJICMHVHnd14g39JBvIimuORtnF8KCQQWPUbN
LMm8XRDL8MDzmkHV9XJP4qh9LEiSXKDDjVho0kktOhZi4/WAxNNaszyXPvqOuj4ev5dhFjmpFndu
Fuv+WSRFtW1QgACnuYLBWCTMPTtXGTnUuRpvKlDyWGEQ4z4VeWczFEC35WAoVtCFfNMHGKkDvHHg
dFJ0OxkDv7GrosDVk+xy7JiOgck23fgoJzk+o8bZgNjtzGxJcDug2vNVZowD4xXo5petnpRXGJQ5
MD+68WiRp24cmxJ/d7yIwUjhmUaqWamqB286ifSd2prhF9SdhktRVuW7GSX8vcexHaLRvFHbEIGd
0fXfeEiMlwEzeYBW9s6wkFE4McqqfuHvDbgity24ui8NP75LhHyra1U4LCs0h9Rq+pjVY3ub0yR+
rAZgjFN93AclADJ8n6Y3JGtVaQ+hSTEmMepfSM9bKzUTd3r5DSJ98BKWOV04EsBMB95lW0SvXQDi
AVSyAJcOfmVHCWI0hQ2ioC95ICvk0witHqURYMwUdb1AsaTma5s+AoewRdOiuE1HXSdA/YqJsa0G
wvYG6cmz1ubpOcKPyADDbyrumUIMbsk0b54Fai47PIvS65o07d40IyDVZ+ikrDAdCNhUmQA4VcNk
4LkWTiBUqlfShzyFk2olhRmQSdN+axSjM0CY0Ho7NSryR1R3+D1TsxoEEnkw4rEQpzoaYzOPvBSN
bG4BZlLeEc1Ib9EfUN0hFDEs2qW6HetNhYYaH3xHqobSqAKjlZm8v9K5GC/aomoOQRTnW+6N0UPG
1MeskFCxJsnOzLzXQFpU9i/YjwAOWC+y92HMQao0BOhnxh8anFhW2oMYer+1Qp/CQrY+ZozUUruO
0m2mmgbKIml7SxuOWTAOvjVTkQ6Ik+9CFL6rULksSu+WRAKeOPPsZnqeNGb8oA+x912WnQ5IMtQD
qmEb8zfDSB2iiG3NWieS4zeFblpPRE4QyP/D3pct2Y1jSf5Kf8CwjAS4vnK5+419k15goQiJJEiA
BLiAwNe336zqmcoZszHrxzGbt5SUoQjxggfnuPtxD3neZczet/3ALmkHJHzl5hgG62e6epvIBQoF
Al+88detXTxTDIEPop5m4AaOQfLWYGuFLcOnWplX2nq5OYOza6SWfZbgHTVwiCHZvO49V0evYbCY
Em0Evfo9yrGP1c+dTJocZCCCxvxkelx5EL9iER69Wz1v6pljxahKeZg9NLVEBLZeoqJdcM2wnqhq
cR0GH87TYxPFA44gur96HvVuzkz8O06mX7ZP3GuvFoOHI/R+9JfwO7JRU6H3mnCDalEsGk0aCNRz
NLj+Oeq6ZNcypUu9xXszOCzANcGvhPtvmPKXUk+RvBsyjWUtrlDVB7b96Fl78K3aE7yXkScvdTrs
IVNAlczkljsS+m8tPmM4hmPcP+MSkr9h9oIuxYGWdmTEThZrDc15z+tvNXWfiZfqeyKCio9bdEEi
t3yKRkgxwUE1DxDOkx9Kr+tZeuvwWsc9vb9FPh/iHnLgKd4Q2mG2cI/pmX/BE5VV6wTkwHWUvpq6
H9AKSJX+oaKH2opEKt6TEe3sMNRlFIqiCfq8i9d7W58g/h9KKfaRSTCrhvFBsLituNf0D/Wgm5Mb
iD5s05xibY/X9366LqJqnRhhyrt4ZVCzpUKAbgTT+BY2rDZ5j2iT3RmngPREA6Je2zVA8nwaTwMW
XqcFiH0D91CU8ZZ6VXgLa/Rr/B4pPf7T2O5AYauUBOwZ2FKbQp2W11uMt2J2ag9/05XnkE+zIwfB
+Qd7QtCUieactHQ+QWZEzwsyFHMN9fKhw87bUetxObolIdBnBaJY0Qi30DoOWQ9joxicjFBTmqeu
basl0b0tMBtB0tVHyNxZpptfq8/rrCItC06YyZFmF7qQIrEMO7h4S0MspdXE1lP+1zlvBzv+1FuL
mTya93Urhw9QyyHOh22NQLgRmmLfn9scXVTQFHjKQUkmCUN+vGjg9Dsd+pg8GlppQAKmIsZkIldJ
5r1k2rMO8EYCkTP2IqE4QF7YYZzUbPJ+gll4OLrl3WglkSBIW6TuxtpGedIu/osES0rwjdoVTBDv
Yc/YG5/hwfnpWzBPXdXA0qpiI01eEPXl3wCnunvasNCw91KW7GrphtK3oVLQ8HoUn7xAwu2YUixp
tfATmoAqvPTmpjihXNyj/tc7XqORm2btV64X7T3zVAuYO9KfhG94oT3eDX+IN7nPbsByyVzHZrcN
6mUFclfnJtOmcBKNRjijmyM8QGIqU/TOaw6Rs/FFRLiTaKfFXagXfeJy7F8IxgAUJgx1uEDCQlD8
AKavw594OssRuY9x2QD0LIbJM7txTKILm5YfI/Wjsk9nryuypY0OsE5yx0UwlDzpx/LeLi05bA00
9nSsbwkfHK0K9dZTgMv5pObY7XtP+GWqB+9svLRGcljsdsuU+meGm68STNOj5I068Cj0qoYrCXuR
ZBEfkx2jIx9TVy7plOEGCWw5JsIe8Fu4UH2NoWU/mS54j81NZIiB9clX2S+B85sTC0hyNTafZ1FX
3qz6IgYchuFLYSxqNh+lZw7tfZPWtGgG4+Vx53nnNS7H6dk19Mno8JROPKrmOHjAwPBzyb7pVh8J
n/brYrJji/DDfRfAMMc3TwMmvnylJjtlDU2w5RG2R5yPrphnM3/gB/3BVhnBOmV490yb5Z3i82fc
hb8NbxB50caF66F8Em6XYScRfqVeztmI+PCk+UMjvBHweImLcCEYGLI1qhIOa410TC5buEDSDfeH
DouUYFDZ1TUdskHMIu40DSUqUJ8enN1SRN2mTXRNZtQqy6IS7J3/OpIWIxeGihyaeFn6W8JKi+5y
k8gvvi39T47TS7jIfSsDeQaCXVDd7TYno2ft4OHhMZiaqCD6sbIm/UAh7A6m7X5KX8ZNkUW8CQve
Bt6bL62rRjJEe3z0Q8nIFB1m1r2YFRMiSluL9iKDsUyHgT4n6JCe4FiFbLmwljMcjwK/3w9jzaAN
8Ve4UvoDKwMW8z2+UFUu255b7r5sWiNvx5vDJocZYcnXEaEICXDbTiVvtJXZkCcR49AK8+UXXwMf
3qUz7P3x6lR03HY1gOR8JZt3lyRr9kQysAWFZulV3fIflvnadqK/j4DanKlq452yS7yL57CKIp3m
JlHwgaOYjuhkr8wmSMKI0GCq+S5T2Rdf0hjNj1xzcYvh8ciZtgoWjbHKSpuq1yXynrU3IJNHRQpX
0PRjnmNzwFCJ8xrh41BZ1udqjdeDCusU/0JcSKa+Y1CandbIuvtg63+60F+LhK7JYV4xgGJ4gYpO
gLlQ7R3xdH3cMC8nI/4OkrZ7yJwaRDrrEY6qPqk43AHbOCjHyKLh8YMUDQi++zoFny02w1FYyU8e
qbSSsNbjjsLWa10YdtSYrPDpUXTEgH/TVcxVmqouH3r3GCzyGcqsoxpxyLzIZiXlEYpwGIzIAg8v
uG9z5rHnjvzyiFn3sG2zO2QXtr+2GigRYK5TvyY/k2k9z2jXVRD0e6NxGQ9d8Iy7Yrpf+mU8iWQA
TCEJZiwTnhkj7pgwyNxiZBpEIdutekY+RlZZwK/CZPaAXGsQKgbRFUGAglNLeWyA9xVqjtY9jtvN
vD9s9z1jdpeZ0ZYxn95NFi33Uyd9EC3pRxaiqsiB7zu2QEzQsWuHfvwwMmDZ2FwlORXTqxF8RzW/
DEJ/jylcDfwhwqSKf9febq07yUl90EDqRzElLzOLRB71A/pYk817GabrHUK5SOEi77CEajpiRNdd
ngwW2Q1IU+rDGq7aPJ5ziMVstQjymOk2QS31gl8Y337Bl6hDMy/IcezplJPJwRSUsbwGBBOija5E
N+J9gmN4AW5sy1sVRTfzFVV4uJ4RbOgfgxj/MTR+eyaivu/GIKdZDfoEniFV17Y1QhBj/zr2goGw
5a8bo3f+VENSqZcQbx4gnmzVGOlju5VuFc1X63dyyTXMXj5r2mZF18jnkWyfM41VDtJM57BLxjOq
HczDYXoIAxCgGHrWRxUj1HKULANC4T2RWJ1qlWHcjMOuGGh9qKHg3PtwhSw5DKS03dQhvoUM1ZH/
I8DFcx+K9Oqjsc5WW/I5UEXnd2cj5fuiA37wYr/dxZFuL0EqcGyWyqCi3BGGBf/bOYGr+oZT3giW
7e2cPqLx8Kt4ySxK/1KIIAHZorLTZinKyIABE1vgoJnY8qdBU/Y7tc0XnPiQBN9Z0GM1DD9RomDZ
7qf2XiH1Ahp5TKd11u7VIr2yyeanaEWktoMlBkr2/CRmsGZt/0EJV0dHhADbAGpPBxffGx9jGe81
9eI/6W0brWX7bnQ/tEE70a4YMJwIKaK4ZviSNa3eI2nhY45I/TOD4yniAlhBSX8Z1+YrwaWYLxTP
LUFL9hEIPPgVYEHcR4UL1vVx2PiZzNMuHHuNwI5oKeaN7uuwLcZm68s6kfIl7ESz38LtPNVTiosD
fjrO0k/VxSfB5kvAfiYrzhXCEX73YmhBKOIEhivASgTRBXpEjx5Fcj5HS5yUOqXd2TXx47bi48qM
rtjUoHUSYs9m5yqYsuOq7Tg4RCcrwnZtLF7aODsGHdi+ocfc1/cctOY2W8z0JIObctzQPxDkB5fG
BmGumojuvCbWl2UZvEs6/fTV+uGFsNmsOS0jrb4TJdfdOEELuWAWrIjjomzMmDV5aOSvW/wXOvqu
MBShQJ3cfmwOVGgzb7LU6rcOSRXE2x1A6Dzp+q9l2j4Ij+J8holDHouGHriu+bU1jbsEikQvDis7
dx6MrNcufPcW/jmQlR6y9boIZMarsf7qBuEqq/ztYuy0lQvf+h3wb7QtU54l6yVo/bNZcJlsky1s
pxU2+OM7IeJrA7f8rOkcnt6Ia9oQtyNR7P9owTWkGwEPObLpQK0oNu/3NFQTzr/aHiD0qEyg96T7
Y93b4v9YB1K2uBtd18tS0O63jeQuHXs0kLPkD7Gb+nKB418ez2IFhNW8T7z3jrUXO5zHS4Jq/uJ7
obvlSPXfzULiUkjqnxKi3SPgTFpyCKlg5qh7QPiePKEdZReDN6v15HPC2d3sxWa/EtVe+wTs5Tht
r4ahQ4+ac1PXqP2Lh8zKDUQhKIMPEorD4vhUDc5rzmHH+yse/7bzlujAlhA/6NDIF51tqFRjvHws
3keUrTtit0r3SZz7VKw3r2Ne2jDQz6G4gWkpOdUB4sjxJu7RknzFXluxrj77msBibv2WbLhD5DTb
YTz6zsDDkEFBY9f7Z2+o931W44k5rEeREQBHXHk9QdR6MJSh37hT7KIUKtWe7lzi77GIHpybLVqq
IRjDd4tGCUlkZsUJBJU6NZPOB2wbX2s2pIeNIVMS41SPRnucHsnKvWMLxgBJWb0EehvPuLrT8PcU
wXkU6EoAD1tsAdS7ZAy3Hx1edgwgSNk1z7aODnGLQzjk882EvTsGvK1m3LhRjQE2+TF2ULNrfOUS
L6faNPbqwBTtxjWAZKLLsaNa+BaICmBxJEJjvhPLw5LQnc34s164K7Wsxc9pbs+cecC+zNMyR0jX
Yga3sp5eJbqmFi6/udZqLUSUJKdtBW0hUw24v02+tj6MixithPUnb88TFZ11jJsKIJg+h1ZWtVks
OF4ACCrBi5Cp8KwAzFLceu2AlezExT5uRgmOWUfSIBPGEbuAaU9gCQj4b7xuTutz568OuIlBUVmB
ziGpZLoCIP0zjFIXsClD4Q3Q+VVwnJnu59WP4fPqebkNcU1CJ1MfbDrrEs3aS7J49DB7Qh08L2ih
cw7Q94RBapBBY+Y81kN2ndS6gO3nGd5rGTWorJz1hQp48ppsuKfNkmUF1hTlcQV1DpN/FTdNKZJF
XlkwoDDhDqorX83pnluMzoHqLByiguyBA3v/5fkKAcJrOnmFP0BmlSgDjB+5MZ/hsFw8EZcsle0x
m7C+RaKZlGuGMr9uatmtoeJHAo+2gm34FjZYn2fcy7/x4SqsE6WG50m6Qi7ecf/d6yf/G16Y0Zgz
1je/B4WUnWwBIpbCgrFweJBf0RT6l6ZP/E/dungfy9l8DMm2vXXAnrGESYfd3I39qYkB7qu2iACH
tvQHCcPgCkgo2mPDQD4vKIT3LGtfhZvZZesy+dhguvm1+pPC6hHmhDLK4NZsF9q8zXyACUHHV3cn
leiuyFfsdsE2qYIjv/NqzTJ+LInLTsaDuznQqQldbT+XdGLkKjetS+HkZ630Q9iCP2h8YElTpLxj
M/HkDgdi2QUZ+AR8YP7wjLZvPC+tiH4QrJ+saOlr87ZlnJ8WEQbAmVh4b6FnqYFFGv+UDS48I3LN
PW8c/UjcBxv6DokwzXkj9X3Sox/uhzrez32a5l6i03cTbvp7jaalFCwddgOLbWW073ar4yGCixdc
i8aVArqVp7BLhyNBbsqHJJG9ZJE/nIfWsW9NAJ0AA5J1EANH1CFOtZDfJgGQHWJNrRzd9Dp7gY9y
A/fB7wXeA7nXBmwPqJSeh+2NT533mWwzw2QUzwci/OVxqsO6TN0GTk62yFbsOC/iKdPniU0brrBb
ktRkbi8PcjshRkIYKvxmBvR4irCHlq3m4COW4RzUS4LA+kiiQ0j6rxEP4OQkqFdADDMyPRzMhlNo
UJ40Jvzqf4R4kbVIgd46via5WDN5Zm6KgGu6uqJ1nZa9VzcoMaH+5/LUf0uO8f+a0CKIYPnzf5Na
HKf+938Mf/7j+vk3Ceu/vu6figsv/AcUEgn22rECBMGdf1sF+KfkAn+EFIsI+0+33XrIXXx8t3+J
LqLwH9izRuQXcO7bcuq/CVLxRxAIQqEOs/Uwvi3d/XdEF3/XAmLVHlsXWQwtIgSuf3me/F2Pqgcz
EDfXHszdOAME8bnp8Tao+2k+D230mNRY6dmyphpGuOr+29P6l0Tn38Ww0U33/b/kHn99c1hdwQYW
4CP+Kf+7NapPvEwQA3w0DQek7w1q23V6auoc9E22a/0AVj/ehv3ScRrZcVLQeOfdoqLb1RXDKhJh
w2XtyfQyoSFugBd38DXFnAKxYdz159ngN2HV+bFakPVN0yj/jCcNzhQ2+iCWYdLUBmL7MsYbtpLB
6SAXk8+qWsMtWfuktXnKYf4ssL353Qar2YAG0rXZtStqeeghx6xKezsCtdD2wliTPQor2p+zCxtk
ZXugl8Dfm+3tRuzGXh99ej7e95yDNQC9DLi9ud28rtAkGf5YxCRf08hk4f+XQkH9fROLQ8UUQmL7
b6fuJkj/m2D8DNHx+jeh7v/8on9JooJ/3ORQFKbEPj52SPf+6/2EjBdSHoLfRhb5LQHjb2Ldm1AJ
O8M3EW8cxTjZ/6WJCv6BdxNZz/CfwQuKhYT/zusJh7H/UxMFMTBOKfI3Abgg2+vvb2jPGRcu7iTg
nKl52CZqTwgAFscmHJMc5bsrh75sJKjJ2g4+JBFT/5ZE43c99D9XS09kmT85kpyqCDQwdLvjDLxk
pWiGIMLEUEYf66FB3tMUmjIR7GXTSbabJ/O5jKPG+IN5zFPmHrvlbkclezPJWsK6R+a9Zg8y8cSh
Sa1XGEUKe8O8/Tq4J8v2IHzbFut6I5e84JrqljxrcxrS4IQrvD5pr3nd2vk3gVgVNya2giWx8LZF
i1qyZUryOEA74oHey+OG/Qoyc0CzcyfBfm1J9wFB2ilERtUZSh9azrCAhW8AtCBZd2FQNyNiZnyC
HzOSBHi/oBmpIUqag0cHZ54jopPOoJ4+CB2GuxZFboEcSzqWAtGDRtZmw7BTHUdEx9ZW8Rg3O0jb
HwS2O04hTFcXbQ98xWZzGFC5z7io0m5C1EsSAKucVqhiABiT+G2e/NzprNB0glQEyk2eYadto/S5
rrc7NWJFPxye/MxWahkPrcJQ5fSx3bZCjvSY+vVl9WmVtsvFjJg8FUhsgc5AcNQ4Pr7AYw7/p0pe
s0nIomX0zSbZUASe34PsD/YgN1/JRnaRZd5hdkRebQjfaw6SARpRzGQUP4zB2KzRSiVuP9o5KTvZ
kGOjxrTkkztKmOkJ2FJJETkYnTpaQKRbyokueYS8Ug7hWyISgaCGHqRId/SW+gCm/6Cgsm57mPt0
fC+hcIZ+ogMn103nUdVnMzKIsDjNck+LJk8QQhoEQN2w8jjnUG0XGr0WmZLfbcomEFWscmu35BA2
QLfUJnvGl681DC4862CGOyFuoCNJMYpuHypApHg59j4BSp645sDVCnNtaj973/6EZm0PaHna2UVe
wDO9eVP3IOLlXgVx2U3rC0QPOYOxHSTDVUBmiCbmGT7Swb4ductbUK+lCdNfqkdqTNqhpkuCWSGQ
kMeYts35MpxM4h9YMD9tKzn6NL7QYTtC82Gw5ht4uLwA548h5Tucnzcmkzt0Z9DuLPFTkMKLtzPD
xWtVXUmtDt1Gx4L5srKuq4uWSIvxPUNUHGAnTkQ1hvXzKLsdAterxLJ3A5AVj2L+pXBxja75Con3
ZqVUJ1qHpV3DL5ckn3qazzUBquVDjwzZxwu5tY5L3D5Hmh23JLhQdMAUgGNn1YH81WHam8yt3fM4
uNdy3Cfd9ph5N/23zS5Dv702ij/WilTtQJ8VqR9HdKqtxGkBdkluLWwWyxfCsfXCOiw/9nYf+47D
hyd7pwMGGAj/wol9ulvj66h61KBERjZf53E8OI5r2ecZRhz/gMjVm0wF6MQ4fCdzf+TpN+lrIBHT
8GwC7zQxkLTzrb3WGmuXqUSBuCkYolvv3RsNl0QRYhtGr0fYzorduL1Rvz6zeiixn4AHrHGmiCQv
+EVXdEtSWQSuw5T1B44oK/qO3IkkFBVXUNAHKDbK805BvOwY0MJ7xQN5jHW0i4flRWEyANJ8vwYA
YvQ27bsBAOvsz+h0Ah9uDxmtgUA1r6lnyrhtC9Vl7y3AtZQM1xVK7DJd24M4m67M4rdMvjbpq0g3
V1gMf2PQYHQ19HFtZxR+t0JkCCZlI2+QvO/njJVTar8Gq4s5BN2cWRXu2injhwnzUhWA17z1fNHW
3vkcGDIL5VLQNj7TOLkKKP8HkJsFxasLvYYr0TO9Rol8SCK8bACM8JZAGgPabI4BodNjtCw/2iR6
CrEDKgmUnzR+IOHyvtymL0YBprBaZ1iWRlkT4V1jKS9Gt35PAx33tBY0pwN/XLb1p7jNcGbKbp9f
+qqNfMxGKCIsA7gSR+LTQAaQh0I/DsrfCQdVJIlQchO7vpsFv5rCGugFEkeBJWS/TCTh7gTljfHl
A0rBBpt28x7fxsh1a96mUP6K6/iC9LgvG5KHWvQfKOdHzXyEBWYu75cb9LS8+Xo5kGXyC7boYzJg
Q3LFEAb5H9n1I2AR3B2AZ2PwIIquA7Cd7RSr9pcXe9C9NYgddImBUG++WpJ+9Ssg0NVAVplp+iZj
kZRN3M8V4+P9ZsJLasGXBHX2xwSwHrRELKjywQIOsq0rnsTrZVD1z834HynvTy4Uez0ACsLFBm1X
lnxhE+Q8LON9S33sHkhvBO4Ewj9DZciTWr7LgKsdkrYfWmrfhO/9XuH6m2dmPoY2eIKTWwt1bXJg
WfJoku4aQgErevWJAI8n4kAWpyBhsFcEMSWEPPO0naFVa/O0Sw6DwdIBrvKpEhsEVUlcNQs2T0wb
QL9ByXfCyQM+zlcULn3puvGAZWX46LIUQOW4PCVmhH+H5zu87igZ8I4thmX7vdXB88z4UMzejfMa
73B1wJti/Iu39SuN2VnMiFFQZNi1nn3sNTQ4ZkrVDu57D/ATOIkxfWyHLsLRXbB4t0KI6EKAJq2p
f01b2udr5t3TsPuaSHqCKrDOrXT8im6mQ7EJ8BlmCeAExO/NDtpjZWw1NIiGGdvhqR3FR0AVtoVH
gqV5AkI/68YKizpVGqxAl9FyzcsFhiGv/TD98TKK2AvV5w3UnGLYKk+n5zVt3FGMAu+W8fdhuK4l
rQPsjZMluLbjjxjgzuKaogXYY7v1OEcwrJqzfTMbVWaz2/IkcCgP087AVrm/IUTgSo5RTbsi6NzP
Nk5/2UBgc7pe0nyJ/HubYEUQbMjA8DnFAcdfPUCOajg+ku5zImFzpnY7Nxx3BMnWJwqtQD5zsadj
SnDuJxxnSS9QYodF6I00z27I1TaIdQ+XfKBZIvqElr0v59Zce+ngqRMDpe7odPPThAPbCiJIOf4a
peJolfwCjxsUOmuvWKcJikBgj1fP7SGmElvzcxOWPOpevNa/EBDWexSypWJrCEJ2A8BWDyBMAIpD
tw3WYadDEMNpD+BqjsKLEljishOqBg9OdtWsaFj9bm6onbOK7iEnIFhFg1BIQKq/a6IedbG+IZoN
6DB47+HfnSIjebiTCfkMRjDPoL7G3WTnO9S580rXCyq5RUlsr0kqPxNgKMDjsQiPXRgPGmz0WzMv
Fx+6QW+evZ3oWgmcbYOKb4K+3tKw6qP0dSb2CdmBP4yzVyJgvD7xz2RJ5lwnUEgDm1sr0oBFRhwE
LS0CpItYjWgFGGRIvrzt+NTJ75EucYW6CMavs/cGNy6QyRtVCs6ewbxvNfewbsOKlsJC+3ZDuaV/
Z/RNE0znc7rNSQWG4FmYDXTsfBaEnuoBujS20O8xCYNzsplnN6avEzLCtJf+MS7MiviGvvbjDhrK
XROPUGJHYgDah6iy1UsqEFohPJMHqOdltxXrAPXo5CMaMbPmh4WHzhImDIJic7HaZzmKqc7ncS3b
2N6UW+zJWGx2qQVERab5Z7ctlyCYILG5wcMO2XYx8Bd4O0I3S5vJ7UQtD50PDrRTyyNOHxTgjHzP
anhlTB65hRRC0GpcKRbhAT0DG2EA+dSLxMJX1Vl6noj98BKwfh6Fpktv9oUwmClz+gK5233auadJ
LmecYYGP1bwEKfkLJP01gY6afQgRam87Ud4fbGTOYUOPNbCXfJ05Oq4kqixHQwVM+WHtoXQEb/wb
FMhVSDTDbkTUxcqz+zqaBdiFFWzsLeD1BrFbsEdYCYwQRBfNRdexQ+RlD2TMjvNU/2EUkddRQqse
twr3ApmzCZszSpj3LgWI04NRWLyuinR29EJgJn46i72Y4UrTNfEdNCB9haeXoxbt6o5fsSJ4QNsF
IUhzQ55RdXzoovweeEiYJivwDP9Gu2WQMfhNdFNbmiIb2uVgF8TAjiirJ9vMPsxVsaNBQXi7aHtl
CnFkFDoa1Waf64LGFUkDaHCzqUyS6DQunsAWxuTtWkgn0KZA0x21/ZrPGY7qNINLpn63S0PoXn1j
PxCXAaWXHz00IbgJO/HKzwgm0G56p7OAVLh9S5U8tyylFRtoUo1x90lHvI0hdm6KxNS7TWcGX6XR
Bq5RrqnUO44sZEhwQJ4o3T+srkWIVcOw72ZU+6gb/isgjTuHS3QSEa2LVaEkbtTbh0Ot4YADBQiL
MYomtX9HG/HQNNHnHGkKYoiDnwshWtHDzgPvNNy+owHGBp+lzqV3INzQb834S6DY0Z6q/HT4wEY5
PJVFPeYgRaF+jDKJ7tn+jFeszoj2Fa/rF7bX7xvIinJI3Ai6cv2djQDaPdc8x/LL0v49plrsNBW7
EL01JljILe3WmWr2erHrOhf8bIJBQrs7Qv8ewJkI9CIFSTr2F5IFn0EzoocL8FWijX1gLs3z7KD+
xnI9fND7tATc5pex9TBAZBCl8ACJW205xhebeh+8gZoDvUIPQa0MsE7RyhcHGTnGEHBfOoECL8kD
XJ2QHH6nQ+Ush9E6WhB6ZOH8MK5wHAVNH7A6PDRr9xTT+0xyVShgNzlBch/MQ4/jaE8Qv59iH/uY
UJBDsQtxx9TE58zH2kxA9IesG0i34XUKTTbIgNgjLW708HH2Pzaj2JGM4U5iyHWCHmMJDV+Yqvdt
xU4RU+5NgfDkFEomVG9m7B2gQL1jCYUqNyqGLNlnUhy3wTzKjoErnNs7NwzndvKvwICvM1qwJpav
ECy+iDF6hpT9LTDBYWqaOY/gdYgNNQgr7QtgBCzWZNNDAsIXnQlBF0RMX/XkBxvmIF8mpzHsLh+c
34lJvWoRYfeymTqIe+y3duEJcuFwF6IDY+Y2xjci78YFaqWoCQrmYlJE41b0Gpoln8oTVhEg88Rq
KYJFmiin2GKYYdbvsS9K3g0K4urUY7vaZr/W/cdZxNl1GMV1XUHSbD2G65XdN3rtj1HKThLfRwtL
C2yp/Z4SZA76aRH7EIaOmKb9SF2gZCzCBBRg3H44AcH9QzR+Aj0vtvk/uTuz5rhtrV3/Iu4iSILD
rbrVLbUmW57i3LDs2OYATuAI8tefB5a+lN3Otk6+q1OnatdOObHUbBDDwlrv+yzV7CNnPowdMQmN
bXbTQB2QUsp1Pd4P/RTRyal9NNNEebzAPi5N/mb1I+eGPtTjfpSrOuh5JtaP3Ps1Ct62Kn7nDxgE
av7Cxdr34kpBFmqnS0ghX+QGTClqtnvkQTjnpuU4gX53Q3HfIa4U6XwV9sPbIm/7Q7N+kqX8FOko
ulbmW1mZ65JMQt24D7qbtnu5RReIJL4InuhDgJ7CdeM/Gr21V9OovrQp3yKe1/l+tVx0Uvo7L8xJ
tWlJir0ovcvKoiC6JBWHSOHUWnMydVgOnDAMdks7OUdBjs83Dc/eslCSpvC+9fmSMWQEOoE3pkcP
YfTdLGPnJIeovAlHH7efIA2weErtg9TZdsMk/xfkh/8/LbYWGv3fHbZHvMJN9an58qPJ1v7Ic8VH
CGo3XuAldM+R1HYstPu54hN5/7GwSS5uQkaeR+L474pPDP8h8i2NNgY6H34vBj2nlGVCiloIKPEh
+F1rwP0XLtuzgg8WW6j2rv09VEfo8WHTzT/AhtpwXKHel8udNpOePMTEOFIuAioSyHO8IfOd+JYi
RuvglhwWpPML0mj9Po2BPbwAbhQ/p7Ylz0IDUHCYIC1ECJTi7FngypVDAg36jqRR6JUsTDdHmM+l
wXmHNbwL73w6vme0yxvLaKqO2Uo670NRmZhYLS7oDTTWqr12YtAAx2Qu/Pj14DTFdv3D6/2HOtUv
Qxb7gUeElgT0vZAyPiNPzcaNUrq+VHcOhlNSjsnkmDuTNP7yoQ2aYt3XKBZKZJhe1tMfLcz7/TBw
zn74949BFZE359o5dP7m/FW36Jar6q7OuEF87v2ZUpTn16VCWYmWA5HkaEJ0fk3WJTelO1fjCcdM
G3/+/XOInxk2NBO18LsYUk9MHx+e5Ww80nLEpgvS41SrOM3FKWxHBC/hCAfCvemKbPPejoWCpBvq
1fEumiZX3XWJ9nRnUry8L8Cc/+lxYuYRRZrQoySTsNx+nNEmkRkILT86dbUXNa+nzM9XYqsa9/dF
a5KhCQ7ZtqgMraAT+RAg5IwRY74QiqTA63bgUL/6/QjZAfihrok2jLSCT23WVoFcFtrPT1T5+DfQ
fUbXUzhUaFNbVBHZETivrLGbZdQCzIVb0YHcQ/ch6/KbpLkFUc7vn8JWln9+DFp0wBsCRR/5Au7d
2fIafWfrkS1v1+ma5A0KQyoRRX8r3SGxkurUKdDIe64mOX8fITvCNJYHSZcHnM5RR7NWNS26/OYG
wFZ2zdqWsLEXx2lb7BzoBLL1Em34ut5kY+SEnyDHxDjfY4lyh7tOpNWnuvQxGu2SxGnVJ+7r/P+I
Ln+M97//pudTAGigL2SAHAyyE6iC82/qyJJqR7EgS6H6h+8kAmi4tte+HBRPWQ+ioXn3lunZ/rdq
rnzcMxoTRHQIij7BYeH1/cgX/v1jnU0DuH9UAin4gzNgi+NM+HkadBK37YRM8VCPJVoaOkLr7uSI
LauAJmfhvclZvUj6c+wbVC6a7KWV8TN3DZYiFCwK/NLz6IrFDnY2AeSSLmQrCWGEowXMgnhD/lkT
h3wJvMWt7rhQDOMrKnP8a5L64/s8Ux1ZgqYq5fVYY827zYa66KinuNVa7ivX0Dp4qEhC/36kLPXq
hwVDbVXSizvg0PT9gCVzVuOMyNa0Q7qO1DKcMD4Q8Hg0JtH5MNw1IG/fwD2ZzQuL9JdJQ0EXrpfg
3KHbGvRg+1A/nIRj5RsnWnJIrIgE4/vZ3YrwXVoqR9I5cFjIIwj0R2+A1wT6KuqbtLrTvQwGeCt1
yn3+90Nw1mmezTRkOwUvnOAyQNoRnT1O6pWLWvxqOCC9Sx5A66AWnERBPnqrDTWtzOTz67BDdndV
55qGgyTBXtdlP4S7PI62j0ut0vAr7JnwzhvcCrMcKilSB7TOwa0NE4nMi4jwGvhZMTr/7myyDw9J
Pfa8RBK5yIRS+Y9jKagvLGg5+wPa/3h+rRZTRuluLBDIyc2M3ntsWJt5QN5dtN/gz8BGQnMlv74w
hnZF/TyPbPsjZnzMm2WnOXuMYMRCpVnnh8J4xckoX7yeFiQfuzKbdWY96kskLisXptNtVYxldkMd
M+v3iUmNgQQB8uFbRbF3aV/aoc6XIgMkXSI7ng7di++f7QW45acSdnp3yD05T6duWBZ8BpXGlyOi
HEID9bTVP4IroBKj0nzSXGlkkR2qMqgwRQe4Sqn9Zmv3pmorJR8MNmb1wMyuhxc4t9+f5WwUrVQp
QRFksXfnByr1bXLIY0xbryGq340kIfNLihIzdCExdAq6vKCsQ7RKVYJkHYWicBVUfrtJiw/R6tcj
kju/RoBbL8thHWR+iBYxQeVIMVUGgd4aUnKlg30j3aJPirugOZm6mx+5u2nyB0VM4SWTc3gqwOwF
+C4645R3kF0zJL29yfSbyF8mkgddwCdETctP4YrYRsA4fwf2r56+848KJTtfzkYilshnST7Z/wV2
h/9hi8iIX/oulsPBCDyZr92hQslZjb2Wr3xenr4uNlncRq5Tv/tffHCM4AM+W0y0ZY/2Hz54jNus
5jI7HaAwqWWfyAE0C7m2/ODWjZ5OQeHC560GMY4vNAY8C3btSo4jAgcXURYN40M7kX/45KjhPgkW
ajrUORm7N3Upow+J6aHyIrekQ8YaQSAgm6HEvuYophyZ9pV6Ybn8w7gTrlg43XdJzjkCvfUxYjrx
Mh6qwqVeD14FvZYjwfbsOjhdy2vyjuAC6OORvXAS/dMnS+5t9iSiPh+fHZlCm26J4248CF/gZsPD
XqffBtb0rhhgg6H4jgUOgC5O+pfOI6hM55ONC57PoHMC0pDg7ABolZoaQyr0EMkJi2gWDsbef0Ry
wpVcH0ljlYJ0t0edKxNRWh2H2QlJSw4qHW5a12Vw/vUkhM3O5EM2HBLSnoWxJZCUusmXgX2gbeSt
ipPuaxXXya0GhN19nbHDnyCq5dMLb/88bortDRXklAd3CgXk+Um4dY3b9ZKTUAYVKazVNPHbvvOG
t0unHYoyi+6qXZ957WYRIk55+fuvfX4tZQkkLnovn2DSSiKt9vLHJVBsoui9rRsOah2rZLrIGj1f
zioqwGuUGzU1V7lkXkoPYyD2aek8tGZQN+0ybqS62YceZpJYC2IH3Q/4CYc5PPz+EX+dpXZ46PEX
UJzgH2dPOPXx1DlpzhMWAF32SoXx+sdmhAMjIxXDH84Ce2hPpbZ/4dX809hwVQe8ELE/kME4mxNB
Dd0hWbf+0PmLfjtlIzqEksWU0mSrDqt9EzTmg8L8iK2yrMIbAIHNbSgy7zX8wW2itCpamd/KVuWf
vIna7wuH1z9EdYkN6Xgy4l3up2cHbZfP2xYs9Hwfi039Nft52cMdash1U0p3w10hvfJjwYt/BCdU
XldZ3Mw7H6uxfmGoft1IUcnCLQH0ik41PD9FUSDNXdfV/SFLwtxhLqO8xnbTeg7wg1YU+3WRNlet
y2HpTpmX5pdl4Gb+4++nyhnP2saVRJRAariH2tlyvq0kXblKnTj6MIXtBnVTTZA14HmmNAVP6jne
R0M6f271UkfYquf0Y6OIgw5rVTV3ykQbpuJNNRg3RTS9tOX9Gq8lEW5Iq2bm1OGm9PNKy9saPpfc
9IFoJPQv8zmubh137e+1a1U5i6zf0b+ueee08drtJf2YcbRi8DiKdqm/9oVGYvjCcP2y+XBhSgS9
RIjEUUefbz7GndvOzAxXvJDgR0jQ9u/SZEAVJoUF724GltNUhcXneKnMHQn1Gi996HJ9b+q2jAnh
RoZvZnPWu9ZEuCuDplwvR4VmgNJC7R4muuikLz33L6cH2tUw+v6mQ+Si59khtJMDosSwOgRL2FHh
jerFVofEVOd79tI1ehyN6cyX0c8a9amHOZ6/avzO9B+xVYzOhVf7Dqb9F0bz16ciDg+5VqCU9W3/
hp9fcEC53PHDujhQ721J+5uhmrhnOx7ezgcvreLwRPc1x+F0X4kL31ftFs2P2zLhMUVb2G7leDBB
0LRvfv9g3lkOy3aSIGPAAuWwF0lynqLBjr/RiwexN3SWHgGDz42OzCcsCLWoCxPNMrhqvTUHkzZH
plafGtdbyB6sWR0Oh6mT/KvS7cholHhm7/k5I686McrxtiuWJTitAVcLiZfb0FQISkjpfkGGr/ko
ECLGqV84tH45EWKo1QAcXdT0IS7ms4Fet6Qgeesml1vMrz9QiMXC4oxN2l+qeOkLSvipj2AUB0/b
vNAcDtX1z6FLwBhCf0TtzDZDwOCenQqp14OvSuryuHbaUL02atgYLJreGv5RcseC02icZJnNn4U/
B9F8rTgOkJetW9k8hCD8xo/L95xR6Q/knHIUIswTMeU2STaBIjLxznFN5pZXbjdmZqJpuYvi6wqk
bL29Nw2tbr/5UedUb6EhbPJjqTmPUyq6c/gGVViIiAMOnAbOBtW39BC2bnOa2gaK8Ere+yuf0O4T
VQW8GigPSZpc1kDPXBa3Gvm1aEF63JdQWZOVv7LUravxE1aTrpKjO5WKH1/XXpHcYr+0H53KreBP
caPTga71UWInk+BeNSWXBY1smTpYmMhPdRiM+YumRLy24vLLhqE4ZqXTMVnI4DeheaznKFzMvhvc
ef0TgME6fhBttormFIQkl9jEcQ/zq4wb6tQ/prPjlGaXxYlX0+m0agJKSbmn+Rq1bnx7ucwdRTdM
qVJGbj/NwOGqXafCIbzvZZHbf8f1TsirGAc6UmAV0DoRRyODbaoHzHAh4kPUTJnnHks9rmTbujBI
0xIxdyA7ad9Pwc0OyInHCnvlipno+f75aQvNRBKHbTMRObjSTFKisuLejZ52Q4u6vaeFJvdoC7gV
jgTsJgdWZ9q3uM5PTKNqaW9cvGnqkyySGZlNKj2upodsApoznUQ7+Uy8nKwoQ2/80mXMcdaWDGzu
mW3ixk/b52o352NJaXfLQCw1KuzKb/ibS95T97z26cXES1eIQxmSFIoZ7+T5T+26zQxQBGWRbx9C
tG3fe5lXycd48KvtPdSOHtYFyIVvIaWB4V0Vb0v3qZgbLMqdMPXkXHCVhHG812KzEoZioct1jEXY
sR8KoI5jinZTTfQpAILhvBZrYTOYRq/2bfWTYicXVePKd6FH4vXQFeu87KcmXycAylXJI1dPT54H
5G8/RW3aoODsS9xl3evOWxyVHEfHFQMCmGmjDcFemChmVYyta/fpYMxIHCH5y3R4nyR02fKvvWW1
GVO1ZL6XnNygScbqzmuT1AfILfsBPHNdVe0NfpawLS6gii3Dq1mWc9hcFoU7UrPPknkzt3p2RpQ3
ZP42Xe51Ip35iPXGZ1fIBcleuQN7FMm3y1r3FMt7gX6zGFt2IEuhU7D9Im9r/T+3FuwQ3XJYSwS9
pg03+MJlNy/1dOKyxHfEyomrdd3jq5Lzo1t1GXt8I7Xa3ncx7aDQKG4V88CD28hfw1HAez7kgcRW
/IoeShtTsPJYWjA6sK52/mURjip07isU98UjjeDtEVI06JCuyjQbmWyRVA2TTcK54R8KzSfDOaAN
LL89rTJ/nO0PBVyeWbfelpRz8WbzETEnFyQbO/Vpqsuc55R5sbJW2GLsSy+CtLfbWtszV8u+9Ms/
hAMtHUwewsE/Z7Y+OCT50lbJVQmVMn1sZq8mZag48WA/wdzwvroGcjPzKMvsujCyY+/MKCQgmi/U
GM4eAoPZnnZAGZx4N5XkEF8nGufl+86bXHUUmqQxjK+cDCMdfWEjlG/YAefkUaz+xn+JlG+Z6znh
bnubau5Aevf8njbZUY654G+7bO21mTnwn74wvN8ooaF3IZbkblpHTf2vCrrpr2g02fQBaXYRCaAa
C4XBAbKZcS9i3XYgDsTSTd1lkDGHvrS90M6d6Ht6KB0oG8b963FIqvIq7EyYA3/Et42hctqcGzVO
2Zzv4wo20dWcUTa7RzUuqGWlqRpLTO6OsyAH7Io0e49o1eOBceOQqH1eEj4m3r9rGowffgBYpl5m
3hVb1Ib1xZb3PchKb+3tOlrGaVtvdKJH/pC2ma35TFlkj8p4jsV6M0ZFj0IpIVha96bB6naNa0Ku
8wH6T508QhQe+FFKL4Z3Spbe1jUWnKIMaC1xoFe7tCFlPLGxbGNIKhkJ960/zUVxy4Rt9HVvUC9e
QI0hczMwTeL4BLYDSPguWEqqvrs8hNGFSWEYPY45n7MIYkCTBENFFvXpYCO4kGY+5p0PzII0ZS/y
V5U26fIZw6k9r59jpYDubmzXz2e5wslEgNnAHbGLawVGWFuksa0QPR+/Zd7aQOH5kPBSmbE0exHY
cOkp8ELHb8+rufE1PxaNod3E64kuH+mFuwl7Fpe6sIdqswz2/GzSrOB1VSiI7VAFkV36z6de6wNq
m3bUd9PC+59aHZptu29GoFUSZCrNgrfEZdRR2cqnIlHVLN9/84gMbLlIoH/wKzO52sJTE8cOY1lW
LkHMWC/A4feI0HlPuz4sWbIIY/Ihe1zddKv6dyUeeSfcLa5q9QEFlqKZWB8MGNkhPDoZu23wFJdS
Hzd84T5bkmbdg8VTsX+CpJ5xDo6j7tkgjBO0/EBEyYAzxB0lRa+dC8SeqSSejj4V1XbeENfYpVc0
QeiYy9lT30t5T58QKbcJ5D5aSTq4l3VR2QNUZrVS7jHxDcypAx4pezzVuHz0+E55vdNV7/t+sptV
khaOW/6Ze/jDYQtsEX1tIIOaKgX4cyG3denFPVge7GBHOY92mvutsMfy0KDB6g6t3+A4ul9nJXjp
rkrstyCirhjIjikdXHXu7G/ilaerGjHo1mi/Fw9ZI/HO4Nmepesgm1ocfnsDet8l9oNJJubvI9Xk
kf38HEJT+mfhhIOu3j+HBaJQxfi5G9Z4erc6vs9iDNJ8tInqiivpLqhHuw0XeQS2b+93gY0JfauQ
oKFYHvjUUAuLaH1fTO3IICOkV7yO59ij8PqWv69FYL9knSdExG/A74XzYx/rjJc5J3WTXjBX7C9M
+3ri60jgKywi1ASOIbSCqTh4qNYu2DDaIFgvPD+xs0K6OKdSWEXQdFY73eyviGqC3fa678aWR5P+
MPI313yoWSKOzlt+jWiLAGBz65ewI+/ap/ncDK19dVni2lX0LAjp8jrkd/q1TxzgF/P3j0MNwa9U
pD4ol0jdNuU3zLs9EC8i/GyL7AyxX7OsenqD7IEpKO+mqrKhgGvtFsqtL7HURdk9cT9KzWh2+uaP
JE9j/TVK+LzdhDg5GKGGDl3zB3Adl7q+Lq2aFYlV3UPtomldxTeuK4kuvw+IPPclpR71Ada4xrhm
6mJD45Jr0pzAQIchmV61atvWD6At/LoBjJxvPZaiXnm2wZ7mzfh3+QgMcgA8INsCmEu7OjNy82KJ
8+qdyVaPf9RbX2s6PqCdmQwkbjpnJBd6mmtzqQ1FJkjgCEaQ+aqKCfWK3ytJXeRj5TVfijGfx36n
6b5A2x/GRmG6Gue4LbvHGFGOWx0St5rl+BAkCgL2sZvbVLDZFZl8LQQJq/FKJYP9fDcLYwMEzmnt
n4IKCspVqlYFiqr2vKl+6Ia5cGGf6DEetlMcrSO2LAK5HIHYNvSqSEGPYYYQB2qD6coZ2ZRteWWG
1uXZct2gTKABs4FzBCjMzxunv+tNYze+heltd7yy5QBPn6Lm5y27w76NLIbYxqnYieEo21k644FH
cRqXa/lpGDqZI81LB52Jy5HrUP2mrNcOJZxUVSbhQQwy+VB6KubNLhO0mdFCy0W93o2iWsIL6USI
kbE7drJzaYpRLGP8Id4E8yYs0n7wKKyLQoLJn2y4Wre9vbb5T4dcaThnqp1XritfwX/6Kw0mUehg
A/L5sdpTirWXMi4gA1vG091U9o39XcHgonroG8nqLRvjb+ZVmppgODBpE450JgrB5Pb9elIm5fdz
AebHejN1vj3r/ZW0CGxX3950PZjRjGbItjYV+2T1UlqikPhNy+L+ebtAhNFwIkxdZ3d9Ar+0B3/R
UsXM+9uhHtCaPnJPTDEawVAsQa/AYbT3lT6a7da+Do6NMcu4tgcwunZWKvtVxM6eL9JLxz/TNcSC
tA9b9T0mTWs7LM96CTdsuWbRM8duePEyRZwZw+zyDZNumhlTr+msWKSsnQ4ilJqCsldXYdjla3xM
UJWZy3ZyG/3aH308gmMxMWzsGswa6abK41wVnaFS/XyMN2Fp2CNXSaNPxuXpGuMMQyY0RO5wgB81
xPSjpEI0srO5W8Is2215svFTfouI68p72pYL4lYuSE+B85glpGx6x7eCnCahpwtH2NOWN+ZVQjzz
fLimnVPwwSp2aAMB+KMmowLTN96Yw91T5FOMqd3zfOBZjLIXYxzjHvUUrmcp1sH2uqVaYy8UK/pt
6vW+TTUIY+xJFwOZ5oCIB2EDLVd7W99eVoWT5DeA9VKggquDU3g7SgbYLHtmSJy8cQM9wuNtosTN
vk7glkHezqtWV1uRO+kGo9nBinKRMH9wsQa5DtZdRopC9Fek6FT8lTSB+1a3qTZ/5otvdVB5xms8
BvVcdNfenKXr+y5VgJO2cPO3Y9aN/vaW0GrTznGwnOviBBpM6GLfq3ZT740uHfejl9YCxticQ4Qm
uYzHFj+imIYeFNMCLfixqPUWlhcwm4r4irw37ZJAz6yrgphkgk8irYx37TSjLj+XoyeoJmxtdGx8
oHvNaay2ObzextmZ39RU5NKHOSvsuhyarGTQjSbA+5ZuM5i4PX0JGtSuSFZC7iyV6uTV2rJj0Vit
7tzG33NMBmlxZ69m9KoVZmwacmSMHMEjLv/h4FNvFDSpyvUAEvtp4jxH2YQBNup5ShI83VccxNJM
pmDKuVVmSUcAH/lc3tExw8SOvV3e4X7GKvR0Uc/4vrSM/j7/zVMM5T2tKrNupBsXskdMD0CqpIae
rtwq3Wyo+RznPi+JSM42rNZubaNwxx+1+5G0QfdZz2sRUWEJ7Hs/bH7cLThaUVzTgsNDCwTPd/Fi
Ztg+H+fncMSG1kWp7W4xqA0w40iKrHxoaT4BuLt2ICGdohn+QAjK29gtg5yuvQc5XBD4+CToYNvQ
0qhO7WUGiAYXXK3oPYxXBYMs4kggR/x2lAspa0YVk8i+sS9VbF1bt4rkUmlT0D6BW9lSvWVJhTlm
PqyrLs0uJEoRTABrvdzzArvlPlNtvEHwc/3NJX0SarxlqC/N8JXWatPwlVhiKj/nMR2cIGwnLtNw
6Nex/DziiQHnNkZoexTnRdgHUAI2196ninWxuqet2Zr1z26pbfrLNG0Xfi2RkBTlMR3qmb8X0K2J
vcbNjN2/2252cTY+JY8iavkt7NgGhSM+bqezw9HQZYmNtCdiIDbSheQP8xD34f3op/YkMAK7PFnE
pz2MFReTnsiHGaOHW9DFWOH3k2lSXgjZ49R4pSlF8sLCp3Nocv2ax6mewvne9e1tA9yW3b4S0NXb
e+l4LApscRj1tv3/HNI26cSwt8rOASUkaZBw8aawP64SaMNC0jTuvNtGwnxhcLTb8r7riYg6vcDu
axMaOuyGgQ+jstcC1Iv8mQ5ZoYTH1pzMs3iQJHCFL9XBSU2TsE1USXLhTbgjAbw+5QBqfGvBlRAJ
l2hHG9ZP2ghwOLtEjOt4HY/z7H7YuoKMO0JLYH1R0XkMW1wRY73NYMfPb5/PVLfpvidPF4Se62Ua
pd36OQ0yjLPW1QSy6jLM1omxhgxnB42Q2w5TmhuHnRlmQilp45Wt9DHgCLSnZo8NBoYofU5IBu8i
x6sZDLforfNsUKaamkuT+Cm9xCnPN9ty8yxtpBhrIw0SEIrNoX/O5ZGHJXIYx8huIs+XxWxOB64U
9RTWG7KSZomN3Bd6NkxgcLXheozwE8eEyeuasp30g1xsdiijoUN/VXjdwnsRox9ixSc1GoNYVXNp
/9HELc9EMk9LmMerymteXY+Ag68AbdAG+HXR8N5x7Ns/QJuUXAGKqABWq3frU0atUHPk3zLuNEup
RvJ9X7eiyuhNKYXZ7oPcW4ArAFZZjPfhe3nmX+Gi/i+aSv63vqY/9ff6rxaF/wc7T4qQCujfAqVf
YDZ3X03x108wm+8/8Ow7iMP/RB6WUwQ8HpIN1BN/+w4wD/wH30AQo82Drk/m/G/fgY8lQWA3sBon
xBYEPn+jbETwH4kek9I1cnMk8FH0b4wHZ4VVl7YMYK5oPxYi9EQraGtIPwiLKMSIAim4vssXosK9
promHlSglfeX06ceZQoHQSspME86B5jBhE8/jNU/iLm+dw/7Qc2FtQLlXRAha5NxgrTorNpMd7Aq
p5aDgX7Q3FK9uQ+TN0FGWHG9yiTvLKnWk6/SHloDwPHShMGpqmnkiFVN9DZpGQ4I2/KXiqT+z9Uz
N6Jm51nbR+QitvnluTwXDzJnk7j1wP9DbGvDItv1BSDLnSoV3UC4TnBmDMC0UXzgrSdl6QOlQv81
F+UrABuK7jZB7kQn2Q6TeKG0aBVfPwwbwgHkUKjI4R0Bqvqlslwj6ZiHZtEUXErPObElhdN1UJeG
lg1dW7QvqJbPaon24xgKgYbeSsDoSPfzPOFyRIMU3dU3pEwUzXNwidpWAjppcnN8YUacfTU62klp
1dHYOnA1sgx+/ixFetnrfMSgBTWnae+2Lnkfv3PiV45x6+6bARlM9ymFkBywEgrzCxNEDW56lU/9
nnRz/whXIZ4hqtDa61DJOSleLc1cyFcvPOlZvVq41k4UsxwTgaAEvfLPTypaQm/HeOJmw3Vnrme2
8vRaU1EytHlCYHuZh3XztW3z6bUCiY0oZ9Ew5XVgoIj+/lnsR/08H3AV4IKJqepj0TkvNTeYYWl1
JZYbGprMIzmteqjulmXzaQapprL7CKcAffsLs/BMTsO0wMUAqc6NqDADHDkrMdNTArFbuY4o3YSc
99PW6wTmhnJdrnGb1G832Zcu/KigMMcWqY+7Wx0agLwgpzmrsyNJDOxMoXDK17db48/vQadkXLLA
MydVOhjJu6cPEnno39QRsc67viHUul7JxQdXvx/3Xz46oJ11jBaP789jBHYy/7CBOmFQ+QmFlFPo
CHo7x2HN3VB1XvgAqpK14ZRIMS91Njn9C2N/tkwQSgRhxAlgtcAi/EX0RfoT3a3fdKeBgMrd6bFm
PTxtR3m4MN6//6JCnltXkJihzxAJ/yVE0wAV7efvOhSdSVunm7l4Omt7mTnD+o3r6Dpf+Rm4NNpU
pdiVcX0Az0toR0x/l+CmrqJU0phErw9+BNgeUnRyvXYrfWg17by4V8U3KYWry8XDTNljlrro+nE+
VUHtf9AJ3QW064SPSxKCA+4bcUk/w3sj0/yNLWJ29KBNUpRUB811RQUn10HZDj6lqobdQEj9LRnT
/nM3DfMhc0R1nfubvGc6fK4R6x2lq8Y78pXxrpNuv+OeLq6qLaa7nIeP+aZHhHOMtyR+C5Mpfija
pEHtDTfBdDi7XBTit72BlUR6HZ5B2dDULHO8Bkl/8c4PRf+YR/BfVvDCh3aS5QlIfXZs0vrd0qnt
9bx45jLc2n4/c4eGDzSEV9nQ5p+6afwWjTgOLmiZp0Ffqw1zswMWlQLnMUlMsCOJO3PRltR3G5hz
99w0waeiRcW02omrkezxxSLd7n0qFpJBoVHxRU/p+1OvJu+YrjI6NDh332boXi43N232HM8C9RQV
dmuxJz+FcuGOZmqvBvBDr2U8Ur4KgbXFGMce59adv1GuNLvYet9PCRYu0FQSNJAPefMi4knwcmWQ
jneyCUkgTojg/pQpNxOsx4kGA7DKk8GAvJN5Oh7lGiZH8HDkGxv/1OYh+alAkxdrNf6nnL8GS2/U
lyHqBueGuv12W1JRe5vGKv9Yzk1Fq404KR8UGf43Ik79B7xQ83uotSBa85nKDSmAGx0GqJ0KCFnw
5ALRX2gaUB6p3ueXXOSAePcQKsI9KZzyL2XkjSeGagjpfO1mJfVqR5eyfqMzh8l1bzBgTac2Xf8i
UyYhVQ/iogLCQtYkMzdzEkR/UPAozEXe1+UVgGVkljCmx6vW7VEkuNUXf6VRXBcPy7H0QYjAG5rv
deSAsKFHmBspbt+upuRqRsjLnWzercFGH++ENzQHW3SovIIbILXOQzlFNFDwhnnXwxu7C8g2kaAS
8yUayLS+IKv7hhLLbelZinbUfqHPWXqxdBl4vrV+Q8bywyoUufUYYRd+tOViFYZmBEV8nGXtQ6Wa
ult6hrnQdaeHtJ0X8OCbuaRbOVnpzNDTDUczWd90ZdZhQiRvzQ2Mi8hmc7TJ0YMnCGS3axG3rcOb
cEvr+0IXGdTcbL0tM19f9jhfb5wuRHQ2RDMKi23pJw1jQrAuOw+256UEhEhf4rUC0pfSE/0rzSTp
+9lOKqGWZKo7gW5E3cT5UlV/5CqtnI8FkNGUXxIvdFBZk6jM77qEbPoXkZbim+bNYYKh/fNjs5I4
3i+NHsf7GFdk+CGhSpa+x2jguVhUtqIsTnPoQpWP23lGGeetQ/gG7Z/7pY8pehEOTv32CvxNZo5e
EQ8uuKCBfodP4UvjhBPYq5Dbc3Bt8oCngpHnXxqqjPRvcWBMFbt4mPviYAsbOTFmTuwzTFTpDknZ
evn1MlRpvLNc5uB6htHUXzhroe5yGpRElEu7Kb7NGrrf7QagVOokV4agoQOJaaGkiCqYaRiTcqhc
6jauCJsFXRcA5OfKcO9MvYh+IQgPtp1f0TfuMmAfpc9S1AK/kl0l1R1KGr29Cihg0SrOWbb067ay
Pu7qTgWfvJ7w6tStw/auSZhiGXzqnvA4DDNOJZQeqfzDaMHY0FmH7i8DHT5Pm9d2PszxFBgBLbo3
fImAmsm7VVt68MVIMrqudaZOU47F6tXYmDh8W4dxC4XET5Zk2jE7wXXoJe5izPpdishBc9I3X5ut
+j/UnVdz3cy1bX8RXAjdCK87R2aKEl9QokQhp0bGrz8DklxX3JLF+/npnHLVZ5dlGRupsXqtOccM
5zB71CJHQrNUuNc9Iq2gUmluROge3rJaD9dOHnlKbSLHzs9205vWJq8r6w7ZHPf7VBEIBBlAw1MS
Z2cjrVGFMP7LgAcvq37oWLtY5ZlzjFYP35E7XOUbYerAQCK96Gre/Q7Y8Dp3aUkzx4KuhVQ1pGdN
FyDRna+I88gXXxQG6KdgMXQNWCInrjtnK4MqRS8YBg5YlE4kUGRsi8REzQrd4iRReAQHb3CE+OAN
KAlfs7zntmiuXnb1ilI95mvZ849hy/YzdmccE1iDk5nnSfvc9H2O6rkqSPebP09+IV4FcGr6ENZE
hAeJBuyKaAgalipv6T/q055FUtR39NFdYwm9cGAdC8sgeiwbE3VaV48TVyo0Kgupshpzliy/zRC6
VNjMRyKa7CoVzqJnUyWAlI7ACb+hN9MJXgnTvKuYBfmiKppVUY9zMwkdSRs/aJUXPgE7NtZa5A+L
1PWqbouqv9oHKiXVsK18QddODs+S5vGjMXbeocxDZvfQzVCQGCD6eJUhGEZ7Ti/f9Dk7hYVnMarC
r3VEG9enm6rVR39RZjDVvHb4XHXMl1NFro7vxu5ZazIficLIc2aW9d4efA1Oup9vCQTk2zIIsk+E
U3DIQYexSOyCV3vOdeSAgvEiz14hl5QMOytjoUjQQ3zqOe26mrpig6nRO4ym1q5LLwBxYpMXsHSL
AVRTRyTCnSREdOVqDEsXc5t0QI4FXC50XYjLRGYUZ0cGaUImttD3JsLJXZQlxs4yOkTrGb7bKOw/
EHIdgW31gpqAeKJr9EzIYzeo8SBQG5GW0wPJa0RKwBdPtWy41mFZ2EQ35aV8MYMy3Vqxj9JqAPFR
Z22+b3K3uqVzCLcPidFegeJZ53X8KqZM3VWBzBc1onR6i6g4jKEI74j+cfnvAudRpq3hLkkMKk9K
z0lfHcPSuY57eKwytyTMKeQiS081RreUWts9Is1TtMLp0fPNwzYwgj+MOvhyTW9883zUh2QGWB/Q
LGP9TPMiXdalVukLT4+jTRvVTbdgB6IqIC6+/JDQPJQb0iMy95NQaAqvun6MoSux+LI3k3VMCQj7
ZZVLl5SmkuQGiiGzZdgKmJQoTai15X3Ex/oQBJH5YgWFf0ys3tybQ1p0y84LuhnGZngLV5rjLmmC
UVupAk8oITqqPQxBA52gUcUN+hwKKs7eRT7E/GVR2k7ykCMCGWjpd+ZThG77ETjRcCBborhrQMnu
4cVn5UqMQ73Xq4FWg1J1tJ7QsSVLiLlio9tlaa+RG5Ka0YrE/9q0o/dBGlEF8KUtG33R0rUEIirY
uAMzYlCzqFyw2GkbQ5ACZAAAjjwxSGANjfhhcBpj06o2OGSwmhelZfHdIhLTA0AXqagl7K1sT2Ok
1HPnRsm9kaKIgJ7dTk/WLMvHMgT6zcHvb125SBrx3ehZRWqygowCO63SDq471o8N2+JbFnTQ26Ra
xddq8NNd0/ZElQ14nDc1U5JoTZAnLXgNpziEMB28p5eNwzkgsaLexV5IUi86AFhV3pBIbeGPcXok
1lFbG+E0fEar66wHFRn3XQtLBrVKvgwT0qprNcitgjW6qf0sekiAjCD5YVwZKdktcc9aT1zaSq4I
hq1X0KvI82U0YOMcD8ctjB8S59g3bS27DVaV5VgMEFQadlce9eENgc79o02Ucc5y7PePg5U3Bzeu
klPSJtm5zLOzVo3Nl75q/LOdVu41Q7tmow+j3OEuRaxm9Q4jgCg4uKR802NKBN79JFYnUi15xGoT
8yWrhbYr57xjslG1z4QJeMCESBr4wstqZivdsvNPaTSWn+k891vRAmjNKTA5ndZt19pkiZZypWdz
FYEjFRHbsUy5WrViivNaubF90HreC5VHxjau02k7dgbsL5XXZ7NJ1Rrr7gtcnd7dDBhgsc12xr3N
LnjVZVm4Y09ervNRvspBC1dGnR0Dpw02Ve97t8Sw6w8Ne4ADkC5naUL+uqKrLZaTC4vOt6dmHXWx
81GSwgBk8jsttAm3hUhwxwPb3ku9K7eZqOXayCId4jGtck1UpGMROFkkSByroSdlvGCm7SZ2eih6
n3ekyo1PiOv0DdxLwKI5YetNlMLGduud79sW1VhXetbGklRUEz9o40aEh0168kVZDrmfqeatOybt
FDrNuMttP12NNmFiKWP9deYFTbUdDKv/MvbisRQqOSS1HRxkTHgGVdYdabDON/ZYxX3HPvKK6bxe
r5kuJMTBu1p/RzgjM123bstrjOO5cx4z3i48GoF7DLNBjyIEqa5siatrpLXQitG+iXKpPRCR5JEE
3/lRvIshEIK+dhv/mdoHdm3jQSMe7exOt3Tz46iqeltEJSoON0jYlBlG8sEdUtDdMlVgp315pycS
ElXipfuoMD+1fVfe9eFAHVX53U1eVv0Bl0PAmu0YR8I8UElRJ9z7ZMySTo6WJxoMSjppuU+VrUA2
Wql2DV/pA8Fm5s4OR1plehraDP/Tc4ujc+OqxiH2RvAjujL7wlLG6DrUhqeihTmGINJJ99PMd8EG
iD4BHYu2Tt1uuBqUM554t9OF1QnvNFShjRgveWFrHN8mbEOwGlTmbQ5VZ2XNtqkhN4kP0QOKMp6T
kAZElezBf8aY0tLoPvZKmKqU/+WuQzGwxBWZPYtKKz+WVVXBhSM7Fbx5tUujSvtMe5FFfErzDU+0
k+xcU5s2tKwnBv6Wb3xTvWiWoJ7TdSlEsE7pY60JF4lsiCdg6FhynJpdHisjebqY35ooxKudFE9h
o5IbM0nVHYnqyTK0GGGG2gjqPdeSsxdRm+nIKndl2X2NRKIIhq5qu0C6B5S3dJLyeXJgAyP8Z4Oa
893m+UPPtKYa/oyqh2BlQouMRawbN3hoiwNKl3DWPxAfCbn7DDJbXNGJtm7rzowR72WOuetC4m7z
QOClmlJnya4mhK4eG9a2ibR+AJWVN/dh7ObXLZPaz17a8AJGk/4tpKFBZU+mNdHxZbCiUeffC73R
rwq7I1cCcKhxyoXZbFRUdvqSkbp9gJHp4P7wetLbtH2nE5kUoP4DS1FL0kcbYyLP0dGb15aO8ryb
JHNp6IptWhDaNYnYfq4T3fw80YvB/9iyjlHvc8Hc2tkoStY1F+A1Fd4TaFkk9Jnw7sRklOiXyUgf
/SzdARmEf1oBlO8rFe8DoSriCIdhXKjaGE+kYSHfpUKUT7pZNbezepqWiJT8BOfIllY+auT8fbbr
Ot/QJ83EeiD3kF2UU37Kgn68catRdgtNQzyAnnACJ0m7ET5ak6TPKamr9Sf4IAw6J4OkLyNP5jQy
VYgvXhbA4vXTbok/Njhhb4uRbuJHWsh+FPetwNeDtkgvTilUDVZM3J0keLlBv4qKLomOtIz84OTb
JK/WCZ2jFx26nLOzWOxaEOC2fMKr1T+miaX6EGRy6Gm5B37ZbqoTTB+/bZ4G2+j6ium/6EwSR5eN
4TZlZq2GqIY+Q2k49OfRCI2nuDO9hV6KJ8WX9qyrJHulV0LJUaK5FjdJY1QDkammywy8XGLg1OJD
930Po0I6A1dYINlLItNLBUl5NZhrexo8Pg0OZRLpfRF/auLuzM9V4pKfNRFHCFa+BhOpUTfiaOQN
0x2weCj1de9qahnKr7ARi+4h8BpBuJKW2+eyV7r93OaWmZynvh/9tW+nrrNysEnkW3Scs0B8qlz+
1lilNBHDCIXNyUPOKO9G0wK4i9Y6i7kn/DD2CBGja7Etv2+fWbj94YsWeglYfd+Xlf+o8PdY8HQn
fqyLtj97jby6me6cCU8E1MEJ4+8SF8yothMSpfDoTsEUE7GAV+6GoG1TLdEAYuuhN2CG/JswsKJQ
6QduxWI4ZDrZ8+4YtfFu9ntepZg5ppspln6ESyOzaGn6E5vHFgYo5NMCyL97QJhhDtemVbPxT8Cp
mUdESzOTzEJwk83YUxLXVwQHmGx/cZlkN/2klfqmcERNFyShlt5XbTpmRxTTtL51r0dU0LLSMAHo
/GB4kkGcu2JpYMUo1kyWfLF1jcZstpSmNAuCZNCN/RiBioGqqkizXgg5Zged9kK7Eo4nknP/3V9G
GkXJJqijQt+XRo5qcmp1DOgLeszN+G0yXDWRqRtMrv3NIfyziJdDW/M8GUY4D5aKggtvaYp/IhRE
Bif11GRfSiw0kz3bF3V0SlGuxsfMsDh27lDafmQxBpxNLRQrKmSjujWL1PichMz9yQdlt6bYw1tq
WEcBW2PenJKhmj/XMjqUyypqiFQgI1K2/sLyiMOsas3oHn7KN9POnSUq6GPnh0XiWiSDURoFxVPm
+OxGSh9uSuhTYj7UEDhpDw+jWxKu0McHsw4dsVF+zCJlqGaygG8BvdxUfmnmG8rkMV6LwczlQgvs
CQQ7iF5eq5oAcFC3ZhzmhzQKjI9+7DTjsCArR4bUccySiMNy3B2fwN47TZS62noeD4lzPtWiIqBY
TOZtKGr46n2Efjf0kVfQ5nI9YKZt1mwqfeKsaXZ4R0O1g0vGXzd3zpKAmwlxA8ma31ARbCLL7jNG
SHHur/raIDCor0pqKxa+oTrkneBvCQccPzUfk6kDysLJPUgfk9Weiqcj/+7H7FB8v63Kwl9xb6at
ly0rPHvV3ldSR1GRaN100urU7hZkyzUdGRSZa669qevzq76uYPtig9OOPFyad9UqUewRuzrqTsRG
Un72agMbxujYyZZGdlwe2Gqa45GxbYt/Trl2vkvR++p3IaKTfMVCKKcVcaxdfIX6Tnq0FYw6Pw8i
91ZopUt/M1HsU8Pmnu2BnK8rEO6E0pMqQf84PsgGmjXeA089/RCm/9DH0aZpCKgdpqL+IuIEU7Qh
uuplRBsEPZ9btEPvqIh19MCpU5QW3O42gAi6sixpPjmE4sqPqIrYTJlTUH61uNWf6RElZP95QzFu
7MFzUVRGhQ/jmoWB7A/eMJZol039DokMj0YTp+PLj5ezUQbPqKsrr9rpGBTDBLEV6KZd3hkIw0Pb
pDGIrnSqD2acyX6TUijam0bRSWQohJJtncR1fMQeQARvZFlNvgqRd40HezRVcG3phFIdYy1P8Q0N
8WyJq8MiZl/ZRIbbGau8n+g/At+L1jEPrrNxGi9pl6iL42M3elWwd9CIfXNqvSe5vJDGROeZAN2Y
Cyfo7FTQuJ0DQ5Es+yhUyzsfmdXs2VXZrH4lw4fRHJkYnNyNaZJmtykdkSZbc8qCbW9iK1zVade4
gHmDpEq3snGK8cCOnSHqbOlG6RvT20nA2id2cpadGyNKkjqP6YYhKZ11TZZ2viljb/xAGvd4MseE
0TGDCMX6+UN1NSQ5dXes+opcOs+xs4OcYh3CgoC334PqLkz/Q+SEstoSC+JqBo1yKm3W6czvr1NB
T+zaG2CpbtwYI9HGbJrI2g5pxzwrlAMG8GVKSh7nUGZaAq42KtL0UGeu5qx63Y13E3JyuTPCtIn3
bDe8R3BIIJJ5g3EsBq7e8L7i1SXrcaqrFxIw2XY3dWTIjUFL7KOqXL9fzfGm5vLHN+LHqHTI0OWt
iyg27iUA/ODMRZLFbSFGn5YFw9TmQwnD2r76sWI6JCwYj51C4ggPSCcgA4ujaZFZJAgF22p1y43z
HJfBrwixbbAC63m4M6dhIhySW7knTVjEpOVYJJ9iCfWbFVSReYBtp8rejtRhj7iMXbHSgWB/Kg1H
hzsyuhNIKKcoe7Mhirq1qZS5yTo1W4ACd5c7DY+FMfrUxBrEsvIGlxPNk3RsBm1L4NjgXWt0PjGI
FEHrPsOal+lZDIn9hTZDNZ5qEuIB7PNZ7B6oiCRaVirf6cY3ERQ/kBlQ8foORbcXkLG7U5oH+nSH
RJA/ZGpst7RBeJIiYpVUKL7EuT3OPpmZFH60sFpUr3xP0oQPCknTUbqgfz1pVyB1jHLbY5TSdzDV
5oaw1ppCeiu20P7QL8MOz+kXP1MBZjsYecXJVVDlw3mZMqaVBht7ClfFYGoYNwyPgUJ/zJGNkiEh
3aLHKZKRTru2sfOZzyrrZL/yAfjwUjEc8BgRRB5qjYVB25x6WDlh3t3XKu3KWzYTI5ZNvPzuyUnb
Xizj2Mwygsyz+BNJbwZo8ARb4dzDHphy7PKsco0r+k9ZtWan18DMZ2hKsx2j7fThZ40k9dai6hoD
LEx1lOR8utAuOA1vMSERV4GedF8h9rICaLYxiwRdisryWUmzEfQCsDyfZ0v4cO+WIDZXUdDynOVu
zk0D0y6LPa0L4nI0TQvUMpVD0t5POjXNTk/Z9ey6ydE+MGiqd32vj+VSgNWIT34n4SQuA7sbBwQu
WvDqOMw+P7Nn1fKPATCzF4SPcfVFR6jLPrAfQptEgr4KB2oAZpahTpxtZgYvmLD78GPvDZX/mcQp
ng2f9qb3jQELqeNjE/rdXo1xtLImLZnoYYeMIo5WDsPpXAcU8uQ52LV+P9LPKhfBfGF30Cq15pRj
RsivfLQYaJpR7CdPkjk/C32CR6ZYGGEIZHNjgckRjA8pur6S5213Lpr9AilpPlaMFNO4ZkdVG2HA
dc1uLNzGvL6kmXbkHFQ+ASYtqP/pFo0yn9Uiauz6JctbNSKsCvoIZQtTqPYIhagsdgqNnTEPWaLp
NKnGNK9w8Ls5saNQJ0GP9mzPiDHQimb8iCWziuiO5LI/Z1WTi7uOXASxw+TG2lyxQ0/Osdfb06Hr
0hzVTIlD2iG7MxnraB/VfuHdxL4jnCuXDFeA5T0Vi01TpDTmtx7G53hkz9C2a4ixY/PkSC3y1rSB
s7Ze/1QGt8R+0iskAcAnbKmh9UL4a1XYQbrO0FRo5bWldY3hnTXUoKQtRukcu7aeOCys879rOy5U
gPP2XeI3cKBfYAxD0fJW2CGpqZXdqWHbFZlt3TcC4NVTHgsUwAMZsMPWM5i435CKxTvqpR7F8/cf
8I+kpf9REvpGOPr/pS79s0r1f6G0dFaM/Wdl6bb9/PU1pa/1+gZqzd/5KS61jX8hAoVQOBNF2YUZ
CJ9+Qq35I3SlJsILHV8SPT/u6c8YU8P+F9RDYcGb/snC/n/iUkn6qYngFKGqjqBMWP9EXHqhSZMe
vELLnmMXmXlKypK3j5VdsjyMiNBXQ2Y8+dC7FoVo4EYP82QUU/Yv1+YPSlJxgbX5fjgBJQhR7KyI
ci/kSUoQYp4lZrNSrEsLSFluswZh1D8H2dgeJur5fhG5MYMrGTjh16LF8bUrlWXs9QRPKtmGEUKV
yGnNT4pooF2U+9pdnHSElxEKtRFtgQQmq6JnZ86ZgqhJi9POU3urUXPv5WiprRNIfZP6c/gE7dvD
NAZsplLTfAhlVpLFQ50OGcNs5l35fmSrUy9t6dOQRJBTbQJ7JGY1m8YSpyJWhVt67gxoLa+Lb9+5
VhfKxe/XymZvBiQG7S9D0Le3RsMaZ+TTfK28tHrOKb0f7R6ZMgIb3VqalUuiDuNIBxZMrj3zn0Sw
MUXqkwUIcBCpCF5OuiAEo+XOwDfISew4Z/JZBI9xmblMKCISOpo0UiMXz8UUQk0RgWtp9PsgHKON
UdjG17rr4hjykmcfsNONe8ib7J6b3N4NekNvzwEQc9SjusSGY2kn8NHkAzlTUrErqItXfVIPACwC
Wp6aAnoZ6e+S1S5XRh5hPEbSRR8NCYto0bfXaZpUWho2SShAdl1GkKlBIROQAqMFgNzQycTlSVKJ
bg1Gyo3RysXQWGsEFgnzhJ5AOeZtJOfWRKQj9PggCV5hqEGieVYP6TuCwEsp9XxTPb7+rgv0B2H3
vBr8qkVMA/RwiYllMM/xJfOD/V03eB8jxeyctb/GItBFlEc6E85oaohq82hRJngM/v50fT/QL2LU
Hz+EyyZhD3kMly6+J3FcVVyBuFmBgkwX+IWGlcsWfAVAElVeYw07Pkj2WkK3QHEQ+MxGYryofPyW
Bqb0d67LfLTffg0IWgS6s8xcXNzDJgX5w6SvWU0N90ZqBF3mRu2s3jnpCz0mJ82KykGY9huseZfq
SJmBhDGLAvmFGGd9W1ruA4uUkGUombH7YZ/d+j5jq20Fh+MQNwuYngV+Npq9nSJSYhNjsqF10uX+
uW9V1b0DI/t9NcZ/YJvOfGlZH7/jon5Rqra5mUh30OuV7+sfA7s/NTYZ7q173aMt/aGK/Uff8/9r
yeIzn/w/f4sXr2k0vfkOz//7f5s8nH8hiJ2hfoigWVBNno2f32HX+5dpEj3s6XyV+CbxJ//+DLv8
JbTDvLUQg2Zt/ZvPMJ0zJP5g0BzPc//JV/jyuQQ3PodemAgG+P/C1/B2VWhNmnm2pdcwhcK9G7qr
KFfshabNL5fjD5/fCyE0NSSHMSg0pCtYML8TD395vMap8jxzGust2UfHouEziNfL+moN4U0qknfU
7pdc7h9Hk5AkOdQMBZzdG78cLeGUDIi49dZVzlVAtMcyqvqPkeYoGAsZ8b6iXA+JXuEONFYKqh4Y
vmfDz4CWR2diWPcDTTw7TDZwvV5wJDw0tfbh7xfEuPx2fL8irqCMgnzJejCvS7/8RoMMdXOABbGl
T8sgiXRGq0QmW7InWDE+vmf09FAxBQWocse6zcBCKwF1xcMN5raTbg57bGqMLGQ6wxIoPrQhe+em
XRL3vl9HnjGITTpsTlde1EwzTWlKbMbAuHxaWrjjwmjVpiNEeAGP7QC95CNmhYVLp598W9QWoSDi
rXK2A3AeFbZyqWvtp1BVz32e309kvBUoQxcOQ9D13y/nhdXgxy9lBfeoWEhksS+KSW3OaUkdrmZg
kq5Zki4FuIpUSAtdbULS007YBnWJypH89Po7i/t8q379hMy30rN1KOqQMYHqXdhf9NYlpMwv620K
IoVZP++R9unv53f5mkoqecCHc62BaNASF4dAex+JEPT/NtPdI7Fpu0iCdCrsd4w8lyhW+f04fAks
nTcH98rFU4mEOxvjPKy3ylOvQe6W55pabQ3dOV/JzEm3qIDpZIxpsJoi2jwApu7+fqbfi8tfr+b8
Ewwmsix/ui3419sXQ2a5k6aJprZYARDCRHG/pgDtUJ+P46YBCqERkdKPT1EZaYtO841PQSLREKZI
XHWZlOESvGf02pW4yentFe6sAx3204hZwKDHU25sqdXPg/LPWAOuysrJzhKP/tYgp3OKp3JFJ3B2
jeIJ7kpja7T2dVtqLam3gb7qA+e6S4rNEE/+YzGne4GkP3m6ae34GZBQVbdmciA3vjEEDxS0Yjmg
zKGZ3xLZ4xfX2HSdtYjwvciEHNReMe1GbHrqE+LzyH7YN/TiMH2z47CdYAnYRHuCaJVsdC/I14EY
XkRGBohho//wCQa38VeYvbm2usY7YYl758X6vg27vB0EBOAnc7Ax8aK9vR3gXl3mMLUCkgrulgFQ
glG/D6nHGEKyauV9dNeEHv7iwSUltyzDduvkSuzDytJfyST+0LZWf923SMQKnuwlSkBnW2fFOM8g
NeZ9wbnu5CJQWOAXnLL2NCj+sFQBNmxEwc+MAkeSvNsdHxG5Qg4OQ1p3v/39sfvTCyYZ8NHD5wE0
rQuv0hjogyQmQ7GA1NpjSt7COZjqB6aUr38/0OW6Pz/ect7vYg+jJLQu1tQeI4IqWhIDSz1NdmSO
oWlHVaONC4Sm9H/avll3dfop5jl4Zw/8p3O0TUuABce+yOv99lbqFpy1sinVtgZX8Iq344yTwvjk
I5h550iXn3tOEiXzbAtkXbV+O5I/1ZItnV9up9y5kW2F7yQV9wFlhpgEuv7y6z++qPbsuSQDgcaE
N1dYbz6mWufnfaITw9hEKGeYz2B3XkTSblZ+aZxFYrDbzN45yT9cTg5Ks98x0PlwN98eVCOGKB2i
Xm0zUnsJ/I5Pogd3ZIrhvQ7cn5Zlm0bNvCxKrGzWxbKMhxxxM2jyremUr8EI28UBNuJJSGhgqVay
H/Yk6n2r9Dpf1lny5e9X948nSjeASsox2ehePLJ25XaO8nhuFIjwTMqzjQixroZ3rucfHhobq9yc
A0KHieO9vZ4ehOaGtFe1LSYCeMwp/xCpdMV4APF8ajwwvffe2fRcQnDnzx17Hsk328ZJzZ707SEN
oIjTQGzn1iSu9Inu6nJWcYeRx+o7pnfjOIQrYMjl3u4Dc+2aKv7k1uW6b+xiI+1+2ofjv7ud9CmD
1+IPpfKfbzahpxi/2Y/9Vr3aIHJdci+52b6+IcoDSpU7fi69L1CcUqb4AzkxOiGMnlmDJyRC+u93
+4+3wcM2jHbHQHNuvr0mjm/FUvUe4RV9fNegqwItdDLt/GpkZsAcN1j9/Xjf7+vFF4ZPPf5uTPBz
x+niJiQdPCSZh+W2m7xkL7QapSEnjWjzxUoG8iSD0V64Q/YCwXPHIr3Kk+RojHYH0GTKlgAoqzWl
SbYJ+nFaBsqaUxodS661Il0FKv4iBKKwXqux36H1zG1LksCg7p1EvqC0+eTgLQFUZzxaCR2a1kD7
4yTwc6D7LNzZcGeZCG3jOuCL7R5Z7WjvCYZjsZeEa1VXoDMdZZIR7WmrLqru/355zPl6/3Z5+CBx
Kzy6r+LifshU2CVhNwXWhozsTkcTC5Op3aas9QXaFXkQI4ICZHCHkYu4DAF1P0Pa3IDymO51crib
NqzXTpHt5VQQOe3gUOy1ihFZJD7Zbpyt4iDyNsUM2vz7T//Dk4QHndEBTVfBNOfixpKdBh5UlcW2
sAnCgSM+LaBuGIg2huDkltzVFnH0e+2luSB5e72gqlO5uvQtSXnXL7YCaTpIU02y2M6iyk2LTH1p
przHZU4FYqfIkKIpy5ZwR/1NmUYGiihRbOM4p5HrW4+MWl+GvvlA0AHsHX26jUuYAkOVku1b4CT9
+yX6rSvHO0ZLjr4QqxBG8UuoOczOoHJakW+xPQKWix+snDYq6Ftoc6ga5v+an4nnxMDYxnamyna9
2RvvvIN/uGZAWugDcNHY8F2GeQ0x+i3f7XMakskxHfUrXcdkVoPADxFMjN6pj8ASufW7HIXLTrMk
FpHcGkGpIOYwwIv2A72/CN5uhByzLSN8LN62DCdcR40LsudF4ePlKUUh3CK/e+ecf/uqXRz6orCt
EBuEmZ4WrP0o5f1hPxZU4WX3zh1+5zCXhaXbmWlIsB4vgded8xTIdlNjkHxv1Z4/jm+e+vlsoHQ4
rKMzkWL+81/aCQFRHa0FDXbbD0LtfTycx9QQ7yHrf/82zYcBIzo3nsCJmvbbw5iTi5iBTB+q/QRR
iLgPbXFlR+FL53k3bUAcOlvDYwXc2Gzd9Tvvyh8fljnkhYQOa+5Uvj14iWomhGHNwUuN3GKka378
dYQIvMC7UDX4vqB5Ll31ADh7/86xL8dH3x/UX459ceKxpkVhGHDsIGo30kvXyp77HeUWaf0q77qH
SsQfB1d7GOryhEn+ny6l83UXc+eYLiH9uIuPQMAchTxMrIOd+xKOJmCg4NhX15D2diQKvnOw+Vx+
e5Z+OdhFYTuhybST3sm3GVzCjmmVzZSul+QQ4pP9+3V971AXj60PshIgvZtvcTEwhYfawupndHcm
pe1/cyRJcMRMs4G48/bhwcNSVszwim0LT2xd2ogP2XCRLOpM4xWhXt1/c2Y0bOBtuAxe3IvPUMa+
Hv0IZzZ6qt1ggQ4WaIvLDZxYEnwHK33nCf3jlfzleBdPiNMnXWtm3DTovTeO0Z/hG+wrl7QEs9n9
F5eSdUaQrMvbfrkbweFlGpChiXSJ6KeVrrhitLdUaQaGLHmvJfXbfnl+8qnODS4lm4PL+1ZDTCAh
dD6vkRxH28bwh0Cw9Zp1XU37OKWrp1mPfz/B37/K9L/mJLXvjSjG0xdvgFC6pjf+fPPaaBZOa6va
D1+aCkZYUO41kZ2qEPllMKNSG+c+7dQ7Oct/+Gq8+QEX70UrStHr5BVvq4jmdWrvBHV+6vZ3fz/R
P3w1eGRMMpJdSn12sW9firSyJ1zAXNwaufOB2rxaBEn73qPJ2OL3FYWQTCQHc6IRKS4XqyeCdZbt
hBrWNrXniCA8NLKZvaEiQEaYr+teD2/HciDwyRq/jGVMC4QuyioxI2tVDfp9olU46+l/R67ZbR03
VvumHYi7rsp73Bv2xpkUOtb6WBXWOR7M2zEvi0Uc2WB3jLDbIAfSsFsz4m+7gZh6wyN+wiwfAzeq
T/isQIFGKIsDlYujD3NtbhxjsweoAbKk9XnOaTl5Co9jAva6y9xvRacHO5x8krlztOty7aZrreyY
cKQVcQYe8m39YLSWi1vXIhYpaTbdjDKecm3dd16y64DVbXOHs0+y6WvZJOIKv/LHIFP9aqBzghyN
tPus6bau0B6tOE1P3KRnmdrDfWODQChwBS9Mq5yALJBag/TMgQVc5As4DtW+7zRkaVpTMK6Pj+00
7IoyTRceDnfidNvqNmSguG1zx78WIjMAlxrpgjF9uBSSXZNtNKsglGC4ff1TWbcPveZrCys3rx3f
2CeQIVAAjKbcKLTydO1M5xMpmWQdSLM+ZY4FeDrQxvOY6P0qTCb/Fodtt4Rzrw60nNwl+HMN76oO
mE7HN9CHSfKK0RBQjjmWV7qi9JyVuyNKZJRRjQQFaMYnVwIIwaO8V3oo18Ju9H1PBK+hWfUOonS/
j2asRW4Z99YYfPYzkh/j/j7CaHfAmJktulIVy8ZNvuQiLa+6Sb2QUTNx2t7KghOz8MTUbC0LhWmv
F7ueDh2kgyHjG0hkwtwu3zHmhaURG7sOKoxnWt5yFrFgPo3liuaLtYN4hHB24t71PgrTaGicxdQW
8uNYkpdFfkPcHmlxDwp/tE9SaIPTNDaLHkdleCD0p340aBWTsVMBhnUyc2tkgb1yJlEcRFsPcGlJ
cV7GlVrHQfGxcNHRIaBLlr3b97fwI3x2h1a712r/XKLqfOq1QJJUFiQ3yi8tDa5v7CxqD6/gKPyT
7Wpi5QvRY5FX8TbnwtdrpM29tekAs1QoBAztbEN8U6sGP0K+MHwkG3PSr0OwJT7Z+rbNYcY4E7YX
9mPJEoUfqbUa3mE5leUx+x/qzqu5bSxNw3+la+/RhXyAqt29AEhCpBIVLFm+Qcm2jJwzfv0+8HSQ
KI44nrnamy63ZeoQByd84Q10a7a4AK2NpsGWrChMPl48CPCNSjYUzwYWZ1s/Nm7Jo6EXLoAlByUN
e1v1ZvscamW2jmne+04+NcOLEYYqJEp96KudraLssJJQjEIOo7uPJuVMgNMGQh26rT+uS2mA+mJj
SAkeeDeqxpMIR+W8khW6V2WK3IAQ8zWttdodAgmaBu9k1joy5KpBKUzpyNicYvJTN18wh6mCZLcT
S8NwoQbBcysPJnwE7tdMMwC6AD2fr9uSJo0XWBNNOtKeK5Hh0lJquL44JX4agatls4p0aKGuwInU
M9IlDYX+IKhUTxLdELtlPQoZlYeivJakvL8Umd3vGoU9s1Fi5CszU2ruoklStjoENnhymR59gxd1
LUKrcee+MddFj1hIL/vyjdTLJg4WBSfZBNniwo+HbT80V2hlDjAx8+9Gh3KRW4YRGMbKnmtXigyI
7H7qm1ulMQL4n0k9XBm5cZss5rAtGbRNFeY8SULcK0pfX1XS6MqJfo2K2J6G382g6JvQLx/LOv5e
T6UE0ko6N9L0ygpkfHeGnY6CrCPAbq+ECEO3q5VHqMiUZWQKmZ0VJ2sTJPlEsdqbm+LcMtObWYZ7
ghNfvp5RBlmRf3ymqtessFlqN4msgKDkxkAxpnSnQNsjP44FQN8p3hi2+1YpvkPb8J2xmYZVPyBr
E+qDy5XzgIc2fPRW/GCgDtq5f9lW/blfRp/yTl8N2mPfzvQz6+6xMbPHUCYn7/GK8CS5RHGqvUPa
+1LK8sRJWqDOkVgPkk7roLrtW/0rUhKRM5jDGvrUBf5IZwEzo0z2jdT6bLEHu6sbRzLldVrkG8vq
LnMIwMKCeKPYA3Yf1KJWUxVjmFuHF35uuH6bvcQ9E2g/hIXtVqX9Kc+jja2YW5D1P/wYu/qsuQzS
8Dw0ujUq9C9ymn/qBx3JcGXYzYm6S1AecDKT1kus3QlFOuf2B1TTQSE3PE2VMUV7QmM5ZZuHj32J
mUsi8PIa4sodknwPcv7MNjkLxiDNbyWFnZ7M2YPWT86AcrhiFNdQCl2zbw0nH6VvYQ8ULjGDK13J
VnqkPEl6c6OjObPlnAEjZ31hT31J+skVAm1pQGdfbQp+QZidy3VteYF9a/pw6ZXRes6K5LLNzEvk
H1I37lmOQy2dTam+a30DXQv+YtT8Yh8HYbqqdAOJf7SBEgP5IQISGMQtWimT2bq6NXt61dwm+fgy
YPS5q3LMGHZpMwTm6IUmVITPUzj20Y2R6fAob/xCjOGaTiN84CiZd1Qwf3wchh1Lqxd4CHrH6Hku
wKi3cZg/+qC3JyplsVpfoLRMV41umfWkDteTKl/T034I9OGss6JTOfW7Gp0GfgE4BI0FCs6AoN+O
XMGFlVhGMIIb5C1C6wyao5tId0U6XNm+uUdZcevLAeQuRKgS8wV9/t1Ui5tWEedz84xp+aodT6Rq
76JSqvIa4Sg1YbpUVDPefqfJlAKiP6gp6Wzv1Kp4rKBLfjzj7x57GYI+0eKYvcBBD4o/eMt1qT8P
Fe5VlFL1ts9dFRbuZlCmz5C+zzvpxIDvMClLq+HViOIg1A7skEsfZLsXFKW/jn2pvy7xBVhlef/c
GCVib7XIkXYvLKxcYGyDd+PYSJ7wYbhKzfLMRk/N80Xz3GfqZbBIStcCqFwsopePp+Zd6sEX1RWN
Xi+qicCCDlbE1Cjsh76rvESKHwR+mYNWXRlxePOfDXOQrybE16bZ9ZXHypJX+AJgrY62jQ/r6lcz
8YMHOlhORVrbBPc8UITkBefTOuul67QzH9rs1Mp9v5GXsZbOJ3Re9tXPn78qww1CVkM9xfk71orU
yXWEPIj6UAq8aizjUrbSrZSkZ3JExRl5nl/N5hjcpONKyUFHbdI4eNBhjKJBLllimZqjK2Va/dcm
G8vPH7+4Y7vz9SgHqSlKUaMaBnLlTag4gB7D5ik9AUN5ly6S8oNXN8ClofrLnL09AEZicVxGtNKD
B3rZF8MTEfWt0sR7Efp3cpVh7GpjEfTxcx19dxZpKp0vC//dwyJ4bnbYDJai9HxsmT0pH4P1PN0i
qT5vR0E7DM0MVzYbBWpIqm19Rb8/8QWWnfWm7sb7o8PLc2MMChThIEuOx8kf1THj/ZXKl6JKHyXI
r3hZDq4SZJ/GKnnSy+hHq6b5usVC08kQ8vv4K9hHNj/oKSo7FMkAfR16RRcRyyspc8qaRu174Jtf
kA647XNy7Rr7FqfHBMw1RHpTDbW2yzC699oeJdtIRz8H5NIKeF1y00x+iOFcvgsaeC9F06cbSKI4
MJmoVI1JsgUE69ZLt6ou5itIXcEGuwi4XGFzjlX8wyTVGPwgsTiOduK1LbL1lRInHnlA5CpaL5OM
SODB8/lzF0WgfAJMcXKpwZ2GN2ZK87RCcDV3IjytHFEmozNpyd0Qpil+Kfq+rMUW37IQhiUUM0Po
igv+9jIPyvZCX9JRdY5IP4P7sUc7oQSPO9bjBbUCzUuQ6iK1tWDzzPCC4T7KKx20GWzGuVnHYZRu
yH3uzGhSkeoLzK0/a9fhiM4uHk35mvJ1/qTMtuogEnZeket7zYwoUWNZFz28o82EmqlrlvC+wehC
ake/YpcsCHmgaz8yQ3yNmuRKy6dtJMWk6Y2NUl9RG+edgpF4gQ7Nx+vhyDVpycAOFLEwPvjj243o
x/TMMrhnXjvkMUI36MOQf97ITbQP7PiWT53YhMcGBIJDD4P284IeeTsgzvKjFIdV6eGeM7llaqH6
FcprX0l21txDpWrzE4/4DuTIxUxHA/i+QU+Bmt/BkHodphPqOzRoZhTGKwOXE6CQ8V0BS9Pp8+i5
q/ih2Sf2urSNmyzLXsqiveCr5ZeBigaDX4bpVrFjkrponK4NLEq+6pCEN51iNk5spWhQf/xa3tcn
+c6E49zSMsEb9/TbaZqsLJlsOyi9BpFZS5S7bpRQTMzCa0srcTewBBJX8YzaXKX+6CXrTq+H7sRZ
ceSosDBjBg5C7Ahkb3mVr646fahQ7O1EwW2TuUZK3ji0hhvOwjrxtMsiOzgWLVNezkOYQmDQDiIn
DVNAnNVGGnVJ9sWMjQ0QlBPl1iXcezcEZUkqofqilnwwn+DXsCCp+8JLBvWhGerGDfMcZ+sQtStS
sCX6MQPtRjTQJD5+lceuOqp1xAyGQXvp3aUDwxmPPpnIv4mW9OwlLf176P77Kcz3RmFMbh6fYmAs
K/rd01K5NxaACSjCgzeH/Ik1y+TFXpIYtTv5811lZGsR4bqK5OGJfvyxqQVaDkJ4wb+/w7t1E5SN
0bJLLzXMvYShnKt3gDY087wU2F3r4k6rzDsIQ19+fWJtJA7oUSqCgOhg1RiDiWGeDmG5x2JLadaU
hjDswAcTXRIFDSIVnZckefx40Hd7gg2pmuxM2tlLY2R526/2xKAXUhBYXe4Ffu8OaPTMWe5KoEE/
HubdomEYgyMS1iki67RF3g6T4Hxn+3BPSdmR1IoQgJSob8y3PW45Mu6oBSKHH4/4/sFkciUsJ1Q2
B5nB8vNXD6bLYQU2mL7vYJhbCwFG2gSXeOyeOFPercyl7yJDR1wYhhCqDnKPMI7kxcyw8OBE7dDq
97JQAg1Zb+RKPfFE78O9n2OBS5GVZdOLgxRQL8whbnGG9PCsp3Tpb8zpWc0fFt9QF8McjgBNX02A
Ykrr1C33bk+8HfoQiImvJpavLbM5pdN5ELFGETekaFluBxh9M+5l3Hpih1zw9uPXeHx+/3rmw9wO
T0qpzuBxe5pv36P6sTHyctPB1VbHdvfxUMdWDM1PSB8KjR8SorcrZpyNZCxzGuZSTpNMU25orriF
1V1/PMzya96cZctUKopqgIrkPcoHCzNQC8WcCea8bugc035UU+jfnXaGY9Q6kcSJxOTYorHgQSw0
HvAytM3ePhW6kkIt05Z9MDU7U+53WdFLZ7WVfJ3rEvAD04u2pPYpqMKdiZjsxw97ZE4ZlDgFfq7N
t1Dfjp6EaQIHu+D1zRlYpnZC3Fug5Vt3in5iJ74/YmS4RwvSAAdtooyD3TGV+JSMdVV4YT8b56WB
VUaWqT2wqSE6SwxS9rlBigSGu3n38UO+u+611yMr8sHBXUo5Z4PgIUVjbZe7wrd07+MhjmyDpXvN
a7Q5p6FmvZ3HYEZvGM3uAmH59hw+qaVdaTRCEFE+MdCR1UkqSR6lgGjFxubgoM5Muw5RKig8K6k/
q9VtPSXfMWpaV01wLhrzxO4+tjzgoYD/gSUCmvLg9JwlaJSQjZk5RMZqvKRrRDKD8dTsHXlBS2dL
BUMOk5Qw4u3s1VE6IyXGliMA/VIvhShDP1EcOjoEYCZgRrCz2OFvhxjTfJZLmSHGaLo0kfmGDmnd
f7wITo2xLJJXV1qgjrkZ2hxQqAy5ACadNjkFlzryQjDE4QBcOJXcaQf7lRxnKGnE5l5ryw9WEX3v
MXsN5enfuJ35/QsfkBYbmOGD6epHC81Pk3FyMT/0Wfy113JcWQdp/fGUHX+ev8c5mDKhB31llKAS
SMwkdD/71WBZ9xVYpI/HOf5q/h5n2VavXo0En5uKC88Dxe8Gl6obKQtPgZyOjoEz0k8+lW0cUga6
yaxNG2FfGm/+uvPVswq333/jMchisSyyBIfNQT2utCZrJAgFutJKUHrzi74/ZTBz5CQDJEEID43Q
4FkODku5t6lF2QBVkNr8ofsdQrDh16rJLmb7FBD56IQJkIWEtRqeZcvPX70UpfZRQquM3IM63jjh
zCP1v5yZkACRC2lIUzBvYiHRvhnDLhLceM3cI+u8sqUC70Wr3+joRiJTfyLnO/Y8S/AHpQ5avBCH
mxPjLsMuZMZq5Zt5Ua8/dcIc2y469BDY80st812Yp9Rw1o2elzNlF0s/rPATwBHRiUzn2DCA522y
HVXh7RysgRTouxVga+ppInb0YgRcQdVQq92PV7N6JGrluhRE5+C+FDonb1/ODIrH8lMWAPCZ62IC
BxFuVEWgS1utRGlspJh6gy1WbW1sDRrRSqCi3/OUmFjymgqSF7mbfMvmJYaYHb3KkBO0vaQoV8TD
u3zQ79CfXUuo49Za5yjaFZI8Jy7II9fxmyc4uPebsAHDbGu5l7aLjMXXVle9WC4uVb1e62rtfTxh
R0czKFwggMn7OcyZAruTI4FSm4cYOqLg14g94NqIAHjxI8Kd4uPBji0CIo2/Bjs4mrMR+p4VMZiM
FSv3gRN2AoWMx49HOf5Ii6cXgSE1s4MIA3OftrFQKfdGY3LYMC5qEejuXlAydgtTnDg/jz/T36Md
7NC+By1TFoyGu/BGaJNnSA+heiLcPD4ICHR1qYVAc367qv1eVGlWAsC3pGkt5TeyjeNtXZ14lGPn
NBH7X6MsE/vq8Ex7XGuFqQIojDEuts/nFr1xQCqK/h8+zsESLymF95PGQL1WrKzsW6o+GZV6YrEd
XQZwLDQLjhCwpYPkgLvOQmxFWeKAxpOGH5pZeQXKfzTqXVw5TiRdR+fu79EOO6egrqOuGRgNfZD1
iGk0lr/OZKks8V8uNS7d8OU2BeBO0ftwMZiVXKLyMrEYZNWl8bTJLHFi7o6ut1dDHKyEpkP8sJdG
VoJQV+BhrKJbhdq/td4g7BJ8crnR0Xm73kCiRT64rJw89dIIZfp0xbqUyYpPkSCPvhwuOPRX+c+7
8l6gTyI3BbdoC1hwFGjnK63bqrmjZ/cfnz3vR6K2hhMqwQFI1XclqFwtF98OQh28mDaaVm2bBmxX
1V3HJN4fD/X+pmMowAE0BrSfTN23s9erZah0UN48XxIb1LcfAG57oRJeSUnoZdoFQNMciZaPB32/
MBiUGht+q5RlQfm/HTTBUBo/yJloIZnXsni0i/Qqa4YTy+/91mUU5NzIE4kbSUrejmIjrjkLTJzR
cZzXNBCBLmbrRH6MepWqgnninR19JtJmKqIwgt/1KSogBHgVsZ9aKVkptBVTCaQjGvC/PHUKVGo2
LLVD+lQHDwV+ErHKeMoItHBwL6QLntypuvzEQbT8mre1JpBCoP6QtFx6RYcpA+5ZEjKQVuYFjYw/
toXu3z3uF/GpnsCRWYMiDsNG0Fox6a28fUdB3qdRa6NjkRX6nW6UK2Uw9rQyfzkAXpopi8UveTzI
+oMzQpmTVEuFlsF9S2rXMmB3RZJx4j46st6QVkTABkIe1f9DgldrxT1u83Pmqfa0NtTiIpPti36q
0F7D9UPPv368Ek4Nd/BMpNaDD6Ag86ph2gCmurZUfELAL9n4ZdRF8/RvDIfiCPo9FKuBt799U3lY
yCqi4AxX1i4KO55vzF6IdVEaWU4MqvHj4Y6cS4D1OQFN+mDk+wcLA93FEPn5LPOQ6XVGBYuGucL8
KnSFcYUOKQrq4mzREv141CMH75tR1bcP2ZnYUU5FnnngqN0ymuHnjGukLr0kM/+xkX9JGepf0nD8
1+Qg/98oPRocNf9cXQqERPv822307fm10uPymT8VptTfqWQAY0NsATwbrdK/FabE76Bo0OaDYYp8
AEfNnwJTyu98ADw1nVtOGoCffwlMGUhPEdstanFUlARdrP/97zf09ebg/3/Lu2wPfqFt/ue/3sm9
kV1TmzDor6OVQCJ8EPBIGXLg6WQnmwFRPxUt4L5dD4CydninjYWLTRPojjBVr2oIh2tJMsMV0GbI
BthdfU3gF5zYs++a59RKkFsyaDKhvITM5XL8vorF54DOWtJbYj2NlnIfNpa2rc3GXoVKOezzro+8
3ozsi2LhM1ST7D/m2B/e4Ik33796i/t/3ByvpwbeGUO9vlGQ5qQLy9RQ62DKD7u/JiCfJqywgm7R
cnCwlpUcA3OSbT4FCv6i9vewTkeMbWv405Y5gWgeiwYPy16s4SfLF7ORK3sDKLc7zZr2WfUlw6tq
hKBmTFsmPCU3Xdi26SoClnPZimDcNJACoI3Lt5XRfvPVJlgXad9doLRtXUJNC6+w2JN3pDItbjxa
hiRvHdX7BnzBrQgLGkWZMM7trsSfAhIIHVWavj+0UTe9LOn8c6wg80tAFgI98fS8GOC6wqEu3EjK
Om/Q9G8ZGodE1skXvghsCSOcvoOyzmGHS8DhG11zAxHc6ml6PtqB/pC2ZoXgfzY+J4oebsbwKsXD
ya1k7ZuQkiczlq+GsPw09K3YoOhMVp9Hl0kRpp+tmCMZecbwBkph6Ag4xJinKAbecgFeKbhgrIem
bi7nCtl9bfDHTRIazad8yBM8K/Jmi70OqJ1U0bY2UpxONOoTdrpqmYDN1q7tAYMV+BbR2ihHE8JG
/A1J6bEkMZHka7+TBqDwMWSbQvNDeDryhOtkACskk8PUwV1FRY/eaFAJD81af06HKkp36JtcSEoY
+We1rbjJMBPIFGf4tsiu1D+UhvzZFLy+MsBHOwsbE/x49lWa6p3WhD/o2wIaC9s113roQJqRzwJE
WCC9FPV5LDfm2QQdcTWa6TfbWowIFdQ07WLYIu0/OVZvtJe5rrVeZ0Sl00967BjGcI5QdfgJx9Jk
UeeUVvEMD7vHhi8stK+x7W8aZNW3UH+yFUVOICCamt4LOAIOSKmLMA2Rty6n7zEkljWlcKjcA8pO
GITKbm2GLwhknmF+8DlpZgVajd9iVJQMToM65JmfGHfBiLCZnlZnQpKhOAkrc9NBXGswKFJHsqxq
izuQvKbTeOt3tTo4dMtdZG7kfZki3rHpLN+GH2Pq+8APprNp7uxPGFjzSivcAedSxk+3avxohzqo
cl2YybiPMBTIMO0UJTYUjbnPMaC8yCG/LCsZSYE1rkkIUXdqCRWhk8w5wRVwCM8LThOcAKwBfc0S
XUu1m54jWU5upAoNWGRcsc9IdEkgnV1oCkpPiemfm9iOhtdFTyvajeB2UCprcDhYDJ0nODojvHkL
H8BqVG7kwhjns7qop2IjjJGvow/ol4OiT65xcxyNIPmM4/rWiLN7OSqNVdsH2O34nY/mfeo7eBNA
EDFmmX8aljtNH4zbKZ5bF/uPfKNWKjA0qaqRGS/U51TYyjMHHqwhI0wLx8dIA28loYc0/ifjS6b7
0osciu4GNwv5XsKL4VLzM5jYvi+q71Lhz26hJtVGQrMNu8wJuXa5DC9bZcBZdBzVMyDOoKDxHtr6
fhSuRNrOnjakGa6tYxid4dY8P0Ja6ZwBUcpPU4QBtGX3Z6rSDGfqEIkfScv1sZIVKow4YlV3Yd60
dEL7zDwf6jKKsUFRgLDHkLB6Qu3EQbC6X0UGtYNcLqhgVTAVjImFVqv1IDsWLti3OSuMM43lus9G
o30IEwgnztyHUb7pDCneygY65g+4TZnWfawpmYVjBp5ks2OFRl2+zFY1LlSlWPGvIl2PN7bdUCiN
W/zOKRPK6MtgnImxn2y7GTxD80EUsnLvixwTBx8WDVn73jKGunbqIMYCJdGVz5OKYUlVQFqp87r7
NqQK1oqK0Laxlg8rXOoQFlPgCRalXWrcWPGAL4kxrOOuUVwLrPFWKwXRWt7FGat9xOzF9sdd5+Ny
uLCDlHsgOrgPVPi0QklBpRh+SD2O+8AIvmijj615jaMB50TuX1SJSD9R/gGI2UWdilhqEcffJmHc
RTWVFdT1rHGfo+uwZ8mMewG06iIvyrB0qjzE6qdpSuV+6V3eI1g+7m0rNbaDD/eg6jkw5IC0Wgdb
chda9XBGUT27C6YsvVNNac9+H7Yh83/Z6R39utmX68vAEME6wh5nHXDmYqO4SDNnGBykcU58XHSR
N9Y9C7yfs1vT7PuVVmmYzMapsC7sWNuWgyYje4vU2309V9rTBNCgc7PRVtq7aJFJaZUp2ARFHyfI
lbQw3MLCqmVoQXp5KULdfCw5h0bH7HCt7JliVwrSIHZyYSAf1mZBv6o6rG75U+UNNb5tUY4h1FCU
yQ12jxCkclntFrcf84aGpNI5MDBqBcuD3FoHVTlfY8wqIK/qmqeYkpauzURLb/HGWqtWmXwyiswI
zoyp4Bjox/Y+m8TFqPfahkWIinRkFWz9PlvbqeKzX/oBK1Jp6Lr7CauDfRDX803eF5pj41ji4Wox
X2RKKT0ALEyxsZY9yUfTEW6UsVOGeUCALqmeUgyuVpNfaE9qWwyu3MX2WeFL2J4lYX7f1HH1FFSy
eYm+Rrmf0I+7iqXa3piBDtNoGnH6UNh3AVLFm4lrI4JNqPWqC5BWoITZXSJQrHFqRfFnenTJLUwB
ME3yUK+DufbP58Rq72RM72LX7GREuctUwv606DRIo3E3QGMRTeWQkZZPdjNaF/5Q3ct5XD5Hesc6
HIXtsBms52RSueqkuAjxpCJIhQnZVBtMuNKzaQiDT6aS97BDc9W80eqqw+kQy6rHGHQ41OA0M3YG
xjur3td8mHei4O43W6temagS+VyoYb0zGoLmldZozfd2DIJV0prrStTJRsdZbV/PurUZSqNxFUXL
b2wcvS5lBLi+h0gJyaufe1CdUxZLmJuoBOrwL7FlmM9irqvz2O/ilRVM8pmaVqmrVQrmsGGf7rDJ
KJ9+HhBBFHUXsW37T7jEWau0tf2rUsFlgwhOZqf5SR5tJ0UKdZeVVax9mTYyZrS6HKCIrnX6pVyk
6n3dZtYKPIh6n3YN9p+Ye5SjvbJjS2vv/Cptv0c97m6uaQ4cM1Y77qFbNNGnEImfhkgkxNyrl0z2
moZCyCqzahb8CEcTGUCfqM7M1XH/81qu1AaZtr6p7B8YK2CbBsH1e97Idlc4WqAr90ksM7fKgEs4
yuG1Uqw0ofSLq2yLnTkCfvG4yYJg2tdNa61Abg2fqeMgJtMH/j7MTGAzcPEQStTa8knDZOjSt5Ue
Ulilj/uff0mkwYKMDY3/mlBmNXbLUD4BFa/7VdEZVuRS1OIB8JzhfLMrooVwLM1viLgnPzBhxME9
zfmYbkJUtrDgC9bDqIx7kN3lE0Ti8nODFhWhl4jRQlJakx+Zffk0zb2874n8vXKsGDxKrcptu8pW
nCbmHrrLcCs6r4seoLkuczAFU8ffWnoX7O0YyOrP6Q/s3r7WjeofqcovJebHs+k3/gv/NC1fBvpW
lFMdBWFL+vjHwKvn9vnN/yCXELXTTfdST7cvTZe2f2aay7/8V3/428vP33I/lS//81/fii5vl98W
REX+On+mhPwqXVt+/x+fu3rO+Nzjc5pGzW/P+fffNl3b5W9y75+f/SP5RpTldzDDwEz/1Hf+K/lG
U+F3wPMmQqZLsfCPzFtSNFJvcFzgt4HGLfK/f6XekqL/ToFbISOHfmWiYKz8UvK95LKvEkxB5Y22
FtJhMEsIc+2DAlUwCAgSitx+ijvMY5xay9KrMY+ETJg1dh4iBbUTczIlazA9/dckzsSLpYYveWA2
z00WtFcpWr63yiTPXiO0ev1qSo9lwO+/Hrhg8ASoTlnY8h2k4sPIF8cJrf1Uxe2+VNRuB5XdmldJ
Vunbj4c6SLWXmRAIUzDhpIELKPht1t/2YvADY24/TRL2Od1QB+tADuMTqMefNeC3E75ovdIcBcbA
e9SWEt6r4sIwV6bEeRk+0D3quLArnUxt2I9VISN1wfUiD12JAVfrJ/f4nVlXcyVdJnV6DlDMAKgc
5FulowEwz6Fxl1nMOKJYySqewPoJ/zYRVXme9KRNcUCwV2Jf6YUd/tNse9n7eMZ+IvgPn4VFo1os
YOSAxcGUEZBq9ZQ14YMQUvhdYHq5J9nGKp7WyMaM8KGIOmU36plYdTokkT5Ffg/Jh1W28H/rcvbS
JqvdvLs39D5e90kQ/eOl/tKx9E/PnNdHzv/+f9ObX+Ao/7wiuE5/u3tO++fvRf36SFs+9GdJUPzO
nqLtwlGlgdJbDrs/ROdt+XfwshSdYNYu7a3XRUH9d6piCwkOEcQFRfj3ycShtVzB6CexgaAr2P/J
uQTFGTsaCoIAr+B0iGWc19tEhXI8GVFvbPoQCWaWslOZ+CG1yS6L1J25WPsleYJggEV0LxC6LJMO
SUOkvYrqMckp5pvW3OxfzeGR0wghsbfnEV9Lpeyh6DwpK/5dI0no8zjRBTM2ce/fdxyqd8koFc9Y
Es5nZaPa2yY30nMMJrGdln2jXXc23qROg5+m5va9pVzUSlbvW5zjXDOyUtVp9SWcaFQJi6xcN6an
QmmwfzJLAiEY/+N1YAk/dGWYJXCI2hHvDSWnRpFGX/AZz28bU5sRGsJ66wZBGEp3tpKclwW+6SII
EDwx1NF0shEqnQCtu8oKIb7WrR2vVCPCgzWfejNe+zUu7N2COKcRLGuPYSRpgvJOMn3O4wZDviQ0
5cvQbxDCrOZMuonrqb3JlMz4XkZ5pa/sOVRLp2sqFEm7OtIRVe/xMkYHswkQzJjT4kxLKQK5Ps8h
VqkRCfssJupp8XRTzdJRkBh8qgsxX4yqkmwqoF9fopYytNtKKQRHPBNxXqW0gM8ydurPSWZMOz/N
Fsv2fPhCMcW3nbLRCn4fxnfoPmIya5XfsXmcQTpqE5LYSblI1/ACMmQLg/Y6VTk9/XrULhVgKvEa
2VB5h8Cflw/tjhzMXM2m9UMOjPY+wHcxdlqwQRS38OUhSVAR5wbenl0qqRRf5WW211Fb+45M5oiq
TG3GMziOgtARkY8AApSUyp8CMhUfLFRXPBdjI6MK0tvhWZvDwZWn9vOYVCVliFw6S7OkdNqyXMYc
6pUfq0+Z3mrBCs1MieBTuvKNhQOJWWnww9csAzI2xdYqVj4lSo0TXytf1n6HC3pt61/6OvyCIAc2
mziJCaoNQXMupAq3oD7F8aAaEByrqABoUbmj7pJvBkoPlyRel3jSXwWLLqdIMkwrM2tsmBQgWIDZ
UKTOpHS68ZdMDvM74SxqSfd0j5NvRgv91piGLPIMzE2xcgkt63GeFY0qekzyWk73c1jgCrRUAFut
9XGKzC0omRpubLhyN+M6qFvqlHFoICKUxnc9/CNvtAwXU1LKl1a7OJ3lP8wB9RJpVPt10EjSi6Gg
ejo23XOdx7Ejd+3nQZ1u0gJJVzwGAZopFLNDam1FjMevGnZfzDErKac1+SpXtK/YzGeuHppq4KiI
eYqGQnpFSdHxMcE8i9NuwpYFqTaFe26T2029GpBVwpnppvET/n2s5PdJZb9QSKZIWKjZuivqfWm0
yaogs3KKhnUqKVIwQ89HIX1ugcm4mST0Hid7SVqXujKeDdyEXzDilj/XujpvAnUYyH4xnPISU00o
eKo3hZwUbon158pqlWitjvJw3epU9tPMfJhIdNy2GLWvABtNw+mVRvtMkc1gAfl1h52ElZRulce2
TDHKpNakKvu6M9hNiaSzViesWo0CfVsJtYEWcX/8y9Fnqs2pd2dLUncBrhjrxNdTJ8ZaFz6Mat8K
SqyOqAplXU86VlWk9M6kB82m8JUiQCDElHyHMpz9oI5LIdsqFz9kee7XeJBb2kpDQf5eR4HKWM0V
B/uVPCBqpk+0TCUNyyY8psWtXs45nXXht3vqlKj8VFXziKqLfzdO06DvUdFE6kVB4iaUoq9YncOz
kqdkZw/DuE/T2LwDX2/gcz6Q0CVRiG1roCANNDdNcReUtn9PJDif6UlLQbFum1WiC7ilctmsYk6N
DTyhyM0m2h30FBIkL0aYD+i2xiaaTPCe8im3ESqOx+uerO6iGNNycquUmgY/ztFMRmbGKU14grMx
+js6UeN+inEC48wo+hejW3YYGpHPUa5zZ9hj7v/obAo5ex9H7scavj472CzNu7wSjXKRihaa/cf3
3E8Y7avA7uftK8AGGQrGEdx2B7evFoNaxWbL2HRSqLmj5OPPODzMxWA6ZVRpaKbN98pMFbDLv2m8
dqdKcS4KQuk+iXDG1kxKB0VMCrzI/9mFvdKNLHNkIPoaIoCk4d0PWCqzg+TTbnlNH3/9nzz4w6+v
wKYAvQDzFGj92+DBrEVTBr7O16cM6NlQbWDjXAaoSVljT/kWBqVpF/uUWqdTqpGHY6lOXXzE3Kpa
o6nhBb2fnSGGcoLq+D560ACIAA2DHGEaAmOeN0GNLtHua8FobkRati7sp/9j7zya5EbOdf1f7h4T
8GZ5CyjXXe0dyQ2imwZI2IQ3v/48WTNzRDZHwzNxNjduSAtpJJGNahSQ+eVrn4u0tDZ0qQ6bBGmU
1Y+H8634R/Pv/+ZY/sOI/O+Id/Vp/h87uyO1+O6Z+ensfqirL0P72n0/G5//yp/DMbMsHSqYKDmm
KccMh8V/NTJBVKOYw38IWf39ud2gxwni2MYPhZfDR13338d2w/wN+pbcZEbC81Bt/6Pp+CfFBQAA
YlSFTFm8pe8tUJyXhyLNXXc3L9OyZbjZAP05l72e3VkaWQNkAEZD7FIh4rPlNS8AnO7FmpTmccTg
t6XzHY1kae1KQ9x/dx//YkQ+63V+ePewyfPqIfUjQ5XE6ndsvvC6yeztMdmvkxF/LOIqhpss86QK
gcpoOp+6ZN4CfZdHtj+9OAEUEpDlkgR+1GNteVjFIreNNXSPWjp2KhahsyNbM+oDdA2F2X1vEMKc
pOI2q9deqtHaZk+qS5P490zvo6GO469Q4wEJeGnL8B3nMZuNTerx3/+q74+/SBYIA0CRZykJFs7w
d+BEl4KWpMkc71Kgu8e5GvppRzNiSnSaQdSiGATRgtp69DXS4lttEB9LR2ojnfapPzDu0CWl9WZ2
I8in2kNE+l8QYRjhkMhfoCiG+iTvvhQPEyRP5/k/3suyU78xRz0Q6T6b1vkWDKd88p1g22LaveCk
N92MEDhPc0qD+NqO9s0aSP+YrR5K57pPhjAm+eRI35y4dNdl2v3iPiqM6YdPx1kPKSX2BEzLnEjf
3Ue3hnL2Z3z7krTzh7pvZg5vuh9ORlEeSpGPz2zgN7C8MUl3HKEcxL6/UO6B7/z8IViVVc44n+Pn
7hNcxSgv28Ri5HO14opwl4TO59KX28zOPySQg9FiFUsIgtzScN7ZMGd1vvGSp5UDD4rwyrjMm9Xc
dt6knzSHHO9mmkJrXBlnk7G+Z8KUzqbWloOLGhFM2zFvLeFM+9k2RCizT0vXGuSd6Nkzrn56D2WV
P3cApmHpkS44UYXcatMjVIe8aqaSKRDebwQRGsRjak2ptiECEy/JWHuviCoNVDK0Oe5izXTqEF6r
itx4SJ9KnUp5vdVPJA7TSQnlzvhS2WryXpLxWLdBrm2SpdfDDDPEyxBTooQmHT8Ewg5bbGjTDnbB
qG8DI3sklW2OOo0ySUJ27c8TxUqffCNvDqIhWKUDu44sN9EJrl9nj3eZSXo7FU5XbySBKl81rTDC
xsgdEmy5v1PfxqSxZJyHR+R4zzAQyyZOqGVaCb35FKCDuNZK5YjGObXvzSHeyrgVR/rm64NmN91r
jDE6K0V18vGd7pplLC+G3CSV0eqyDfEp7bHsavDNvIy6uXGg7ceM8oHCvTegxSM5anK7uDDC6WJU
J6oW0q9BX+QQac14NDT5YFFbE5Xt+KHi7LjjZD7t9WFZP3hFLVHLusENJcctsu1RQOd3QfCpn+KP
8JK366KPTTgOjvVYM96HUKSPYpplEaX+EjxmNLh8SwqZpZezFrjXSGtmdAOGsfFMmLxRIyhgs+Tc
e4R183Vipkz4WmuWD+4Cbb1Uhrt32hoyc+4fllLWO5BAiJCOkiSkYUW/wW7ymKZZECWFsQwh4Uzz
pihrbRsIvsTZrNMdDJFx5CgkvoJBOCHt4MW2nnyYh1pFI0wfizTQvtIqR3Dm3KXwIfWnOeX84tbc
5JUs162bufGeppjP2sIYHs8BZMfU3sRL/2Y0phnOgXRC37O0sIbQq7Nk3DoaWa1UuzTbNau6SPAg
UW9qXo6rdpc22V0RO91t3vmR3brDschXK+RtjGnUjfsveeHcOka87ukvvy5lMu1SpJVExXqf6b8m
53JKVCapD2IjSpqpAsE3Zoo2NMmpolYzNogq7czLeYzTb6CZ3TVrjc4RbUjNj9NK0G9t5O7OiOvx
IFZkt2G9UkWa2slybAk83Woy+MpW3W2Iw+xDnsnpRi75ussz0T8uBUegpG7s24a6kYoTAGG1xRjJ
ltr7jTAWi/rXNi83TiV0Ti3e/Ino1+DNUvA2ygT3A6yY/YlmCnuzBLY4xSWoQTgUOVHagsi4g9Ot
97UZrNfIDEoiNCz3xm8qIpKXl6TjpMF655yg1JMDzQDxTpO1/dxaa/eQpvHFGhfrRV2W8V0+g7z0
5aRSg92DoZJ0snhxicAwzOyQB5mWE3LiCzCWOh2+5byjn0zdRb4UF2Z5U0BiHVQ6xK7oJ1JMl4yy
hKmIjGTN9n1Ldi4U1SxfhgpCPSsnXjdyGYdiGb7pzjpd13bbbp21rdZtHRcAGYmbZ7dB12khppgP
mVxObTx5x7RjGSMXt9mgs2guUrckrI26+cul03La1BP3RSClq8JmmqvLGmP4zrfFxy4AOmq19J7i
nObaplX2sI4FpbrlVF0YHviV50/B41SRScC6a9x30NaRbnbdznVTRigdkUMARpXKyEnETZIO1q72
xEuNpF1EhjZ2MirHgS4QGwNFn4yaubEro91nwP372uvbC53m+0jHnkCOaFCGqMfrhBrgAjq1Jy1L
dGVE0Vx6LI0m+zBlhnjS80r/JpN1ugrM8g35v7j0nEAekdY4jzM6hqhKAvNoTNm3wG0ehkJlPQXD
h/U8UaWJrHYpzuirhMK+Y44JA6mZ9K4aj9NG1Y7xTeaWd+XaP2d2TZGu4T6wTaUXljWjPiJY7VgE
wU43a3nhttMpc7sbb3GsLd7baykgHbWudsJctO3RkyUt3XZjHHKxepd2sl7EI4rIoRgI5J7khigN
/Ext22t3Ix055EQucWjNAr1BK9JdnMVvFfHUUYrUKiwbtzgkS0Ky0yhf2iapX42mkU/CzIotDH29
CayxjfLBdvZAvxQ2FnaGS9+eQ4t43YObBwkvqG1u52BMj3baeHd276dRujbFriwQ+JhnAYjf2jdD
mcGNNzbPNzvfeCBTN7+smfielqAidab0vsymRqioeBoy3EvGEt824yi3LfKCb4tdIkaAyL3KYg9R
0uxUodfHE8AavSVfq04U37xkmK6bsUmiVvbIPsAOwGMq/XbOAtmRQaGVdWTS5QLIpsnMO3ZjPCMJ
SnqWL8VUDRs/mUfyv5Kack1tqDr/shUjOeGVn4AbNOOi22Axo2bs+3Gu9RIgdi6sh0V4LRifiIuK
qLamSaNJE5W5cYae+OnCMYJiP0ir/FyxORVXzZhN3qVbWtjBDJ+4si9kM2cSSVSj66HOA1QfKlq+
bPjnss8fZOWVJyMuBtangMLv0XX6/ppipdo9JJRaAw/CPyRHXZ8bd2dOVjuRBb0AcWqkXjPyeJ11
uZKReGXYU/JtaBeQlSBNpwezZr665jEfOMC0hFjNaUV1YTcTmDxzP0w0InTAIFCaGMCy8aRaqspo
NZfuxTYK42loZb636du+lpXPors4WuSJMnjV8946ALxZ2yrzPVzKkOUeL6xM823lDJSBEtveg3YS
mmENqb0d1gWQfuyShSw6yyNh0wCBCTV9nK2oNeu13qYEN5MMXXu0U/R9nz15ZCxot6U92CR7u8nt
kIp8NwKGblll9EvkztaVRQX0qZjq+KOHLqrd9qaXy2j0xnrZpqlgbQraDMxilkBscS/jC63Uabo2
PZI1XLurjrJypwdrtJsLcxjIdzf1ERWQoBG2Rf30xh1gThuqWDKDZu593dTxRSpGZrO1JJTPJDGa
Yr/xDdpCXAyrZrRhGwtxa5qx9VJL3frErG1t+SPrG2zAuo29pCJ0Vqu9r+iSUi/0RGc/eOX00MZU
nA919Vw2bR3FgXgR3DdyOVA9mdk1bZcv3Zr64WpbDKwj8bU4nOatmXf3YzNap7pa+tM6eSuSMSL4
+0rPwWbdpronWldkh4xaGckh1qirg4zHGDAyKaJMo1YhrIhddMA6neyiTPs429reMJYnWaz9xonj
lBjxfDA0yIu+M+/EGtBNu4o2/zIFxKjrjJdf2kRrLnWfDpPKMMtjK83iQ4qorXY7jdQkT5Ba78pH
rXY1RBdJcyFHAvqUEfpGGzNxZG71wmyR04qlYxnmjdHO4961GkcHHbXTnsSepSJ33axep2nq3nxE
fx+IAXWPttd0py5vly9Fln2c87G7qI3VbDZpLeFiCDz85IqaA/Da5gke4d58zWA9jovZJFc9cvmD
iEfCZFrnyeradTcNyVWn6ARDEQvVmWMgLbB+1XrFPNiKhKioGyWr202nPqQqA54CWRmcBcrc7EsJ
jwEOnV3z/pZX8sxyDGfGQ4JrYOBUPMiqKJEFboRKMzcqYUtGWJNS0ScIhGBSAkWq5IpeSZ2mv2kU
5cKdgH2xz0xMfGZlZkXQINzEIQ5nUyvyprRqDfGVonQCRe7ofn9nxQnkTZX7Y6RnVfySn6kgrfL7
vWPz0njzUN4stTycdbG43d0NhUotCD+qVn8ctZD6MlLwmpbp09eixkqM0GgDbWNL7Svi9vmGAvkj
+y6rXFz138SZl5Le6AeHwbV7L2q13iU+uurrQ39mtIpiQoDtLTlxvUa/dkdpy+6Ke/6t0sVShcHi
HKy608OKSP2WHuSNj1xu6qz0qDlBj5SrvJt6UUR57r8kTbOGKMsYJq32NemSCc0Z75czAlTGc3GX
Z7lxNdPd8uSbK754WxFzyZmjKwI7RnYYlDtS0ec3VpSVbKw8GhYkq5wXuV5hyDCTk7MJXM6o3eCn
x4QFOIrJNRwisioBjpD3K/qDllWXEPsgSMGQFGcoMi97LqY0C52GkZPhezzVilxkpMsvbUU4Nv08
PdILeyzmHnazKR4WfA4bsyiXbSxdDnMA29WTXOs5SmdvHKF0OsclpF+zHvo5Fy9TSTEN5KdetpsZ
se1lSmPdxmxYzYPFcK7nzDZV+K+17Uzyx9lxUrRl+BFbnGO7WhD3SViX96oP7bMsXO+asuXsrczL
7rKcgmnrNHnKyNodE2gkW/PzjzFVH85eL7LkGLRW9hlCrHtJZ3/aCXdKnhlsKSEPBuMky3F6Hdau
vVmXpot0Cwe9+mR5epS9sKgSrSzGB+Tmn/UpGWlhW6S/K1vXG0OdzYAUfpgOZZaPUEzXlyIzs69n
+OQ/EO8v5Fl0qn6HM/0E8V7jhuJlGX6QZZ3/zp8Yr/kbsgLcmli5KaM9m9T/xHjRRqhwEV3xBwBh
Kv/pT1eU8xvwPRWyJBxBgvgqFY7w/z7F2KT/5pGszIEK8BM0mTrDP8VpfwCnf2eL+gmyI3+REDHg
KK5v4gcHr/pOJ+QVFMoCeXU7DkUNyInjPKA+6HdWXOW/AL9+oiUQepDeB99jk4YIlvnjpWrXkk4m
gnan2qWbsqfRMN+nvvloI6btPe13TgIS4K/7S3++HLccvNRENYS96X3rYy51f6EFp925g/Vox/7W
Qh/AYTgjD3sprtasSH6BMP58L7ki37DqcsWw9h6oHdvOaZeBK6ZsQazCzXYemy1j8a8yg37OiuVx
AvnHZ8eToNx2P95KBytNVvlLu2uSuDtYBEjSLgBvj8kmWdja0/zS8br+EV+B3FXVSD/s9MBP+jTa
8kO5uPuKocPceFOwIhZub3Q7llvXjI8Vi9i9M5TNL5KUfg6sI9MCsQ5YFs+YYid+/MSZiae+CJJi
l2n9FX6zE4KuWy8JFoJoOKik+hiNIP6bkjPLFovItP3urfwLwuBnsk59ALoCedlUUsRPWd4cprFn
+yTVGQjOw2quOYDZsbkL2KOEp1UbQriOgaGFPqH7a+mdCLe8mBPnVdenyzqZtbDX18/k/P0qRVf9
6j/g0hAYgY93DxIWJuO9MVH4KeIDryx3sZlTmLHGLkf2xEKIgxxUB/SSOOQtCWg5mQ4tGqSEWL9Q
HLn+e1yahQgBKGsKVI/FS/OOy1QgPIrqQOxKZrtvWoa5Zl0WJ8UXqYpzkH/Xm1QZcSpRlB+1uH2M
p3WNYvT/FW60adyOcuW+mT52HmXsAXDRdwQs2zvLGx8H5f8ZlBPI5w2JAlk/cqY5LsotBLNhjpb/
aNNtpm3BYW2xncn4m3DpZ565zZaMbG06T9fhZNZw7luoGP3Nlb033idWYbz5VYE0JsbFyMaoBR/b
RvQvHf96wQGkv4ErTvK6W9vViyqOGPVmXhr4iUqUJrxxvOw6mcGmDy2zBILTLjLIY6IeqayuvWlh
XEjJDieBnKMaVSpD3IRe1+avHRUqz21OCjbLUG5tMRSt+6ovlh3KMG1P6k49v3TDYmT7JdYXxYGM
ATh8lh89t1WHSlJ5rqmJqdEkavJrycUeLZq13E3l+8UpbQwlONP7b+aCbmmTG358XXR9jRCha09U
Buk2w+XSOJuCscHciHElO7gY6uJktV7/LTUnaACtDl6qAHvTxpu18kPlufE1VULTleERlDwahXks
epE3G03aY1RJepfDHvl8HrYEEFykCKnRwtv1cqiK2DB3HSp7/KHlQO1KQS0ss5lLPXNq0nWz7yYf
RMRP5BhCLrqnYO0IMs8Ks3uTItVuksGRyzEl2n2hOQpxwNbvPHCFdnbXNaTzmUpv7uWEhMwGmL8o
G709EiYj+SUdPx/daJj6ZjlyFDHyIwARqiXRp05Yp8LbIeLJw7GRFL3TE1L6N6YQC5gk5SVxNFo5
QMDg1mtYta7Rbmyrf7ITJ9Oj2OrmV9NuMgKfMjk2ZJ2jst6Oa78kV2uXaBlnggzXYJ5nd3FuyyAc
llJ7TGofhKBlNo2qhsF2O+QjOgNn9QEeoJtc0iopg6ppW/Scu1kjj/7oK6CmVpBN6y32V/+M43QN
8HauwJ0VPO6qcfz+ihuXfWsVCOQs/m28TABPRfJEAtdVrgCjFeRIKgjJq8r8UiuC4SAscluxI8kC
DRWwUwyEssE5uGyEAqWm0cLAAmN7tyjICmmFuXUUjGUrQAsb4hwuCuRKFdxVKODLVxBYqsAwJspi
m65B/dQpqIxI9hcN8io0raU4FBIgo1TQ2jB6b3rio7hSsFuhALjVAPfrFChHUhNSiExBdZjruNeL
fVeP8wVh4d7lpIA9LU2HqFBgX1a7dkj6vwmcaFyTZ2xtNXO4wZZzMhRYWIIakhkyHzO9NbZr2q+H
1fAfyO3yQdqhfkat3NVVod3otcUZ3UjS7dz1xnEavPLY1768KmbsdBaEGRFiAJqmS0Rz1Zi3JlAn
piUwT8H531E4qKYbEqYSbHTO8rdGoaV6Za3fZoWglqybH1qFqtKbVkZjX91R/uNuLBJ9k02pcFhD
IbId9ySSCqXFU+6SfDK0ezg7QFyh8FzKTta7OV5aGckz4DuVxYvt6BaGJXFjKlS4kzUAsfM7WMzB
Y9cqBLkFSp6EAFSGAQoewW7sCP8w2kIDBZpzxqE59FwXCpvOKe/2AKvt3LQZjerq0nVyoGw9W52X
Jjfy65hw7EuhMG9M9M3FmPZDVAuOTtpUe0drmU5ywsFd1YW4rkpxNwlUlRv3DKtLhbD7nZyuR4W6
p5pPaUEvOsiQiTb0Mzh/xulNBdm70kAomRTHUsH5HFi9XSK7L9AuXkjJfXNj5K2sOHXp2r5RhECf
cK83xZknWJe2wL7JWLGRM/QljMOMWWer+/N6smc3uKvKYLkw3L6hdcnOLrzMs55TFot9ktQUnQHA
nIyeWm4PJiNXlMakyA0EQ+u1Dd8RkKF98LVh0w41BlDTmqGEVkWPNIooSTwok3KVy4cCq+5FoQgV
t+3nTzjD1y2+ClyOQqutU4+Rl81TsK/42IH3kqa226ZmKswUeUOC3bozFKHjFwWWcs9Cot6QDZ4o
8mfC8BMKUydOz1TkUIKUedfPXb01stXaxFb6EfCVQohuWOmqV8wSW7L9GfNVTU98i5exLLqtL0xs
RHPMz0/TdS8USWVbzdtYrRdjvb7mEt4Uu1sRSn4FYIT4rWN52vpldR901soh1rq1BjMs0rR9LWni
2lMWB3kra0AJPAzGiD1/Td0bGNeHSvFqjTQ/JxY+tBEwYZtWqpkwzim3NIwQ1EfDaYnEzMmKHF1i
87Yo/q5VTF6MA46muwtbeJ/hruJ9lQ8wfoJ9u3CnKuR2fiqXNIXrrAgCkb321fSy+4TKsiTASCz9
tNhKg71NUxyj20jj2Cv8XwRpcDeQZLCxhT/TtIbgLUrq3sZ1SMHcRpcsVIXtDrsMYMDFkfUGADa8
pmcWdHEAhldFjab0KlLEabb2B6YN93pddbr+RpNX5jAPWfEktL4pogDqVSoOtvU763Es/KHB0T/c
xr07SCo47JaACajcNiHLBLikeCAWfvwUtJq4gdTJB/IJaiEuOfWjRVnS4OOar64NzWhjp+8xRT7z
JohjkVr4dAutar7mjs8jFKRO/2FdiBwwtGneCxknXlSXaA82csgNKkosG5eaGC1Evsba41DDNN4w
SwiLmU5IfNtoVlEe0XEXkMlDaXBThriqzBsndepbDV8dis6yrZ9jV5v1SDqz2UCfB1WzWRohHmuR
IRrAJI3Uu5Nu9myVlQ0O7rfdt24YyCeYtJlcAyv3RU2lSycfC6VqQEpTkB5QDZGzFqxCUjNOMAX2
tQD8sC9yK/FiqMRs7vZu2TpXvi+yL8g6Clw0QWodO7e3TlRY+geZ2P19sJREEAr255eMNSDs7L56
mId6a5X2fClhb9qNq/cVS5Yef1xyMoqhKafLLiumA/IfeSWW3n5DVcyEuXG6KvgE/up/K8pm3vOU
r3eTl8SHiupLI5JdY+2RweOT4703dpTOLQHh/oWHl7ZagY+HYk22/pIvt5mZuOO9CPwljQahl2yB
rhMlXm/xYztqxubBCySlniXlP0w5MhxMFpm6z/JTTu/svNdlNX8wJvI09GZw0iCK+163Ni2gK4l0
5O6WT2CU82ePo9VXOfjLgwHsG0R9IVuS85vAiZw5Adc0W12nzmVmDWdMqh+apCowomIlKGBph8UJ
WTfYhZc64LuMl/q+KXgg9ktTa9eIaIAhm3IuqMecqq1ppN0HLTWDDx0/O92CX5SR2xfjncEZ4ULU
aX9fiVXbF0vRn7wJUW2H/FUwUK8NQmr4jme54PJmqBoo7UPATDNkg8K9PtoWxTLMnau1hmU8j+5z
IRwGsXZ1rsyzqR1ngbtVqHe+4avNduXZAA/buCD4SJUxnhVeueTF2TJvSbLVH/WuSItnJOuQyWeD
fTAHmO0L5bvHh4YD/2zG95QvvzGVRd9Wbv1J+fZL5eBfmpZAzQRL95php9rMwsTrT7bE9diqAACr
CJzL5BwLwFG8eVhVVkB2jg0wVIKAGeTTIV+GQ6MvnEJUzsCsEgc8lT3QCykIGlCBBK7KJjD9Ko3G
JKiPrkoukCrDINXWdsPwkGLgIuEgVlkHSdU2u1jlHwQqCcH8PRRB5SP4PkkJq8pM+A9A+D/ybyrv
3b+3SD22ohJfXr+cHZyP9dtrUn8vBzXV3/4DKnR1Ao8wR/qgOohCz/XUf0CFrvFbQMEGWmPbtCyS
lFGK/gkVGr9ZlFnTakLuEnihavz7F1SoU3eCg4oAN2R57j9BCt8ZF5HMgTd5CFIp4FBB0gr9+g4p
RM2WzE3CC5dOOArHsYOjRwUUfXdz/gKn8RV09R0aQhAc+XnYLZUzDOzxDFR8dxmXaWEdujwONc8I
rujznZdt0Y0ORcWkFnzMU1tDKUYighvpC9aeLSKSXN8wyM03C/qWZbfGjtA3rtTHbuuuAF2Y+4cs
3SAXF2GX6uZ8kpY93JRjsxTb1ffnN7uM+4tJszQ02ZDOz2tnp97OrCh9iMbGhJQlgKf7uDqyvcV0
kCSXnbvGyq2xWHcF+RPNBhFC2xOOFCwthw2thPoiRcI5xkXvD8fMa8Zb5GFUX7ejnK9Hv+F8GTQY
7PezywoSUrpdncoq4RyeVUgaNvUap5QU2/x6oQ5Q921iueS8Rd/yTa6l4lnwlWeh2bnDc2PSRRy2
NuFQG5uii9NQeEhgkPrZRzOjKxQk1Fs3LqjKupWrA/tZNgVVyb7QsbrUeTrOoZPXix2O/DYIB+zq
sVz9VYtqx3avU2vAadZMTnonbW3CjrAW8c6qqibZxDPgamj3TL3stHk5hqgczGuNaKG3PPGtXPFX
ya+iMd89jYB4HlnppIKd3YWIY398GvNyhspeWi1EZBQc2IlN5Brp8AtE9z1s+ftlMCeQFOUbpvEe
FiNpxO8D7O3h0lXTMRfefTcaZsTMSPyVhQdVxHF8SSHNEPLaZqc5zsQvPsM7ZO78EZCMOiq+MCDz
/B1CT/QwQ3EpkSg5aceZtbUOoqNrZ7VTiZnONX/xBqr3+IcXkDvLIsO/8y6qtePHO8s0POdAL1oo
lQLBXp2ewIYOxLTyjP3fv+zvXcrqd/PwqwOYn2+xpb7l7172Rqax6PwsDuWYG1+Yx1M3bEzBCIFf
0NwsqdZTfGxVRGNpdcYBF0PLbZ3o+tepRrG7oyLdOs0r8xmsaT3ewPLPOb2JQc9ZyEJd1k+9QzWR
leDUJP8Tsh5DUfOCGVXetzgwT2kVeFeZW7e/h1r+I7rs/09HMLTNv9/t/m87vP1Ihf1rdwt+I3vc
poPCxLyAEpsH/Y/dzdN/g4KC5aI5QLWhqP/rz93N/M1lx6Nlioh8WDRVJvLn7mbig/ChEngveI5g
xP7J9qbCDr5/7hWNwsMIqwIIT6CP++490/ysX8hyAyKejPLO0fGRIahIDhP6fKWXm0pGLlE+Dr6W
XBhLM6x7B648lNqaP4pOjhe6oBE0aVFYkhuXkdTWGDcMgHKIyFlwLtqa6FQXSPseLKR6GP3Or3em
C65/vuP/efT+j6GCGf79w3f7WrwO3w9X5z//+3CFz+Y3ciR9XDNQkN/PVvQ14UMnhZiYW54h1qL/
fvh8MittFcFNbL7F3MMj88ezh8+GgG7+Z4w4UBr8gX/y7Kkl9V9LLhpMXGQG45UD1+qTmvluycXC
HONT85ZTIMo+MjKlGLP9ZTMbHI5HufQbSaYQp/N/VgyjLuxwaWzmxD+qpPF3Fw6C3CWueGpPlTlk
IRZtN7Q0szp0pp/9/lT+Wzr2xw37j0ud31NqXZkf3xGAY9GkyzBV7amOgyLM+xFXkeP+qkf8XDLx
460kHEDnZXawziuP1I87ikDWQoJSM5x8V8Mbz2q/63SnePLQ21/0Qp92Tl4YBF22s48aLqNNfHbt
tAj50NOrQGa+nezOxZNtNu1eW00gM9dAJUUZq2fe4BjSs9Co5+wLPqNdYyIB2lT9sjwZIzqSfGym
L2jytY8eCVkbYnEDh3UgGzkKamDBwZwu91lpmk/2MDUf+4T28iSd35wu0+/aihg1c5xRB0IXNRUH
uXL+FKwGUpnvXovb32/H94Gff/FdWOSwoi+gYFe5dX68SabRYcSd9P7UiKo+rJpAdTfMZfj3V/lx
cDl/42gXeEFIduWbeF+igksKUy7W2pOzEkPSRNZwnTaT3Ftu3EV/f6lzgdW7r90iRtVVXYQ+lVDv
Diek2SOElXF3iheBIUMPzQShc2yB5AHzfU6ynTRRJuUdNboiXODoh7Hfdwt5e6DbfntrDq+5nh3J
t/uaaPY2nfx9GdxAC0G6XjtdEOaYctLJipzy2SdlckAfNSnTr3Uy2ttRXOgAj919rGcbKiRt8ZKN
F10d4mjW1iRMPX2b5MBbtKH42bBDz4eGb4+7m6fvpUMjXS93eQ50F5+ydd3M2d3ifo17HNbZ5STu
UYbsCgO1MyiccV16SziRPU8mBSwp//jqWcWNL81DNdy3+Ib+/uZa6nH46eY6ZGbrbL9U07IFfz+l
DQLYou6M7gTHZuz5rzvXr/RdlldfBWeGcMHxfnKT9bUEEtp7K5xc2o/po5Hn16KS+s6B2I3KNHYv
a2r/NiWUYRUsFjFvdRqWY9XeZZ0ubuOsRkWarVhTREF2AuFVRjdDGU/Mhnjbj7nnjJeEHXhXSFN5
77TGiNqmqB6s3JXHfBa0KJfVsifcMD3+/U04T/o/3QQCGmlmJXWEGJ8fb0KOgkFmg9tjC8ND7iFh
RbRPOMTKcSq0K2v8FuC5RhJYoDwbS+tD0lXmsaJTdZNMgRuOsdso9YkROS1cuEaHwcbQxyCsHBzM
MSvMYY47fvJA/Zdt57/6Ft8dZX5/HVXKic7R2mfrUq/rd7M2ThMn7T2jP5X410PCGZqwI4J438sF
fZk/0UYDNHk5+TNuZWN48TJz+cW8/+PR4o+PQNC7zk5D2+X7IJ+pgrfPzXzAkz+zvAVadqnlKyyj
E7u/WHz+8lLsp6irTJX6/24fqJDjN906EDvnlklIEm0blQ1UUTrQS/r3j8a79OTffy1kXB7NLfQr
ee/b9XSj9ztnkN2pkHp/DeJMxXhWWnc496dLboZFCO3qh97U5qfU0OVWDq0NINk4NwvU0i7psu56
XdLyF4Krd5oX9cGQCbET6ip9gbn7feoW1tepA+s9JW2MYzB1J7hDlfubddKHHbGGyCP9MAx660Pc
CKIRpiw+ONU07SpjdfduMa0H3HMoMtdRvyaQ81cNLj9PPp7O10MwEAZjer3fDSB2nJCBsViSAIO+
vi+rFp17PhcXik3ce0uaH7NudU8GDNt/sXdmu3Fj2bb9lYt6Z4L9Jh8vyYhQ31iSbfmFsC2Lfc+9
2Xz9GXRl4lghlwTf+1pAAQlUps1gs7u15hzznQ9k+wBejGfI2xuDa9sjIEPZsOO/Docu0Q0pSFc+
J3Tb21GiaKMETO+frrTYppE9EaeBIIx9ydGuBwU3agKEpecVFMW9XmU8e1Fr+7e/wFcrrb05oCkb
UvHZpuijCRrrowsSUq3nFWhuq+37E7nqRsDmtYu06e/U3/+eL/7FN/CfTxf/l2IwOs+fddzga/9N
Pr046PJn/ynjGn+xtxI0bJgRXIYdc9MvZVyd8yL/kmFPFZev8p+DruB8woHCc9mQu8TPMRT+Oei6
nDbIWecTMh3/J0PrDxSfr8SDG2rD2ZSYm+yUmtbR1ChNzCotZKWoVJW4y0Bkno2LB4xuc8p/s1of
64ujing/MUQua2jwSzBOC/3BQqXiVGVJ+yErpumEDmH3hAwyoSbceX4fZCjkvhEKXVKCwUCE3qh+
Ly3PevmtI0/zTIPKOFACZjXO6UfjVtPB7S6NM0WpdJav02yZdwXrMDQenwZxih//o6FS+lVlnGHe
qcwIh/yePA6TBh4K3VOw9H4GXtgzmnCiTuEEUitIymXnX1S6uBKGt9zI0Zo+W72xOEG3WtoNPqt1
L2in7FxR9jLIK63+vCZgZa6Tsu7TQEeOeevmeXoRm3UBqr0vs3Ciy5gFxON2hyHT1Xu5ji/XuL8f
hYvkdJMPQms8mt4NaauqxNYeccCjhIZXJpCzroV+q7+3nL7cAv77UmQQUXKnbmMwX76cLbOmAu1c
YeAF/N7vSjZ1Z4MWa6HpKy8QQywOiaxvfw6v/84z/9p20P95ogmbsqm+ZS9ml+1P/DO9uH95lNG2
nQbabSpjjN9/BOUGWnPGBNtUkzxhWj//O704f1Fi9amI4BciwOKXmA3N/gvlJwpwlxXEN9iQ/FGf
6PirdJiiEJPqYHEEjD5xtFE2LMRcWtpU+6z0D4u17zecmC7fWViPpwGu4iEkZ0WldqZTwzn6IL15
QlAxVHuCmPa1V1xMs+A8NV+Vyvjwy9P/zWnZOP74IaCaaKx5QjAJt9bXy2t5EplO1W+05CaneLwM
1Kb3Y91MzSev0KruispK4+wdbY2756r1ZvfOHTYLbTGUw4xXBCwKIYhrswznbaVB32lo7wtIWxBM
PlY+lN6dTcNdvqPqffUm6NUx/W54IoirrDgvf/cqhNdpc8XZ138oy2stN4OiuH/n4WyTzP/uo9AL
03ZEnMCkbG4no637+Os+aqIHFK9rnO0XLXsyXUSiyKdYPoJlnvc9EK2aNn4/GbjK3nsvr76Bn5em
Yyo40UCvPfrSnGGoc0zp2d4KvnRBe0GcRjiF0JFDf7ceknv/gG/vnW2jsa0vr+4XrTbZfOz3GYgv
7xexodtUfpnvm926ByaxiyO4XVF77pyZUf3w9tM1t8/4+Grk6OgUNzh5WsenThdQg85mg5rGzvk+
R9mH5GSNPpTBFGWnbjBEUzTv0uC5D9rg7vbta7+mufB46f/w5cCQpTx49GYtP8H7NnBtkUQwYYeP
4iTbqbP2Y3danTq3w34+S3fv3fHPl/b6jv+5Kov8y+dr54aE425m+ylsArjUMD4CnI0BPMMPMDgf
ugjUBNmY+LHD8TLeaZFvBaRWBMl+OOGQdVNfTuf57XCS7L3d20/kZ4rxq9/GkYomPFMPKvmXv03U
1P0sctT3VZCcWHs/0vbemRlOJ96uuNI+a5+z8xHNbcD/7Jv42t6b59qpHk0XqN1v+jP7ZAnemwdf
j3FYwtsAd9g8Us07ekm8NTVMONX2Hie05gKfUf8BKOIwnkusv9HbD2DbGb68fzLG2BFR0GOss/F4
ef+NVsapCTJhnzVyLiMsy5KWHJ/nHwfpYdCgU2QRiUzXlaXk5YWmwcQGOHVcCCmjW0kvVIyREIfo
ezGYr+YQzp8exX3O7y5ryc968i9VEVYZHJ7tgu8Axb5PkJjpn9V03K36vWXkuNnpsPKyfNDB5R/U
Xt3tp/xyqXVMjaQcJJf6ap+BPYi0XR61+4FHGCbn2U6EQyQOy76+aq+Mr+tDulvO80N3/t5p8eWZ
mxkbPT2T5Vb49QXFmKMRplk4iBFsaTs0vFF1cIM+KKLynXny+FNhN0qtySSLU2cWwVPy8mYN5Jrr
sg0VJAk71Lkr1vi3P8bjN8cV6Atu2x1yJNm0HE3EKeSUWkIP3C9hE3o35Ulz8vYFXt0C22YEKMa2
52XLe+wYSgiD6MSiFbtkLrG8Oys95XF6D5p1fBX635TkKJTTcqcmf1wh8MtpUONCACYEXCOY2n4K
O6+P33lYv7sKxTBeCPs78taOHlbboaPpEc6CwBQaivGBERGaI0esd9778Xy03Y7HuZKUxa3gJI4+
cqWTueo6fbVr3YVJuxkwbqfYWKTrdv8P90T2oAB2CH7xVfNKoZZu6KpUu9R0ugdN6u1VWSfrOzf0
+skRTcf8anD+3sDtR1NRR7YWtBMosGvTxZ+ZL8SVLbT3xuTxxwwbn3oBz4ydFP90t1/xy9yQD7QZ
jdXJd4Cf1nsiRtRlKypxCroZN03hTO/48V7fFdfbtk+4FZkNjkuWYjQrJIEgmVsLqhhBQQgr2U0G
b4+g394VdE/EKwTdoeZ6eVcyB0eEqQ/k8ahru8LU2hPbGfMTWxssONYY/d++3vFGnQ/PIEuU6jbn
HJj3R+9qadfSEYXlAX4fSlKrbNCubhO4I2FpJPdc12mZvHOLGy2cu/h1VeR9sczqPn1ltiuvek+i
UNlQQreK4jgpr6ykFmZ67Q50BT1EJ1XbVzhBMPghhMamjSg/WYdodjRC9rQxn+4RBRdrVFa9ru8L
R18JqkogEIW9byVL2IrJfR6X1rrmvGWcOnU56oBDB+OblTYi3elLot/krtU2USoAyUWLl7Z7Wjlo
XXLbUUlgo1pd4GrZwHFHaXrEq6LnGoMUUO+926dwevLeM06Sap3K827V/DHyR9xdO1cumBiKUQ5x
4OaZvp6LiuklqtM8WSOz1Lv5I++Y4j10JH++A8K2Gn5AQrEcw9xKYTigR98QA1U1E6DWFep2SDUE
VGve5Tdl4cr5YKy2f73KbLonlIQf2qIPITZ+tvmJs+rLr51EUxEMXsnUWMTx8MGViXOJ72wcdqWo
bBFiJDBU5MpyMA48zBTJt1vG11Ju9VbeXt1GpaWMNho1hbLf0Vv1ZAF7F4GvT/j4W6nqnZpsUM6i
ztxb1earHa45uv69kxqKtgHGuquaH9WG2+H7U9xhuuU5JliL4kbviEnpxxZf/9xXNIFWlJQhDoSM
hU9kUx3BvCkuMJY4N15LqyVMlxG79QrrYg5G20RvbFdd3Z4tZcvVJhL6xqBiRiPMBo+gEWCwa790
1gKV/sRYBGkZiV4iHUYSBnF9zfUmkEJC01P50GwQtnwFnmbY2hIWea8lLMNafFOsYzzuUrEBWE5L
ofwkP/RT232l1QM4tzaqkW2I5i9duJgUAjEHLPOlPzQeJ43OH5nGPZUnkcydRuwGO/fZffdqfkyL
tYYXPutlH+W+Vd0hUYdamFiy4XzSFhBaTF2zy6iFeb6EeQaGCTpS1T9gFNzMBra0VuJ4bTKMJxkj
eUZujWXbIUoK11nNFxh0XdHuHQPnzlLVmIm8gdwS7Bq1bMPJrzkVaONqfRJGXX807Kp8Mr3K+Uqu
mWjR68nKCkenMXjDLIAnk5UZd4zp1TnpXcT7qNe96iu5PHmP8FR432XmiyZIBqGe+bbWDpBpbBvg
d/wlC6pinOBrmoNOrBB4aHE61rZXkvBnAZXO59KHjcTntEQL7GSe16R3j77TzHzefutrJPUg/nno
zM0j1I0OHaoOn2d9YnYt6LdJssQGOsFWXpSayj9vyxgWvHKVDlCvbvv10lJ1e507/NJAn8ZyPiTa
3Ken2JVdL6g5UH4fABRihupK7U63RgdDZJrpWmQ2wgGXs4J3IWor9Qhqc1GChqD6y/KQWTnA7hhL
khkgwQP4nZON9wjbEKaeJmbxQOadesTH3yYRfXJ9B1aqQAePDfdQa6W88sSic1bk0V841dbZbKA1
PUjLVB+8sVYGz9H1ATlXOhaOzs7H80EDohOw9Oo/zFl29LOhoV+BcfH1yNJ8oinh5szzXTpLLXEj
oLLIsbrUJAApX7L8ueC0ogP5sacYiUHD1qmjKrlEhiICYedQJUavOSeVEfRZPBCO1Tc2qZO67Noo
rirsaeZ8R36pdmsOasK+B5De3KlGc1AC1LZ/2hZ22p94/uhaQZIMGcGT7BfrXTmaJQXRGjxRQGSp
SSBmtxpX5pC12KZhValgrolkDAqLzLkgHed2oOUraieSJdSlQIu9uCfSre/Wnde0FZ6KxEjMaMyJ
OcMjpdI6II6FEwNSz1yeijSOMQy2hRGNZoYewUr97Eu/Zn6x823QjVcJ/Py7khGFAWLqlpXWeU8Q
Wa46dJQzkknkB6qFA7quA1GuSIkH2BbSdjBc26V1Lpe0MU8wYkKXTdvU+zHRu2Oo5UMvozzv3Bz/
di8JLLS6PtmrzF0/+UMLo0Zb4F+HwKXaixJjHXjZyiu5Mp62HhC9iqfLibC+YtfNRpteycQDYg7W
TGmR9Kw2BjrpZwO3btqfSd0wndCaZPbc5Vrq7hjpsRfI0UiKU7tWXhLlXs/UPq1SK8MlwV8VLEof
fuCFnteg09YGg/IyWzdlmmt4jWJw7wSx6eSB5hxLnqRXZW7IERSyU0oCpRe5aeKZgTl7TK11JhOW
PXuTneazkMxPi67B8h/K1g6poXYYYSq/eXRFPlqYbYxZIdlJctoK0iGgQpWmOGdCUXwYbTWCM4UG
Y3Tw/IFwqcdEWnOzyysP60zq5AhQ2rgj0G8g4/ZzMxZMPLDdmqdYrgk4VVm1xlk6EzQSmsCDxAm+
ahPh91TinpVK3mOWA3u3cm5/yv1anhNaADFey/mi2PYg6GIlqIDvei02tRZC2tNKlHZ7mCgsdBuA
0VeRkfVxGswVlNdO6VhxtN6y7MizBtTe1haFUTm1+LEIIhu5dCo5rbbJjHNO9WwgRDovB1Jf+b8n
6TTffLF6QNz1bVsyGAvNSIsWErOX2y58WhXE0V3ZMHRP5nrlHYeWq7RH5AlrHLQDwbb71G/rL0DA
ZBeY+PQRhnR9/nm0e2Ze3e3Yc9hzn38BRMf8A9mInRV30v5QbtvyMFA3rSdjaeObBIq32jt46Poz
7gJ0I2KyezMcCJ5OQhvY1WNfWZAFNW2Akk6NU34szTWbsVBbqx05ACPuchZaY+fqubqLZ+nrIAjs
eQ3dlXlOsFv8amfxNjjEkNkMhjIjaxZGVRIMmt66CL88eiZX4PRm78Dq2wx7iSPzK70oY4Vj2ctT
2efSCZlYnU9lYWe4E8cxvezGavGJVPHXDwtctBIRgeE+gUWbvsP0NXtE+2OPJTJ34g9NOcd83wAs
7zM6YhH5wl62z+DeYqknANA8WeNeJStWVCraF51PKgXmhqGDoKiLZ/I2rHQ3WJgEonIayUkelDKM
oIknaziszBUWlFbLvtiiEFi9e53oiTYl3mWnUw168EePpCVLS5zPhcSNEejNkKb7pncpHkq3XCai
81ZUjfYgiEhQNo5o0j6678kykNzRahuk1qGf94xSEL/A3Dd+vXOnGOsH5nt1IYHnAgZdtsBD6L5M
cZ3lj+clFz7nY1cQMt28wwm1whDbT0kx+juntPLn2Gt7d58Cqds1GXKXPUyo+EZXUN92i7FUH13L
k8ZNtoAfTU4w2vfd89hl2vJArR7IaMjGSD+r0cR/XysDBlywgtCfItIv4B601WKDxMuzTLlXMKuK
6VLVutdeWVUSF7dqRDR0MqSjOR0KFwc+ZIJ4+pxmdBuQ3WgAlTnGIlrqes8ao7xg2IV52elsEqZ8
Ju84K0R262k9G8alrHU9IEITY2FexfCFIVWl30WivB/AJ1iOSCpOjYPWVYX9cRQblq8Stv5o80uT
09qoV/3SQhhjnNGZwHUeLjBZtLAwBw6EEfj0cTgf/BWbeVixUl+sJsNmCzGtlL8TCmiuG+WGQ/gL
02ns+TsIhss3Zc4+CL9Rrl9APtofLaS0LVExY44HFLKEdpnnTLInPpTiPmTWxo0P8JYlfo6EN6LM
KzK45Qc9L43x0+iodAnNzI4HkBVpb3wuPIkelUzQMjmY7Vol10opawLGDGw+YHsvqh2xItAWnDlT
0xmpC0zjxuK50xlCsU1KggeWecdGe8qEGvv3mHLW7DPwkuWzRnadf4inWqxnc63p332AI11Q5To9
bjdWdoL7x+nVEDhQIx1gq4menXY0ZtO9rKAb7IZxXoxbKpRKXNH97fwd9j8mEH3sCZAXngIjIOrS
sNF+6khJ1UCQcRX4lT38MJOing99zxbnrI7pnZ/lxgrtFQ+QtK9tcj/Mw1QM1q3bsQ+5Eu6S65/U
2oOr9wfNKSYIIUXhnHpsDt3HTOfdROvE4R9jDkPjctAls+8oraH/6ncTGe/UooghLtwaXGZp1nZy
05dLSrK4u+KzLnMdgoIvy7nY6VMdd2Rtmxo7yaowkrDW3IGhYw0ESxkwNAae5lzAvyvbOg574uEU
HXLmnUcpAQiGoOwW+WGetam6hH2cyWu/MjTOM5UGbpBgKXFX6/36QfnSu0GJYDWIAvX+O8r6VZ45
IDvK2ya3pk/6UmJdkinOjpNlqEbjUuoNePBOYP8INIKApkdoJ3ZyQiJUM+3qSuJNSuzYMD6MRVZ/
qRoT8aIJ//7ZyNa2PLNXTkZEGPGmIsHb1M9EYVbuntDjxLhWoi/WU4XFmf207g2FCDJsofAKZh3M
PaRswIEcBOZKRV6qsyjm8DifyB7QurOujSE3B3KdWtBB6Gu1aMzslj2grlhgk4Va3JVr9WMZkKOw
NTiaNMFDP5HefA1WwcBflqeEvZeZaeCt2rITQSDTfmBzo4MGVfA8KhmfwVL07I+NrbMoEjeivtkx
IVcqs7yPhBwg6Mo6Vz1YDmbaO4dIc2LLQYD8aGPOyvvV74bvpuYRuJ3CjD4rvQz/m5XI9a5pVduF
dp4mP0bdJhnKBohuPUE1VxBvprz6vMARyKJ1zdpLP1tN6A1NIfKgwB8rQ5vCwZO3jHN+Wul19mxi
7tXCOm2d5rPZ6MjOHC8RkJOrXnvU2EWB7waI0CKYhoTHKSST7nkt54QBTQrhg12PJHQVkzn1NxQe
04fSKZPmzCADujitqzHXgkpX3qcOhtknaIaj2nM4hUtOCkoXR+SrIQVRjmaCnNfteQIOOrHldN22
S062Caq6Ro/O6mr27WSEgNc5PywzRkGM3lj90xzidViyrnBvQ6EE2/vGeEgrJoRQ4y+/K/SEVT4t
nGG8JFnJxWU+jHV2o/t9bZ4h6R2HC6VxDOmxIXZ+ctECa/wG20NQRxlb5e4AckMlTyoAhgHWtrXe
N6ab3lacFEZCnBs66Xa2guahWwHCA0MkKU5dN3kdxR61sKzA/zYJyIIpfw6ze8m+szMrGC2d58Eg
UK0aL8Ac1jdkehDl0yaFyxludaVNoPTS19+HPnFvgGhV8SEf4QGw7TCNZyouSxd03jD2BxukJ1FZ
rm3p0SrR1O2gFbFoQViry22Xz8maldhcQk3V+KFTENraCdU3stFKl50KxP9JkRYsYrKuXc6cN4vZ
9OsFDSwdtizIFjd9FDCl75fU0vITlWgcqxaGqhNAo9KHM5HAywkWDQR7UJoEHYfs04E9emTdz+Fs
xm0XiZwMnmBrwX8hfZdWNNwTzs9zIa2PMCbXR5eq6ucJS0Jy6hGlRe1TXxhgWpJrE4GWKZiqdsTi
eLPMtc0IsAYJnWwFr1mS2bUGYCzRPPHQF7KaNddcoRxPSj9NOD9ZwTx23vfGtxi/YBOSSzOTFrzv
uDbIhe5M6p+LKpybuNfEl3hN4w9uvpkI7VRDX0OESn5YUw1Eji0LRh7Ycc8LOMUM9aHn1H7m2+Y8
ng3FmN6A2U0Bpm8QD1KKWy1K3ZoXxPGCgzIkuAmeWjlQyJvl2t9nCrE2RbiaqGrIUOqLIWv7jr3L
ehdX4O4DeKQEG5jEAcwc+Sb1tSVf+ZtFBh6CbqqT5MBV2QDBtLRLqD4MIiJemu4BvYf+aFFOZvto
OvSzWjV3/MdC4y/KFjW6iEB4QBdeXw4ToWxd3gemtxg3lqhJ8NbyjkVxANl8N3WNd9snaXU917Rd
gn7Ui89IxfWZ73uuOzoX6YCvI43FDaCqeg5mSyQf+k6IPGpSbXmqS5fabz0l7iVZ2uzzhbNSzBO1
615lZTw6B+VWqbYfcolBZKjWngQCt+9vJkexlM8dCv5hnbXnLIE0G3iplWi7xltMhGTCLkFvFrpH
adWj+XQa9/Slduiqa072KaUB9isJNZmhNdoZkLPlT2cMHyKs+MuZWYbaBvNLmcm+cORAX70ga5vE
qn5p8Te7mTCDvvZTThBdknsHk00D+x7XTxGapNMXqLhEfnd1k5zYGJvTcOhN+66JXfFFKrjZEUpT
Xi7bng4euMakl9crwd/U+ik3kGmT/MiVPXz3+64nRwJg9LNrNQv1adxtD2Prz49dqlfXPkFi7R7l
6Hg9mzW4Udan4UfdW9qjwrdSENeSEx1SJq5z2yA3fHDakVRfqL2gLnpTroQK+ppkenAn4MQ2ZNfl
3AUd8Xmk1qpHmVHqZ1mB5DhUJbiqwIxj73s34XUOsixbz92uA2TlE+16VloDlJKODQHEewji9o4F
m30HMDb/MzU6arYQH8ovLong26m13ujpbu/5oV0AOwnLpG++Q4Sol5Ctl8FMMccdPCyHIleA470z
eJcLqZhiVvUGtvVPfdtWZLp7TNcQt+Yy3kGaqW8XOB2QY0cygKKeM3YGhwGvUKhLuHCkyDCvnmFO
qO5Mwo6fZe6y4Hd6Ku7zxJ7uJfDZJeixhO+AwetGBE2I86E1VhCC46ZUT2nqxZHWiYm9X5N8TTMM
GQF7vPzOqJBvl2BQzoiOSfYddA+I90oDIZc0fmwFZexOnwSbOTgXU55fV57nP47UHp5bcjZOTFOz
5I6a8kh0hC4gGXKq3JnpPnFdieXLb6frhrMYWAhVXlNhiy9GZ4Gn06Wl+mLaVIv2glWSbKdZPDkE
04udnsHjOLch/oIfb/L1vvdGHcyFZ1xqk07uGLrx9UlLPQYRxdnhMyQP+djIyaMsBl/wq1/MC6EY
cLPAXdtOfsFBvkRsQm05CRyLoPgwhx73lcBmQGRKWPMzcbE6f1su54dZFTCYCjqrMtRX3f9mj4qB
x7jr23BmilyjtR2aLzZWkjU0phgkOPWJ1GACnMSdJTm+sqq18rLS0rXmG2UzEehKuCVbac/uKTc1
HbDhoWYnrfrqydM78RFXg4+IQy3VfaYP9YM5UsmIDAIR6d0vs1jYfOUm+JZ42IJV7RFbUF5k8dW4
9IMDrC+DPp1CBP0Cgb4W1IViKhnWanQfLJG23xL2T21ApWMrUGh5/WO1+vlBLH7/2SFrgpFppz+o
UDLFxXTGkcH4dn+R62v9vaLlXgdOAxplC4UgAMNQeQdjoM4eQCFLqNONSbAhhvJln63xSJT9iJ0t
SnSvNPaO0BQkHncSIqi9ycKl0BkOm9+MPUIoW9t+WhJzXEPR+tXTSqGDsQpL3QyLNieF0/VAPIV9
n1oMpbgYvqNynk1+n2ouBSEAOjzjgiUKhlEig9XE2rgnvQchlVbwcHa57dfscArWcs3NTcaca6qb
CS4e2YijYTD6+8q/FY1fPax6ixqZQRR/myVt7QDxNBkQKdUpDmlYQq4XPOOPNpAdSi+DIZFK5QZo
6gn942Di6UrR5TWz5kFs4IzWbd0xIgw6uY1Zy6aKtzNAcq27yWwI7JnlBFECAFnNPcOBr6KShzgG
WS3xl+EqM63AqmLghLAcSEOJVZtmuwySvjwZ19gcQs/mOEKEA5W7dxqQrzq5iAbQ/1LjxiNNM/yo
4S5Fm+okPJQ7DQvATlC9OZnd7OPbjdVXF6HNjvYRdisSdKRPR41crXB7IkkrI1pws+0tMh7OATeN
fyi4QPyAJgXpKIJCm07qkTAlZz5DP1OUO7PT2stcGPGHpCqbw9v3cqxQoEmMQBY9x2Y3JxLsSMSU
Z2TBSro2EXCt+KTRKqqX4+BEll7X7/SjX19qs2SYYA7QwbicuV/2v7VhXVx3hneqmXD+7Q4oZp/Q
F5tV+V6r/fgNIU/B7sPLQQeJ9lccaVT5bt1ldG070uKUqkvae27Ud8Dv3pFDvL4lPMoohBEscI7H
yv/ylsoFCJMfZ3ZUTJZ14ghWFINecdCZ+CrfflGvu/mWjfYGSwRkWnRn1stLtQvgsBoNEDj3xfrA
sBYs3ppZ7Wu8a7cgQo2Khs+s/+GA2uRZOMQxkSJmxcx1JCLIS8+Ip4XqRA15d88Z3TjtnDbdv31z
r98XCjDiOQWdeEbW8fvKsBK2Yi1sYrl6dVYIdjd5D7n9z68iNuUKWggUGN7RI9QGL6HgkdsRrF7i
cGQr93U/9e+MqN/cCzxlPguSKrFy/bSh/SJecabOmag78aJowuwBdfT3kG/nH2/fyzZYfpVZ8F5Q
H/LFobll8B4LcbKRDbocWytySXmj8h4bAP0WMPlW4kSVnnU3b1/v9efHHISvCgYK9BecfS8/v7UZ
KjYa3BVHB/M6w9NzkE433Me10G7gAM7Q7Dw2B29f9fX44jFiSqN1ixgIEcvLq/pQHBMF0Q8Ji7EG
PubwILaJEKvBAPz7Uv/1V/xr4xj8Z3/FZt76+tQML0gR/Im//RWO/xcG340IsVF3EHyxQPztr+Bf
kcHpMZzgJnjEF/PN/GPfsv5CjYjUEfUHnBL+k/+1b1l/gfYGy4v00sK/hH/g/8e+xY/CxoHGCReI
jhj56LskTBtjMRSmMAdfgyopoWlgJ9mOGkksd+TClGpnod9VwTjoRRkOA3UvSt9Oj6TENfuzdFyG
Z2dV0DzT3tfJnVANeXajNWYE0HlO0DPxPjROnV/21Nytf88W//3s/rV5xv/zZ3ef/vg/wdf0a/X1
xZe3/aG/vzxBVASrDggQdnKbFpkp8B9nj/4XXyMfpYURxeSb5K3//eWZ4i/MXxuMhN0Tf2b7V/9Q
SvS/Nj/PxrvHkoMv54++vONpHt0oczAuBITvG27uaDfj9NOwMDDag5+qBgUA+2k42u07C+PxtPvv
q7DVxB8Jw2MD3f2qhDQrktUX32wP5UC5NtaBJ5P5OdFn1v0QqiFYhzb5w2Xy5zXZeuqbgJ7V/+ia
a5OuFBbc9lDZZrPjpIYISCeJ/ZfXffPvpepX6saRAx8btmkCPqL3xUJMrcg8mtvpSqUZlsnmsGqe
e4aacH7MZjUFq94sHwcH81JCrNHZmttPs1eTgqTP9jt3+nN3++squv0G8F6Ou6kksTId7W7I7fGl
5Ex2GFbNvtHgkOsoBcCXlbFyPrKn926XybQ/0IISp3nXdTsh9Zk2aY2f82dx4u2H8vqjYo7FT0Ep
DLsaXoaXr1v5mqOJWtQH+rU9IUKaHWg+IL23r7L9LS/u2oKNuOl4+QfCe+foBWuZXuvJlCBwatWC
KKYpzwjfAfabae9xFl59vwxPdsbUARghLt2IlzeEvtU0Br1OD3ZVd+dg6uZPI8G1nFFJJ9LphD0Z
SU956U9vEHCVjZYWESqu45+Igl+2YHGXu6NqfBREmS2u6RlYt2KU4guZBeXpH16K06ZrYIfb3MiC
VejlDSKLV50xGt0BhZxH1NtY7ABH5Odj2Xnv3NWrj+PnpTgUM3chrN6Czn+dC+LWL+x5mLqDNg75
fRrbiMVEf/32/RzvK2Ftbu8KlxxuJ1QgR2fbvDbLycrb9pDRHKbgPBcn5jira7jt/WUpHfGnE5wA
0skcsEnW2Sm4R7NAxhTvu8vcHRpvujGt7GJF9RhJjYjRWfvuzLTB3r7B3zxFHwoBR92fRoyfeJdf
v43MnGjle8xunptA6c9jUjBS58/fFVcBUoqxxNU5crx8V0LWNE8t0R6M2vSp78iBEkr8HlPot/fC
A+RciAzYOf4iRDaipCbE+YBGI94t+fRtNsTwzq38/FteTBdcgXkCCOtmycCp//Je4hHJEF8l92LD
Gp4MBLuo82EHrsbHyljcCy/Oi5POXNOQuhPmvC07uZl0N/rzNyc2u/v2oeCC2p7GL2+O0nvpmKhX
DlOLzBe1ibVfCSJ854N8ZfRjBPj05BnRFCqwUh7dLtBOdxPTsrDHfhuhx6C9kaqdWU1EPKv7FFEq
xGRKXHpzSLLuNG6NL3MCLzrpyTlqjFjjoNK/86t+96Y5fDP2qalSRjn6nmySYcirZx+wWPJei01t
b3fLe5uN312E5B0mar5adgHb3PDLAyZjJ0NtwEVaGhgHja4l2QjoPd5+ja9WH54vmwr8yixzG3Lt
5VWGwaNf0s3tIe5r/UQWbXZfMKudzYPI3ymhcWx5udBtl9q8V9hwyA879iwtvAwle9kSzz6ye6o9
wkB1p45aMwchPhdbbku37HodpO3bN/l60GzuC4c8MvzYNoXC7af98ixjN4kJbmjaA2Bq9YiYjQCK
IdEOrSS12Koz51yKqfkx8AVfTlVRnpW2FYeIw/4QmMq8ih+c4zPzAwUvbMkvf4iGn7UZgZUfzKR7
1nUNk8uiyl080igppCreGaSvFnyesuDk97OuyNWOFvwh9pKhgr5/yO2KYKkeJi4AXT7fK+LsAXtX
TbzskIIuD28/8Fff7lbyYz9DtdTehu5RtXR03KnPJ8nOid906QpGLQFbzjur42+uQj2WsjiVMBsT
8tEIQX9dTqZYaqLql63MQneqy9Xj27dyBCralkKdq6BW56SynXKOnuFk0iyCvk+HOy6/J212Pbsu
AQVZBsyCZImoUPUNggC0Qusux92Gotc9pJKUGasgd73e+EFkIMyt/97i+Wrsbr+MIh3YFcNCB3g0
dp3Ozz3k+/WhmqoplMqZiAhdRFRlpAi8/RRejd2jSx09BBlnqvG6lQ8JHfzpavQ9LSzLD0wzN0Jl
JHxLJuPJRgv0zif825fsbcfEDXUAC/LliEnUaiLbgQDm9TP58S5K7s5N/7RE/fMl+7TrmCUA3Yij
cVlYrRXnYGEO0yDBFFW8V2uNP779EH93KyY9BECf7OmAlr+8FV1zukwn5urQGx6mDWkSRz5BH3j7
Kr97VRxOqbbTYDReTTFIt/6HtPPYchsJ1vQLDc6BN1sSBMiyKnlpg6NWSwnv/dPPh5pZNFG4xJGu
Fr2SOpkGkZERv8GHoow5FdydHv7vydcwGAx3aoZiwTqad4Noe9BQkp4fbg+9NUH6PBRBibXkWasD
2SdR1OE1k/lhrkefcQLJXakejPPOKGtS27JZlKrYJj56KJ2r7340UUAYafn4aSe1n4AQTWjapN0Z
ooN0P5VVT+NsGi5hFoZ+K1npk4Us3inLeAOIMDd4KwIxQ2LIGMwStP4MkwXixyer07/CNEDsUCLz
5WHf+6YKej9JqurixEPrjrUo7zSpA/Qkjwso2+heNEvvT4mAcZWnvQwybA7vgQ20rk1790QXE2in
nUc+AIfaS0QX+Bnwxacym013oqe986Euc79KD1kb8sOFFLzIPK3FcGZMMODZR5mv4iF/j73W8MTS
4KwlIp0Gjx7+uL0ZG6eN00x5Yqkhcr0uR+I/N6s6DmOlmnHmS30j+YbWRYjI4/kTF3YHshOzFLXH
qwflw3rnsC1J1mqmSwuGuLxwbN9oIjsYq/RD0af+jAuea8DYPM5AiVwtqeMPJif+BIyvdiHFVIei
LJUdAbuNs341/CpidHxhpdQ1KXhmHTh+USWYqtXjTuaysZ1LwRc6LLsGH2KVaSa4m6AcajAK2peI
MBoKGDAF8YlQ7TxDq9ud4/N2UblJUGNx0ANQaG+tLu5ZGsmoizD1CxoeLhImX5GhMr7ZNuq7DqoN
h6QI9WcptIpjNvb25fZhepuuULkmcCEcRIykln19mAZNyH1hyqWP9O2zoeuBC6mleIEyM95zvuQn
KxU70fI1Jl0fo6VaTgtl6btC5FrFrA6PpQYDgdKnZVfhNhflwMgR20eKkYUG8ECHQzzgCCNNmH5L
6R3OApHh4fJsXCpIpiruCigmqYNTHYa86LQPlDu0Diw4Tma0/RvpYQpzSX3XKYZQsXtoRPV+ElH4
8fbavTbT1xNh68isHZNq/7pDrWjVICIRFL5lYbTznprY8EuPAI3ej2ml/eIZNzrPUwP22VVFh5UD
3OESnhJ6vsUpE6PzZUxRguyskXvBnGrzW90oveVSN5R+DDGmDaDWQQfjlGaDh5S7VodUNU/tezmR
QI6VXcezSxUBUOwReUnFQ6i5+ZwbbXfRElF87wR002Npl2WJ7GhjP/NOc2mnm/Y3HLih/krFEH5P
7Kz+dXtplhRhvTK8yHWd/E3RYetdH6vMmBO4BVHpYxkZ3DekZAdAiNpn0Ft7epsbJxheLI0POqiU
NOTVUHk/axiGtYUvUaUJxPigDA7oaC3/CDcNrhbEnp0w+LZyu/SCeVcxHlRtuifXs6vkqKFPG+U+
wgfdxcyG4G7Cks3lQxd3Dui6Q5DgfjRmJbTKulbj58bCEvX2Er+d9/Ijllo+5TcktFdfbobpW6LC
HPB7Z3lipE5f3XXVbF8UgNLTIbOEci8H9vzv7WG3Jk+ag0HsAppYdLeuJ2+aQShmQ8/8NrKwzy0L
+YkET3J1vgF3HNr2KQpj+3vQIltuFU3uwe2e/ds/4m3MBALAw3JpZVMPeeXg/+cKdKSwzuRw5grM
NazCNCvCXL5tT1iixMdOhAnmVXUT38dhO+Afmlg747+9ia7HX0WwoJ1kK5i0zK+i7odoc/u9oYNN
uz3J7ZX+zyxXyWvRkBRXgZr5C0HwpWrn+GXUDbyd+0FyY8Mo74UpWwCmMIPHkBXcHAiDnbO+NVN6
FOZriZL4v/q62oY6fa/KyynTwndNr+Oto2ba+fZUt0fBvOF1R0nXr89UKJKhK2G/+Vagy26rZOq7
Opj2BJveVrZslX4HKpcalw59tSVq/efYaL2DA45dkSzHWXnI9CEElz8BWFcd6RF6PtZl3di/ywNq
EnmeziTwY/LLhgp7AgJsPuWlkZzF1CWunrTxH2c31z9ulWJ3ZljEwNE4U3aBsRcurS9SYHXu7ZV+
G5gZBTQB4AyL4swasANjSas6hSXI9TL9pEFFfpirBGK3Hu6UCt7mUYyEHb31alXDM/J6sQNsIJNO
TzN/miPlaNc51FjLCU9lVH9fqGifb09sb7hVOJRUrraoLhhOToOjVmgmyBARXHjExxcnkP5Ub4hc
aRF45otYlKJIxK+n18AwqqI+y3yIg+JTphXQ7JBUdsPKaimtF8Efp6XLeEhT0dalCq2ujscAnt4W
yDL4Qd5JD+kgrFMyLfoTdoPCeTD0fz4eAsW4hEF3WwoBq7Q0zxs5HCZ6ZGGUw2w1u/BkG8WPWZmb
e2vOCu/29m0khYtqE5pEDkALBeGb6/WU8GBNggLGEeWCHnmR5HeLKLVoW68Q+bMkRygewIWBnvMQ
w6mKAtvFT9eF0wLESCCmIdlu0iERZub4aJZ4AcEdg/0fpvJexrGc3OvkRqXAxsFZXsIaFjXXP1Vp
qlYbTC3xEzXPz5jz9ccgMDwQ+bPQmwNMJ8eNJdvaCcWbw9JC5PIl26Qydj2sJYQSto4JJ0uuB18D
oMuje3EDa+JHYebmnbBmmSqZ2exkGhvRmQYmrUTQLqgYr3V0elEg51HgpDQNC3ixjCu3wblxZ3qv
WKbVsmL4g+fK8kVhP7/+gi15HoogTPw2ye1jSn/Os/KweR5bxzoP6BrcqYE1/8CcXHMdZAGf5B57
WCOtE7fUexs6R23szHwjWvI+IYK9ii3ba9BXA10ryOY48a3CkC9a3pLmyJHiaqn9xy1bkB5LOAHv
wZuTBsT17iK6YVOmZvYJAgE+7GKe8aLFmjpxvtz+1Da2k6BFc5gMlirf+krP1AoRB2y2/AqfGbeA
SO/h7x7/+dKR9hH7KYnxkeir3WzkSZ+ysoj9rOfk2KhmfUDQMvqUV1hB3J7Qxi6hdUgJjF0ybJ6U
10vXW1Gv8hNi3xGKfkcXZ/SsqJ7u7C4v3L8YigYRzRusTIAOXA/VoS+Gn2cb+2HWw9QvwvowT5p6
MbtY37k/XyP66ntwkBXlbcNVQ8tbux4LUYSi63onopOgDB/R09CPDpwt3ygxYa+x+z7Xci2f53wK
PbMy9cdZMvMLBHVcBuwweAkjXQepYVf/woky0MMZjV/1JHo3HxH5kns8n82EJoiWYrxgJqmJmEzQ
PyeY3OByPjrHBtXqHcDJxtmjtwiKjreaRtljdco72UygmzOnkY6Na/aleZiMLtm5u5YAfL1yGsUx
xcRqRl8uzXWAzqCKp30ZIUEx915hlOapN+zOH/W48E1TCryKN8XODfb2FHIpcDtTASRPBkxzvV3a
hMlJloaRT9ko8SIsvk7VIuxsWf3Oed94GCxVZkRYX0EK9vr5A18mhEikhX5X47AydLbuKVqr3nVF
hQtnqEbHqqjaZ2OgJjoMjno0Rb0HZn+7k2DlwX6RimDhgZ/E9XR7nnYVZZjIr6m0eEaRtidjNIqd
nXztaa+2Ekl6SvgGOQHPl1Ua0nUSoA/HCf0UGBwpgJCUUx3LMKNmiC2iDrRzOjXtQ5kV+SUMavE8
Ofl3EZTGw7yoK8C/qO+1aa7824HgLXKKVIxtpvRAyOELXT0BFarJoJOx9u1qKbhI0YCyyCiaM4bE
OBXm+fiUq317yjB/cdEPsc6oKKAUUS/mSo34/+Dd/9FOa+vwUQq2uTcJ62jdXe+GYY6DXkEB9EVj
Gt+CaZK9nqgCVj4x/p+V4f841Ns0ZGEUgB6hAk35wVxN3Gi4mVGQSnyZ403ptykPcUctfhIFBa4c
H5tWYOdCAWSvcLh17nm7qDqlUvBNpCTXs1S7NoJlWyW+itTYCa9j2JDsEnWXfoBZUz7ok/QYGEF2
mMpJ9SFr1h9ub/vGOvOmWfDmXKBEsHUONnQdQqMCU8m8wjacrsMZxmR3RDDP2LlqNoIYBlY2KER1
YfKsq6RaFMPheL3VVLW5Q/fIvsMbqT3w25JTY/R4zMI93PneNr5qSAgAxmhiL9ZA2vUKW2ZeTmiO
xD6Cb9KxlpTape3yF6mexv+fdJI/ADvXGbQGzRduvh775ERP8xjbzzas/cmNy3ZwUTQgfZclJK0b
bcIPnZw6D0TFX+S6RUosuygQ+z7/+c5a+IVRTiL/ojx9PXN4valpjzNs63R6Smy9eohtaKChg8/8
7ZG21pgrgtAJlQUV+dUp1hOlLc00i30NAa3FhTfDM0Hvmj1P3OUuXYVORKDpEKEIDYx1PSPSL2lW
ypzkS5uUY6BDftOj5lesys+Eq3Qnfd86rvQHwUiBaEW8dnX9tbUqhwY4KAzr5cDDMZksOcK1bkLJ
0EOKMnX7LtV3juvW5+jAqCIELxNc02bi1EHDZHRIMvMi8srSFJ7pkM9qvbbXjn8FrKyXE4AF7j2A
SEDPrW4i2YmUcJADDoikfAhbc5F4fCLvfAgQPsAJ5Rwb1aVJKIkGyFv11nu5qhBZa55shMxyQcV9
qJ/0APpm2Z9vn6ity2gh3CjU6eB9sQnXh9eyEgk9KCP2UyqeSAQhgmmOpXKwFDzQzCwxvCGuy6fZ
UIsLUxQnyIy9b0kdugCq2Csd/A8/5xWphSEzrqzXP6dC3qhPar6luJ/KU4SFyP2Y1T/SrkzeoauD
WLpjwAkHcntMzHa8m3Qr95B5q/0woal3e3GWq+/NvhmIty1AA1qXqw87p3Etq6gv+jHtoQv9aueA
X0l1DHJZvZSZBiwgdMwvhRr252ku/yJPUpHspxnCqQFVtsp4e8sqQrlna5Ds5OmuVPqxIC/2/2KS
PBZwfCeaUpe4XvGgyEl4pYlR6JTA7rCrzzKKCi61YQO5JlU+TigCHeJBz56aQtd21ngrpPFsX+Cy
EAExi74eHgCrmiEFEPu2mOtTkzfNcUhFtpN5bH7tsFuXJvACglx+xX/Kt5bWiWoYOFZhXtfHCC89
L2uRnelax/l4ez03J2QvuLGlFgXD7HqoMXIQNEmW20BSbD9cVD5Flw7u34yiMw7QCvDTq13D7j0G
DybHfi6c6m4wO+dgSmrxF/cNrEnSJh78sEJWc6lGLVVTk83RO2V2RSDHroTg++X2XDY2h6NFgo6E
NDVDeXWrlSNGqmj0xD6FKx2kEvw0O8kDLyn3eosb9xojMQ/6EhAN118UIo16GOuc9QkNRGR0Ev0o
J4V90YokRjCtLHaO3cZZgDQD6ZRnHa+7daafGaNcJDIzG2HquHAHLC+xpujPzwKj8OVTcuU1Yawy
L17CXSaTCvlZh0J0mhnmSfTcILd3aXMuEJBxHWOT3mQ5FqkWOpGsXW5O1b0ZIfXIoyXbKV1sngXq
ZnCTOAk0da6/Hu6fWdXCLva7WBGejryEO4i8PBlWKU63J7SRdiwl8VfoAqOtlculWgmqQjYiPzOo
NZWO/QtpM3Gw6/idXJfdXdHY+k6s3VpD7nWQUAs6jgN/PTskDfIpQ0PKt9pMcsdGmk9hZIY7lZLX
/sjq3gLHyRubZJxKyfqR3/dyNEgtzJF4Iu4d6DZkFYqSUTOcazRTnzspK+ZTpFpJ7QHPa43jTMY9
3NV6hjoeQrHIc0syYgYEgCJyuQSTL3WoVh+T2fnXwKTnJI2t8Vmh0Ya6sIUi2SGOa8R4lQkQwqEq
rV6/64xSxbLYrNoPQh46CTHvoR/8cTJRkMktZUIyk4fXTwvEq5dEDiQwWSDdcEcsq5SXQK2RNez7
rP9q1pCcjymGr61fGX2HgBrojwExxd700wIQ6DGoC/WbzLM6PnSFnmGy3qt0GzXjJ8AXZIq1jII/
2lfZc11NnprDvDw2YxfNB0TEjHeDDWQC9Keafi9bR11+3zSe0SDnp7YOHkRofGbmV1w55fetWQAV
sdu2/hJWSvMPzu5YSiLDp5lHBNObH2aCiPIc58iDp4Z+0uTU6BBrRp716Ki9+U1LYg1z3bI1QFsN
SXLMexNt3yqxkvEwWWbxUgM3O3eZUsZuM3fKA2vWzXc16hifqsSuLnjRVe8QSapPi8wurfJZfayQ
jfFkY8rOTmRF8lFE6ugc6hLJ6aNlVvMXHIgR67IDKcx24s9yC6yPG3U5cAT8x4Y0dH2qZXmQh8bg
VJdVvshJgo9e5OeR30Bg2tOQCj3oBa/+IbM//fknDG/olc/Nh7y+n/I+m6mIjJEfmXHrSUKz30v5
RA0XZ1pkMFX5nxR6907c2LpEoI1gukihcbnlr6ebdirygyUgwXwY1TtWub9o2Vj4RTz+pH8j78SM
jYhIJdIAOMEdsjCCr4fDzAshcrPhzVeGGRIhRuGWZfTvDFFnZ2JbyTdDLfoSXCRLl+p6KFud6yYp
eF6adp19DFKCvWzXiluB1zhGemUdEEAJTxqSgu4QCPO+VsvmJGZAlKKX93gbG/H56tesgqVcCEMK
BFcBW0iBLESqbsJxJGxB5VS4pV0QmPx9+zxtrjUushQmgRcD+79eAFSNcL2ruQ2aLnVOuhGWbldO
hjdbxZ7DxFZ5EvMnEis4KahEGKvsfsC9exGZi7G5BqAl4hG4idCLUxTVIZJRSXVC2hwFHIpzx3LU
+gMdLulSxHnuqeWABn1qOSfoXzspy8bpvvpZy678J1Mmpgqbu4NMeU7SM0B72RNxjDBwpTcnuaE+
fXvJN95Y1GjpVEBBt3iArJcBJ00zUVJOGmIrbl+3JXXQ/DuC6PIpdpBjbRu98uU6kc4qil87H9dr
nryKXcCS6YkuJETayKt8AxDMmMeWSgSRc9Q/UdMuEIgckuqhNbtfs2WedIyBzKT+HAzxBQjEA+nW
kdPhSm35bVSKr5YaXFIze7ZkxJrS7qPaOXtu1xtpAx0q+ulgS+FqrNPIHkqRqJamxIAiHdqoOWq5
XTH8eYK3eJ0svQ+QQ4jnXO98ApZeziVBWX6yhwMqY4WfIDa+s+Ib7J6FowsMGdUSXB3f2N6lGozo
SAm8GqFechMnOyHomJyzeQwuCx7wATfv8n2Ro5Ym16FxUs1a9rMm+n374L096NTRQJJy5BZy+DoX
kztV1MiwBZ41Ya+AxQKI8TkRJzSjDbTN6+rxfzXe+p09BF0zWUFFgStUiwf0PYtzJWmqz4Ox+FFV
mnW+Pd4GZIny7wJ1M2mIU7FfHW2sQGLgQJbjxbV6SbROwyVGr50YDT4tPuoTUlnIOE4eFcvgoCy6
tKGulmx8FD3bVdDfIVO7GNM2XeUWGD7s/Ly34Z0eCDVqFXkSEoe1eXA81mobVbbjNRZCV7hoHwFV
oSSGqUERWsqRRPk9rX6dOv0gAQJCnrLsmAEicdN7tIsPGLjcl1b+Yar38JEbR4NqLir3vEVhmawb
6lZZTUpAPPKsNnwYZg0xtlqSX5LAGT9hUpzu7NSbEAgakbIESkGwTBaqxPWHJ9oKMdRqjnxd5MMx
kGT7OCO99GjruXYcY0HLNmhOUaJ8G0v0zW/vw5ttWAaHBEKdl64cbP7rwecx0zCybyIfPnR4yDTx
zhywPUmS7FB25W9D79/9xYCvFVeSGmp8qyQjkma7GtBY9wf0df00ydsP5gT035lk+6RXhok1TLtH
xH0TQQEUA34h0rPIyydxPctcgg0V9sxS7kxuzSF1jnkw7Z3pN+dmGYV7jHiC4NQbIAY6hJYjCaZW
CaW8CENOjrOUhqewmbrTEKBfeHspN2dFaYHKGYVC6PrXs6p6UY8dPkM+Di3yIZtF7wU9CrO3R1k2
5OqKXGb1n1FWcSQfwbKlYcWGGdZTVcDLpNhgPwZmPh2sAZ+GXi2Nd6IZ9mrTG8tJdF5IQ6ZNhF47
Ko6m3vRqNNEnLfLOl+bE8tp5jE6mjJdQYuzSyt5eTWR8C0mJj3Fph66/BUkgEhwHVegHpaqeoR1p
7xdnirtScFIbOyov7dSlPm5Xwb0iUEkNIg0VYyeWPt5e8ldm6WrNgbcv5uogxVEwWb0xBKCwWrJh
RAVhHaEj6ODSITW/eBgC2n81eeIZ6FSjFwvtOFEvcacCewHEevDRCOIjSXJ9Ap+EXleCxYS5sEMm
bCAj+5JE2DqNsvwyNPE7NEOfNdBPh6iyEJRW9HsKItiktG3z52f1akars1qOcSWFuQjJ86af+AqJ
pwgA0OX2um2dGDqeSy+DBjMBbfVBdGUfWGoS+kgV6YfByBtsBeRPoGF6FzWTPVLT2wcTBwZtCsCw
tAcUMqfr8UYUR+O5tYQf9tW/VpSqbjzp2rsEuq6bBcZ7Q5uSE1CV8IEA3FJaClJvMi3pvtf+nMyw
/JYFNUUDlhC3/lpyzW4LWNLCd0otPqGAKJB9aeZjoA48iFNT9+x03nsybsSGpWYLX3vBzABMuV4A
Hi3YIbXsKj6xL7mI1Y+O6LIPCj3Kj0qoV0cMePhE0tIKdrb6FW68+kQYmkc4CRw1/bWFLuFiVqYo
Cv3BKu6FgjA4AuMV4IGUPppFaQSxflh+49fR6giQwUtqWRfNrH7ywv23wuY+GZCWTrP+txkmtJRS
2N1S/4M69VlAtXIxKnoEuY0ScFX9sIyiQW03b0+ilI63D+1GFF+IQNxMTAVFj+WG/s+Lq+sKPFbQ
Z/PHXG09x2otz1Eguf/FKDwg2CeaujAAr0ehCsrDUgQCeZwKhzte3kirT/bOV76RTVCzRUEUhjNJ
/jrJ7TCQkJIB9Ri68TPuPKHshgm6h8iFtQRvpJ2XmsrOUdhcQODiiFYB0dfWSkSJHGUOqr7Cb3Tn
Z4XC68kQUbZTHHmtYr05bxYXEfXv5Z26WkDswPTYpuUJSz4un/XKVA4o1lgHbmHjLse2zF1E/k6g
jqRPUlm1x6pO5ROQsegDmBjMyPpRp5KnG8/93Opua6TSgaBteejZ23dBbc33cYn4PeLyiwR+uquH
tblMyLtCi3dg+67TzBhfmaCVZPamczAuUNGJMfvw918cM0pyjMCRcta1wDIpgtquGEQ2m9bX4sw4
mTWuiX8+yiKsKfOA5L5ef/ua1SYD7Qh2fIbym09WjaMz6cHtUd6WaEgUl549zV94jm/4SlmXOHpg
tYRUIcefnSZM70DdjE/mvEgW82B3sbcuqawP4hSUY3vsqeggJR1352GckIlO0J9K8LXfeTBsJSqA
mBYP3gXXT3Z0/TGrojQzAYXX40LpfgBpwU8O0slRzubqTjYahOdxlFiwzfphMlNoTp3pxXHZ7K3Q
MtDqo4B+D7hu0XEFarSKXfNcoFyctJI3obb2LKLxoRKSfcbuUveMWMue83LAfsgJflPZzH4HOrYV
EQ7CLxh4KC+3t2vjfNvET4P3/Ot7cpWnCqcZ6sYuJK9Mp8pFoUg5YHkX70z57ShL94uUG9jIImO8
uvGaQgHYPSOdg/UDzlQ47F3CNNnTUXgbRxnFVNhbQIIkMqtHki5PZpJjYebxTkUjvpymcxT0/VFV
o/GsZspwlHN13PmqiANvtpNhuYG4WCk305G/PldNNGm1MVK+T7FbVCLlodSy8uc8UC0+yXoy+CWY
SJyznKLGQz1r0vdGgNr9oabTieW0PHMTl5b8HrTP9AJYReImlp/N2HE+iF5Pvo8FcJyTA8Av8rVZ
zT6Goab+tGkeKEcUzQv9qI7a9L1LlWx0K92epEOftJl+GetRinDI1HALCoJE7dxUm+OPcT2lAYwq
5FsPURYG4mChgF5iFBdjCIUyvwhc1Ogk54jcbx2fYzMVj/3URg81pjffxkEKXXN0yh+R6LAhSGJI
VAcVnN5L35X6J2UYs985PtT/xKXAmRW7JmOg52L0HGcn4nEgRf8keus8RSjEmG6TywwVUO/ErWI2
R9IwayhBGpgwbuc+CX/GdsUXUCRN9EMaHKTI4XBHX4RadJ/NeYJ6C/D8s1LM5XyoNc6AH+NN7vdq
i/diCabu56gr3bMZ5Q7oL8OszxMU2pcMKLhxyBRVelBq/ONOWjjo5xCvTOOgSnL6PZTs4Ute6s1L
qiMGi+Nt84LibINpYPaQdJmEIpXdyfmhmkuqLvkQfDT7yrgnulgfU4pWL1UcB6eMmlHj4isx3Rf0
9JxzK8X0/hL0pCS3tptS/qe0ktY+6IODYe2UIY59zKTAGTx4peI7pmF95XaK0j3FfZhMfm3gXnP8
P2kbI9lSqbSNIiuE+4mf1wtS4flTL+fGJ6T8ctxNrSF4N+Id+17AARNIyyegNZUMQ0RcVxLxyU5N
6WWIsuzz7biyfNHXMQ4wB0RZOiMUg97AlUXtWGOQxIEnmrI4BmGeHbtCUX2rMT/9+UgokpE50W6l
iLCKLaQUlVqLjNIoKg33ZRP+bqF+P8lOs6eIvTUn9J0WzzU67W80sYpYiLAfQ0biTeBVIqvv53Kx
Cu2kr7fn9JryrZYPeBkwJqp9r3T365iS2KVt42wUeKXAeCbU5uyjhBfbiXignbk8JjfUG1qXIBvd
UPTwshK8p3d+xEZg40fwA+CV8DhUV4FtKLWRqBM4XibwdktHMzsYozN6hY7zwtTdQ8ysD1iDDkcj
aH7kWNVimuwU97XU/hLOd9x87ts2+BbZ5r0ZaubvrpzFuYm1cudm39gXKkjgoXjCUkdyVknmWFmz
LhectVZqer8O7X/TJutOAGKDP87UeSiaC6IGJDr57OqpbIsAjI2WBl5gmJg/ZAa9pc6y8FXGe/lQ
p9hJ49bxxwJmJGskbRDPF5Umns7Xh0EE0YBE6FKTtoT8tW+V6SDUGHM8yzH/YilhVVA44sOlcrH6
mCyl1R2MMRzPSUL50EUJdjZWVCHCh/XEzvFaWiPrM67wwXK+wfRDj72elmMk3YB2gOP19UDfvwAN
cEKPtDk1s+qcUtXoLwMX7kkycBfHKyS/VGQPO4d8Wbs3PwK0h4loEYISa+CZiZ7EhHa7482xknqK
o+JAHI42Dh00LxETrT9WI8+S1Mj3dnVz5AX0vbz8Funb6+nj64g5bkq9HEet/pTndXXQw8q+k/AQ
d5NoEJ8mpNxxVjbUnU3eyMYWZT8kiWniwIFbjWwL5BswG3O8DnjtaUI4hsaGs6dhtPVVKgtrAOYz
p8lc5v+fFzo+RZ0c5aPj5VIQuU1sBj9glzwAhLJ2uq+b8+HVAZgCqgAfyfVIOolPlSaq4+kAZ55o
UeHGHkV7MKRlVd6cFCpEoLjIU8D+Xo9i0Dx3SDIYJUcDp6+1xsN5OH2Uy7h+zCm57sSareirLudC
AwW30IKvx+tROBlL4q0n5WH17EyIbIiyLU8FHkdEmR5zl1bDO6rRwmdcBfaavFvHk2jK24CzQotj
FVSHUglA0TB8M6bYmZtBfK9ZWeRBwcleJmxvYDLW+F1Y5sfbcWFn4HVYQEaXnKpiYDSyZE/VRfpF
jS3p0KnoT4RxEbqVFqb/JFmwg9vceD4AFVm0E4Fy8AhfPctac5xrYCpsMM0zhArqwrW1ND3LbVUf
pzYsPqBf9PP2ZF/v0PWpojdNBZ3wY9Jtud7lzjTiAA0ZxxuN9B/sSrLTaPFDMI7Tgu7Y57qKJZPI
72o0Tg8Ci2QPDzXC85Q14LOkiYaJ9cWQ6updY7TmkzorWMdyOjyV6+Rc6c5w7Psq82ijqpeUghoQ
M7QowaDl/FOt+1nnmXh/e1KbJ3dhMIMVo5q1VlhqWr2Y6paFpJkT5zi5CuWiSVNy6WSjd+dgqo9q
FyT3UqWmx4xnzeX2+K+VjNWiUtFlN+iT0qNbo0TCerZ4XHGzYO3bPsoYZj1Go9091paeHWctLx75
IdmD3VrOoWmdAKOtangn8Wxzc/zlXBMzqkvWjfaZdDK/72XgYO1sD/cNelQHexhgzQsdwC0ixQeO
pfkYpYo4QZ6XPxl2j1le2Viug07cSRZN6MpYomKobOn4ZqjKPSp1aEspGg3kMZqPSXfqNFolOhpC
dNb1sK18G/vfR4xHp6/K4rq+sz5vIxnieYsU1NICg8hxfebkLq0kueYUGW3WP5Y23sJyFGo78Wvj
O16Q3PSh0AReuJPXo+DOGQWqXZE9IjF+EtmINlypxK6o8RWOpiR11azNsNm0bO/2/F6hHev95/WB
dCShenmXXw9dREo/9AZXK4jC7FKGWtXfw4JVu6NtjnKAhGQ5fR/VVnNtvR6t42wkyed0tE7wTcbp
GA2d/i2P6u5DWyLTfkTqRX6w5bDIEdoNqs+IQSjvJVnpPiBvOrwLZ2v4YxLFAoOnH4GEOccXxuf1
DJIpsRFjXxYPK7GzJNL2aKljCcy0KtxZ1TvXNDRA/2SOnuR0eyiyjbubtwdACCgUSy1vFQqFkurj
hAG4h+CG5E5qoB/asknPhhLsRPtXQMWbvYIlQvauIDG+DoDpJCfdPJu2N1ld81Hriv6+kqr4M4jE
xO20qnUOPLzqf+A4ql8hfgz1oemcH1JNBYEycjQ94xQb/wzAJOGTO46PMYVULHWNKP6mSgqibhPq
gJi6G214wE44yo5TEKhfkyBW9hhgG4kIRZfFqItAuhS7rnctamwL+TB2TYl64UW20RyFLPYckjYq
rNwX9nIvQ8Qie1x9WWOURVkz1ySp9TBgGtJENh7tQzMiwUq2mWILH0VnFffo73mWiA+NY8x3Q5BG
6TmS0oj+DXBF3nLF1CaHdnSiDzvf38ZNuhT7IEZBmF7svq7XoXAsKQ6s1PGG1nQryfk+xvUip5ad
cmGcyyK574v0CR+rIwIe77NB/ifp50eMde9EXb501XAayuhoyPmHnoJ+2WrHxBrPEv6gqlEeJQc6
suAT6DRuk86pDypqHDvRa2sKGLxQGIXtRi1xFSOj1OwSUPW2x0MP8GYHwCYrO/3Y6MaD4rStay1g
x9vrtnFvUiSlW4KIm0b0Wu8rFpUDVtC21zo/0jSb75FSzS55CRTY7lH+reXEPIRVnZw0AYj79uAb
bVmEvRaKKO0BYu4aFpwGSmCVIHs8vOLzgxVX90rQ+BJuUrKwaakruSd16YfcUd6HpvRbh8+gRs2e
tOvmult0i3gZgcRaA10UhH1FUrW2NwvnSRlwiq2DmcsTH8STE1Q4vAa/bk9866MFgs1D6DX3Wx/W
oUtTmHXsdKkMCJ1ktnUsQr7c26MoW5tLYECyHkYjdZ31NxHJaEZ03HWtmL7DE1y+XpSESnollzHJ
6/OY0pWRs8b8aAcjJLnI0n1TEZU/z0tzNsqHM+3q8GFCDO4eCTLNS0uqs6MZpk+oXv95UxJtDwAy
C+7HXuod199wM2tS3pSa7VW9mtzTxlM9aH3NIRRq7TtzLD0KSRp3vrrNvSAVhlWJMg3JyfWglLtn
iKCz7VGEiSlWVuZBKypjJz/Y3AryfAO0g0XlaHW5mnNd1low2F6q2IUH48KkAjo4XoWR6ifDiJqH
aI6c+yzv7Q91WqU7wy+f8frGA34PYAby82IHcz1JkP2Vk0oMXydLDz01EVbocX2hN+CEd3Amft8+
epuLuqC4bB7HeM6sFlUqI5BUPTUNO9SVwxRY+rmFuO/+r0ZZJ/0G8MORGrjtSVrdPHRNDgHZkdqd
tducCzoICnU+ENdr+hG1mImyScOpVDpU1zvFcoWNFMRfzAVoCqop5K6Aqa53KMVML9O7nmMYhYJg
a37I0VTbCbhbp5BXJoQteE00ZFeDqHbeoj5KpBvDXH1O7Tl6mh0SLWmy47OWWigPjA088qpQcZHt
/6L8BLSIx+7StaLjuvq+wRyEZV+lrGSm5mcj7hTyLAIglDFM2Hk9nlqtM46jbE3/l73zaq7bStP1
X3H5euBBDlPjvgCwwc0giqKSpRsULdHIwEIOv/48YNttbnAPMeqrU6dOX3RZRVELWFjhC2/YCQ/O
HfEraRFJH3YfPYLT2c1UtTbpEnPgLlF816Aa7ddm9pvSNO/t3r6P8WXcOVbO7bjnI242vJ7bwDdk
jlwESn16Bd9yS12OMF28ZVyknSX6UldrZa2vCCe0Mg1QPpsPWzd90mc9F0o+SuVvRVNNtStQ/T3U
LUzwmEv2ZmmRdCxn6VNsds7ViOSbP2l25vV2/71WrPjH1zOAOM4cNv9qTrH51o0j2T35ih1ESCkd
y1Ifrv4XcemZ73oyyua9lyHGHXs9Z+YJBaokCvUAlS2Tdlnb3mXRnKAqt5c+nDkPUF/BjXKt2hj0
gE7XklFJo+Ssp45WLSNR4jJ75prGv34enGvxApWhsUxVnK7glksQWlpW6XoP7ESJLZSd6lG/lOTV
KZuSzQXO2+GHznTS33QtmyoXPyZ5cRPZkDKPNGQyrox0wAAU1x8RYdBThn/0A5Vn15GqwfbB2Vmt
W5QGep/KzL6P6koRrtY4UJP7Za4p/FCWX43KnAJL9J7/d6WsXpuIllPcE0tE95qTt19ff+tzeQb5
JyRZ0NUws7e2ECbKzkoFxpHikTq8M3on9ui+1v4UK/GhjRT7U5N2czC3YeO3+qxdVVqpP9BaHN4q
RphfxZkkeUsPiuL1BztzcoIzXYGePBWgrM0BgvCkjtsWqhfxYjYuJ2XrDV1I8kB9ySuygr6YJinB
YGifbbkZPr4++kthCrTggY8g9QGEFGPh9bR5VtguyFMX+hRhQBY1NJ6TRuObODQG4SUOPLNyUhTH
z+w2ulfqVY8hW7oxcZUwv1OpJ8Q4x7d0qm3cyeHD0AQ+pPWUx0FaJfl6AnCmuJmd6zuPfaYcA4OW
nHGl/oGcW3fSs6e2JtWQ0nGtLznq+IZ24TdpNLsLJ49RLRiQYbAocwVyG5o7FI4zW/QJb/hUjKNN
uzkWnDRPB3OxrUCZUfFyHVtouITrotg55F8eP7RkQTWuxCjcEbYgKjm3Gq1qBysIWyf3ZSmL7+O0
ST1Dn6yLiYTDLZwwu399MZwZdG1wgOIhRSRa3twsrBMhMgUTCh2b8dpdsKe/qxzlc2iqzU0l8IVv
rMncOc6f4DKnESQdCECJUHEgfQOsO/2WZalNAsgG4NSeWMkP5QyDu9DuNMtdECDvb1sxiA9yMyaR
J1qj+pCErdYRSoe9RuRkrYhCBwYIJNhSu+7i1p4py8ZR64vIHO3DTB2s9foYIKfXakYhAygJlftQ
QOdy8zaZUs/Jq1S9sZu5rhGf6dPIjftGbv22n7SHnn3QgaYqIUfITVh9d8psfLCoQ/+WWFUHyRh1
Sdzu9bQZ/G5pl8sGFk0dpC1bxS/l0c49PUNEwVUkaeE+yeV7qgyy7KLz3tlXdhlmxTE0qtrxEmpK
N0PS5b0fmVIB510yFpcCliFWlMoyeEYdVbkPQlEAVi0mM/PJJvN3U2b1yWGek8+ZIbXiIIfhlHsW
TJLf5nDQ3012UguXzu6UX6MiNtk+6oajNbRKkJO9F77pLCYCqUMxveHp05uhKRrdy+YyAybbyxpI
wT4tdxbcmeiCyi38RwInHLMAo5x+e1w4Eip/sRUgjhxdUeVu72eDGogdKRqymagK1ooIbxsHXM80
mc4tyhoiqEyaxq0NWkC3sE5+fRO83OEqqgNULojHqSFss7a4t8PIbjUzyJ0wP2pZ3V9gVlofXh/l
ZRDHKHBM0VsDO0cKffriItfjBIMtM8CWLT82hLY+Ihs+TiETmWK1pw+6N9zm2Go1p+04UcwAupXp
tbJoDs4AVFq2VneBZPjx/IkaORk3HUysDeiHn75ekkuNtEizGUyaaC6mjp53LqRx5+h4eQswypo6
kdajqbQljjatqSHZ35qBGaqZr4Xt9G7QIg2Yo8R4uNveWCA8vCWZ9ph16/NvziykPCh+cEojJ7KF
TuSRcIp8FmYA1Fzy5rxF7kzP68sks4YfVfammOOQ1ADrp28JBHUzlamxWEY2GoGxOM0lx0t4OViq
nOws+zNvtGrjYIMAWmLl8Z8OQ+GmiMqkMoI8lqLrLEnV4wBsK6hqq9q5Q88MBYUVd2IyxVUFeXPg
632MWkEZw6lOpAqNtKX2sJdwfFEtewW4s0OtCmZPFXkaAKdvFbdx0jajowelkVQBMQJ9wlEdLxQO
xZ3FeObyxNmLpif3J5XHrdYk3cumixddDzA0htSahYj7xZFxKy9J9llpFPmCQumy89XOFOKYRnaB
Dn159crcoAVkhfAco2ENnVLKE/WIhtkkuERzS78a8qxB53DQ78dI/ZY6WvI+04BqYviRBNPiOAhm
GcrVghiFb+Z6F0R2lgcLWh90ZrIICczw4+un3pk5eipNkroBFKaCc/o5SI5DUo6FLk+h2xx2nA2B
p4P8OzZFGB9fH+zMmeeg6YviIx8DiPL6MM9iRBqjjo0ykh5gcK1dExAaF9IsDQjaYXAxS8X4w/QK
ZIWAU4GeRXqRuO10vDEXI1sY1HO4AI1tFCi+hV0kO291ZkU/scKI1PnswN9PR7HSIa1FnjCKOev3
ppPPhyhfOuTcOc5fn8AzNyE1FdjgtO1wD9pCgfHYyUsttSjNzo3yNnTaCMWBZC//ecm/5yut9FPk
DAEO4Phy+kZ1YU0GkpxqgK6idCU5dnjfZpGgH4ikSOYmulQd7FpMl9hkTY9F1cxBOenTZYM2w1sL
Quu1Y9KRNpK6WlBtyXOvJojF9iKJ3d6Kl9ZbFMm8M/J4Dn50giiIUFNeZWzJqLdZSKfVVWcKW0Xq
hNZGLsJvtt1E/84glPQhdjE77JvT6VHqpegRyVUDjKcHIIlV+9WM6vLD66/ycrOgu6ZRzicCp1uy
pc3pRZSlMP8p6C9KSBW3j72l68jdwMqgApzs+fedyTtPB1RPX0saiVjTybQCVUjd1Zw3VZDNcfE4
VllyFd/EkCqVfvBoK1uorPSkx8kUB+gKjV8K7IwIbS3nPjWRBLGBFweEAfaxFYV6+fq8vNxuPCbt
v7WGv7axNo+pJUsNSNKy8IHKaq/uCQTFKPcuAAxt50OfoXQwFgwKSunwZhxjczriS+OAmcMjOomU
zIPj1/hKVSkeDeQpCEtBuwJ55ktZVK2P1M/sD5kueWZZlztnzMuNz4OgW7/W2MmyXywGh7wZRo0V
TD2yhmOIdrg2O3t1zDOwYIbhPenJQEgCXnO6BKJyydsQ4ACtn4jcBVbYMQrj3q3tmszaECivzOro
5VhNXQsQ55cjRe6d73vuVYlRKSNSP4YGv+6LZ5dElcakvMAugjiydFwC48rT5F7/4ZOUQJ+kekWQ
kFrIm+BKFrZSra4/QdKNlh/O43xM8ak/vL5W13/lNChlFNjSqPes6hrb9SP3zQRLSV25gxagS1uZ
jspiPY6xRSlEVWCUjVlxpRID7IQ+5zbJk4w16inkNNvqO9qhXZjXOpO4COu6a43w0IY5ftZKuTfU
uXMKKBahN8VL4FCbNYNmviaJme819lPpDyltRUVJUqx/Oy51Q//xROYpRaNPB2KZ6Hvz5RSUjFtp
Gq3AVOfqUu2T3M2H2N4JHc6+Fef76h3PAbwNHQZlxg1cmqgqlZbt0c8SlGCS8pgU40dtqvO71xfK
E3TjxUpZu6HEYISP27Q7o0koh7FtBnNXlch8945nGcnkx0j6e1GkCbeFIXNE/9M8joQHAeQTdMnH
Jn675Hnjx1QMXQlCB0kJVh55r4/eLEMmGdpCcZHyHt702I3cxD2Z7Ny1aC6HprixzWH0+2XFfo7R
fGmR0HiAxOTKdZRaP4omxIQXYwGtHSfXrGwXCXbbrCZcf1LjQp219LqaEDf4D6E0XZQ0DVqKBURK
IS3tFVJQPVya0f78+mSd+zYrB3/1uweNu20da3WviXmhEic1uRrkeRYGlCzAwsDfoH+sKTv433O7
mBNx9Y+km6Vt8cxCqePcSKjOt45au01XaJ+MzlDe1mGqebWmmhcInRmeA4xrZxufOQtpBiBp5pAB
AprYnIVTVDl6ayWcUoNR3/QTmtJK3rbH1+fzzGEBXo8bzqJZCKhxE+4B0p0yE1Z1MOQdLne5IY6J
Vt1MxtTu7KqX2QZVzGcjbe7uotCQeM4jdlUUGZ6mliMOAGDEpQWkkCVhddrIUvPvTCLUDULCNWbb
CtxL0Em6uk05hI1yuigdIdHNSffg1E8o8M0O5h5ZdUURhCLr2MQKCU2kGEQ1dydY0EMFxNgLnZ7E
LZ/DQI206HLRBvloU0cG7p9MVyq4VahxIj8WE/LJpHqdr8idfimnGgI7xZD7nZR8F92ovgEQoUCS
MKqj0iniqsuGL0sOCc1RQEENYdG/nRCMuJG60PQ6BeRelIYljKglvnh9rbwUMEKXC3NiphEPubVm
cHo9d0PpJF1RWIEWxbMaKJqQhBdJmv17LugRukklm64N9QvNi2Sc3+KroDduaNTttT3qovVrBPeP
5lyB2ELfqP4t6+Rpr5Z3bkXTvqGLvPZJjW1DMq7jSOiCImbW9MgUyVLpjdWoXnWSsYekPDsUp9EK
qUKgzt5cf7HUJJGh5BaBcFb7taO+h+GZHtsKGMvO1J87DVaF3L+GWn/+PDIq8j6zYtMMJNOw3jhW
LII2rLIbHT5eMDmh+FqSMXxIbMLPvmwsN6Iad7F0yrs0kha/Q0HpMof9sROwnUkXId+uvXYCRgUy
xua5qNQzuQNToMemOxpxIDCbXRzrq+Isb2MJGKSskLzosAzj9E7rp+Ogxm/GFWLeZ8ndLKRLUyk/
VUbnzZp821qSNy7Nni7I0xW63aAE0HDgudM5zDd5OmUOa2lzCry2JIV0UftxvnaMaDh0SUchHsec
oFBbcYzwZnDFUkGAihFcUuNlABWXFod50saDhMz5ISvm9CjluX7r9OlyY44muHmdzkZqLsrn/1CR
GxgrYqVgVLP5iMLweAAspNOmb+yd0+0Mrm6lPhNhrpUV3msTD81LPUdWxlirLtu3WbSVix7P4Key
Xl7Sc+g8SRvUC0ktlrvYKcE4Ogk5fFEYGM4Tmv4bi5RiG80jriscTDaLAZvQaU5TxwziFTzTNgV6
RGqkXxihXrhpviB8aksJBFQ07eTcfGyGcoCjnmcuASp6io3cBw2M151pWj/ui49PTQBgHHwX8OKn
e8eRgA3lXPJBG4c3hE7lezOL6vfdgKirkOVHM7HEsYAdHGgLqoavT8q5jUuyQYcSXS9kODaDq+OQ
pWYamgEZz+wrCfwLgiVnJ6U5ExZR3wdPvU478mGbYKFXwrGlhkuvsMLJ1Aj78aac8486HI9D2jk/
DpWCVYc2I2BOmqF4QJ3O6Erz6JPGMoM+Dq1DOGmJX6soCr8+dWf6UQyDio1ObQ2w79Pyf3boFW2s
KdJIn6TMst5Foyj3qBx/XtTa8Wf+++s4o8zRNMaVFlXo79pvbMnw43769PqDvJxdrNVWRzc6nhan
3eZ1G7VVzCgf1WCa8y/kXKpnSPCmI0zUwbyV3c56fXmtMBwI7yevxpfKMLUx4JBmlmqgL5LUu0C8
enfIi/haNSv9h/sZJ2M9VQWeTTFpVNNaRUY9K5SnmzLP/ghFtVdUPDt/GKRQ9SXMpElzulzyKsyM
xgTlOc9QW+3ekQ/aLKqD1XSkVta8l+Cfm0AAO6BLwHsCTtwEtTiHzivaWAkmS3Ruhb7dW8K/8tAa
ynR4fWmcGwpkEuqcVOkgeq4/fzZ/pVwgPoFwFtCHUj70CZgbubNxiLLCbGeoc7Norq9F7wmG5XYW
kaKFd47uP1mPrr/VKiGumrAWhwic4XUoynpnGa6r+vTYxGWA3B60ODr2aIOevhrH9ZzFScWrLTKV
rZHq1CHBnJLMsCsOoVwXvgSZ0Z9yZ28HvDw0GVql1A2Bl3bRFtcx9WqitlGuBPhxNxcVXmRuCW1y
Z0LPj8LRgloYan3b6sWCJ32t2ImC6aiie11PoQSZhD0bpnMrhFYeKRwyRQSl62d9tkJE3wggBXy2
VR0dhti84DAoZq/W62bnhc6tELwUqOKR8ICu2qz7Qkf6q2pqJZDTNnfTaDL9Ju5VP6r7we3gHu+k
dGfiD7DGUOMhyK9WIduSe+2kNP/LUA6SMbG9opGyG8lGXEiXI8PNUKg/FKyi2NWQpQbTEKpHuZaX
S/AYtdeU1h4Q/uVU8ziUh1GcIfQHrnM61aVcKQMPi19aa0NqkuskGLnAAhATH17f9i9n+nSk9Ume
fdSwJZGFyyAHJG7mYa7sHgRmht9VLBcHKGIPrw/3cqUawKrQQkRchrhs67HVIsBQFCUvtkqDXDh1
OB5ypax3SKpnpk8xuHkoG5LnEaKevpTdlsBeKmdBnK4tLxMjj4ISQO0l+edep/TMCwFkRceJqGw9
XTY3agsstVMrYwkWA7Vm9I17D2ROupM1nflKjEK7zKYDvMZFmxcKZaO3THUJjDauKc3nb8IsvFWG
1mRxzHvQqZfvRO0N/Ag8DEj9XHWno4k+ZMq0SQ16VasDlFRyVHta6ePrS+HpW58eyxQl4dY/gW2N
FzLlTlkXUS43ctD3bah5ozyFX5dSNTS/HpFXcgepDTN/zMOFeBbb7OsU0LMIoqaK+yv+CtJYPZJC
5TUE2nxxe7lQ3isW7o++ymHhg0SN3qXpXI6XYbmIT7g8mOiiCSeZ38lO8wdwU/ERP6hUcUPRL5/T
JWxGt2t6CKnxIKk0J9Ixz9/G9mjWfqGktQKOSWIpZQ0A7MmqPsr5qPT4w61lvGntsvivT9GZD0Gm
jJ4aaBBUQ7dlChmn61IzBzmY2qK7aKZEJjuN4y+vj3IGwroiatC3W5Vh8CvZVENiYnnYcqjEh5NE
tzcZ49uyXBr0CdGeSG8MMUvpOnFO4octm9eF/mHNXpqqxkVUhfp9YsriQ7dkISRMgFU7i//l9Q2c
g/AHAScirhca5aOcJepUZnOgTWZ5vXJTfW2Mi9umk0BFQAeBxt2WbzHH2NOnfTn/jEyTn7obYbu5
rZ9jqUgv0aG/2+A5cVQBnPqaXQ4773dmFHI2fERBHEGk2FoDEOLp0piyubs+HRF+XRCr1ydzx/7m
zCzSa19FBinsKeAATzd11eBOybZeAqS3m1sN2+gelOLKHJTV0ivtVjpIxdz7mhj2VBLO0FdXPM6q
DwgQiIW8zsCzS6bOG22oZ5UGu96THsdTkX9uyAuaq1xSl9ptpby+aSc5Kq+lrIFBHGsjXhuRPFeS
m2qSbR66Re8ehIiHG7L1OLzQw7n+6FBxjb1GSDDBBJw4hKtqR3KdZuknt65K9bYLIVn6Q62keyWz
c1+NnjbBGoBaxE8285nVYRdpDS4k9VL3flHPVeBocNBe35t7o2wCIcWoLbuWuyWIqi65NoGHeYlZ
2Dsr8OV9yffhCxmgDUA0bcOt0c5GCckvVmBW1m7VJJqrZ+XiRRxAO6nwuRfi3jeQVwWeAez0dCnk
5ZjiaJIyVKTLfp5Cc0/tSfZ/fNpAzcB2oF4OlHszbRHgUCuZ7TkgDaFgZxSjL2nhXnD/8lZeIf9k
S0/wBmObMjVyU0xqrwPun7X402IM3QVgt/yiQrXHK2DB77zVGco+9TU62hxFNIxegHTGxcybnoZe
UACdvs47dag8JVk+R1qIPjfLxJ2EKL1JMsrfQrbWW8I5QMutkH5vyqW9xPhkwIsIILM0yEi0JRWY
mFGtj3pTy7TL0+96J8cf2cnlzunzcqrWjcJBSkhB23t7xZitsHq51qeg0ZUxSOE7XPdqrn0IjUnF
AbQ3d+LMM6CHtRVE1kcUwwfaAmEBB+RtvE7VXAvnrkiT6Eqeqs+9VrbBpMofzUlLA0RF4MOgTXgk
1i9QrRV7umvnnoNK9xrtrp1e7vLT9V7PYWrKUzcCeCzFb8B+cnhOtMvuKhE1f0gS1RCazGNRHrR6
nN+VitVYGFJZD6U+FntqEy/3OUnVqs1GQAEWeRvYTXliDEDXVm1vmnBaY/U3BsJwfjHn6s6R8nKf
AzehlrASlCk0bSsXVhrj95Mz1DCM0VfsdXq/Bf6xE+ifm17KxoQsdHNoLm7vTiyMHHMw8zGgsvwB
5Z3Qywfam/OCysuU3yydcTVZo+5J6nBpdOnv5Pl7QKozuSM5GtnMms8wp1v0oTob1pDP8RiMGZpH
hlLp2Nep0dtc12qXolp1TBJHC6ayL7xunNurMMV0oUqiziuSQd85JM5MPMKtSDDRa0deYIuCzQQ1
h0EyhqBITO1ewKLxx76KdmhPZ1YS7HeiRa5zeoJPc/LsRldqG3h9yyjI09Qo5kft+24Bye/Kktbu
vNFTb/M0UVgBBdQr6U2BK9iKpCxIU+SNUDoakBPOPaaIPQAvNm4eo71M/lTp0uIaEqy0i3rI8d9W
cnzNPWOQ4MO34ah3vgM765o+U/hgtE1S4P2bd/mlMEOtOFpORzUt7WoNMGvSHozWQoBfq0XyADJw
cC6ixGCAGHuGxW01oWQIZ9hW6laA7UuXsn+puGBORe3pbRUetY4+N/pCqnoLm365SazWupf1CXdj
ue7K1g+tWY5c5H/j0kPHvT8oKmqAnhIazuSmlTygwTGo7c2citxL0YhBj6fIyofWKHFrb2VJ+ZJQ
ynuTVHi0HediNr/l+PeoBxtnnQqMMBw4L0xx+nDbuNEnP7eNfrjRnKKlN6HFCBLG4M/AVtDFff3i
fQEcJsyDeAyiYRXK5bxbL4JnC0MWpaQjXgZNBQTWQeUq/BKHQ32BBpFzC2UYt4Eutt/loZF/taUs
utSr0Xqj0391EZCmH5WgtC30obluCkud3TSTnU8Nx+IRYGp6Q+cw/cGIZH1iB4DcCveHOLFFqDdC
SJDL+zoY9dLy4mWxCCPHZSeQe9G4Y5hVO4F2Lq9KWmGdTsw4Ik7AGqsDZZRVjCHTDiU9WY0TF9nH
EgEoUlcM98aki307WrlKg1n117lSf1WLosftTwU1680j6Hk3ivUpdzuhYejV1TjVHQUdNGjyaWu+
TXosSJFsiodPVlyN3/OhwleqNIvLdJA5/nAgM380heTtQAwwg9QN1gbeJuDKAZDFA0F+UMVmfGvN
dXKj5bHzTu3M5lKRKMQbHXZ9OFo01T3M1/k+taq1GzCDOUn1VKje0lbau8XR9+TVtwfi+mhcEBTS
CNShAm0mvpxTag8Cv+8Ju2mog1ocZFW0Z0KxTa8YhV4Go4Cbp/C0XfdWLWMtQ8chiOcmv4WN1r6B
EzZ4fVIab0RYmm+Qss0OMdq8e1tuDZmfH4/r0FjQoGPJ4iVP3oQYYaEi5odZS5AbxafCrFgemjyW
bpPJ/fsJ+6fbsIVqrLfhF5GZCDxn07hzD2+vA4N7nu65zXUDZeZFVI99r6GOljYEw6JVXtKY7VXd
xNJFPxFcvn7CnB1q7WBxGWgAitbP/eyAQVJVSjob7bYlsx/bbNYu5yr5bBZiD+f/Ake6vpRJOxrK
NKwCoIGnIyE3XhXCKoagDrFylWPsfaws096bc4OXV4b+y4T0nx+OefMhk8vloGs/jJXnGcgv18jR
IcuAmXr6DGa0zvbg9MFiAyzQkqLzlrrbOwLPzOmaxWKEQxKIVNJmFKhADpzQsIdeW2bgBNvQg1Pc
XxfUJXYu83NDwTkymNcV0vIEw3j2+eIWOJ9VmT3wilz2FYQLr6pqrq+mcU9gb7sj16mDdsq+oIqu
oSF/OnWLoU1jHNGIjy25BNxD/6W3jezYaDjRaovW3uNu2gX2hMLZ60v0CTv/fEeuQ6PrRAka8amX
IvqQK7VmFE0fRMncYz6mKa4heuQLHCS6lXgpK5e7v36PJT01DXm5MHuQZL3SiOs5dsQxVGPLZ7sZ
gaYVGV55+vKhDst0Jyk79y1IwlcUIvQs/ut0hgbaGmGMEHcgj0AVTFTuL5pIDAewsMbOlKy78nRG
lBVDTFjAEUG1cbOXSDXmHlvxOnA6ge27vqA+OobTztnwBE/bDGNwt8pg69eQcRuW1lmUhUNSiUBp
6trws7mdf9dkVoEbzZZ9NWHUA+kDK87bfGrbxp11E3Rsqhmj42I+LCo301ojCURpqn4e61qDzrpu
HRLwszjOKLixXoSVTOyXKrP2KJKyrtzWMFrubxwdrmgeSW/GUJcfoQtLsHXyOPqq0cPhls/rntK9
jLeuOztjC8gobZLWy83S/j4Umfxo6H33UehaFPnp0A7loccKA5nEwbBvbTyPESY34ulLIsVG6LZC
Tz/BssTgTjWHIQ6c0LBaCPNK/84YFPxcIy1b5YHQ95fjYvlQZCGYJpIxqn5a4eFtvHwcVS0JUr1W
LVdCay/yKBHa4G5N0d7pIbyYHwy1ANTQXFtjhJXhCDb/dMHldpcbTWuIwChijtUZq+g21cudUdYL
fbMI6JKszvKEW2vB5HQUBFtmwMmFCEC1Nn7hqKGPcHAGKofutrCk0Af7uHf/P/WUTkddISRrzUkn
+8IN7nTUtsohyKGfsrIs9MEVSJHOfqknku7PsaTfCVXJ3uaiaEdvYY3qqCw28jfDipWDvcwQMxJz
Dr+iD7SMh9lM5tu6zyrjQq+6Ng50FUndsAnNjJYWyc1hQph/vjSdJrmfYapiiBxDYz4kdReqbomB
xCF0YhT+NAoMkyel2oRj0Som5VMbRmDAKroIWnBkdn2Ax0iSIV+hyMjdazVmpdiQTfiHl/OoXIxC
C023rS1KSjM7Vl9Z6rOMtRfj6P0HiW1vuPqIQrLHQax0O1/zReCMVwQMLchpT92oF26aZd3JhSTa
jGoNnzOVUrqtRd8vd8kisgJaRZW5qtxoJQ9hD/ZdXWSUjssWY5wlRx3rUl6G6lHrlwR8HMRity/Y
q56eyGntpTWu2GyxJSdFXNrukAqBvCyyVN1nYHDObc/1m7hkws7oj+VcFXc7d8W6Gk/WDR1nwAWk
7LjCQSncrNY47rUu65sk6DBjhp4z6P3i65pU34WzI2ECZMe4TQnbgbafwxtr/GESDpKwTAoQITP9
NDq4xzw91X9+m/4reqzu/jl++4//5s/fKjGD7oy7zR//8VY8lu+75vGxe/Mg/nv91X/91dNf/Meb
5FtTtdUf3fZvnfwS//6f4/sP3cPJHw4l6MT5Xf/YzPePpB/d0wA86fo3/7c//Onx6V/5MIvHX3/+
VvUoQ/GvRUlV/vznjy6///rzKin3n8//+T9/dvtQ8Gvew1w8lD9dtvlD+b3d/t7jQ9v9+rNkOb+A
jOI8JN5mUVKV+Pmn8fHpR7byCz0qBKnBFXMDcQz9/FOJfG78688Kv0U1moDSBkFH8MNvwRD980fw
/FgBdEjInDGD+PmvJzz5VH9/up+oFd1hgNO1v/78csOQgNFGQvlrfYoXp2w5DWNZihhtlyTrLspI
Ld5m4lOGR6XbRGp8EZuoX3aaknwBCf7dHtXozpInLDOW1pdrZfFENoScDZVzlLu5cqNmTjVXJLZ6
WF3RUSmSZw+dimM86N+w8WgfkxCZjWwBCvts8v98tZNXWS+Ek83Bq9j0xag4I1kCxen0UI1RLE8a
jRbxorE4o+yjJchy1XpEct+c4v52nueLuJ471VNjQViViknzqqgajlQ5kreVuoiLXJnMm1qatCtZ
puYm7HICtZ0P/fvGzsT9tIjPcr6njPCkQ3ny6OCoV2gWLDCenf8+fXTVzpI6AvAatCp3/kHRmw+o
3UxfKr1GBMeBuO2Zk6geqlkv70U9fsQHU35TRjiYJEVZaJ6ulendIBfiU1ovOdd864Sda5o9wYxT
jI8xKtyXZdx9AfmmXRZyPDwAD1WJAeaifNfZfeVJ8ky5CXWyy8ZBQth1YsI9t+oADut5KYI5Tj7L
Zh5GPi3DkEtkNmLH1RIKpT9+nvyPp8TJyfLqqfN/4XmyYq3+5/PEr4qkTL49PD9J1t/48yQxlV8I
hSFlcl6sLMFVpPbPk4QfQWK0ZaiSNP5BAHJu/XWSGL9AyqeDBrAS3Wg473+fJMYvFPdXtSdURoCx
IUj/AyfJE6zk+RrGMIZuk8qRBJyGo4kj63murchjGneJUvtqV7AH8S7Bh1xXJTeU8gn4M1fX4loC
CSzW01w68Jby1kf/GEHbrLCEO3ay/ZiV6ZVOB6D2ckfcwd3D4GaqbPzDisq+xGDa8VVYR73rULwW
bkaUHbJLB+WCgpn8Nk0MFUZUGuk3jT32N6k9zJ9FpaL4F+tD8Ql9Q/UjWJIeM9dsuXLqZLoO2VkY
NiLgnnqFaeEHUBZ3VJDr/p9lvT8vqpPT91+33/ai/H9zYdPMeG1le33z8O2her6wn37jr5Vts0Yd
2+aGhJD1tBD/tbKdX7iXTJNVtZoT0KP7e2WrvwCDYPlSp6OeRDz098pWfiEupe/JblnLyvaPLOyn
FOD5wkbkAOl9MC/8j2D9Bd0gAQeKLprqLyB3KxdspnKwzKitrwfRyMdsUE2/MimpCaGbXrnIXxZb
Ta+HdrIcT1vqcIGWUvuzXSkE3e2gvUskE0UYRQAh0lcEu6eLtnkfKUODFQaxuDuklXVUYgeB8FLx
tD8GcoXLpRxC41DZlWfFRXIYUtqZb7o4uc4aK3NrKVm+2Hrd1K5BxmgdMF31swVrIAcct34EfxCm
fhrNVIHnAYUA/NX6ncreWiU5nal/Ao9pbq1eBVsmBH6AMRL9lepX2LbnUng3Tu1HHaVpL9Gy/7+b
1rh2DTtNrv/9a6L86f5R9L/nybfn+2r93b+3FRVsYIZcFTRX10jxr21lqb+wNyit0YpEGvrpLvnr
wnB+IR/VUcThC7Lu11jlr9DT4poB2rRqXqJogg75j+yrpx1/ulyoe62mT2jOQKkgRD69MYRE+23W
cphCHS2y67Rv5DlAzWJagizL0w8qiKrxYOstDpu0LdIhaK2O9Y0AQn7dKjILTaMrVF21Rj7zFx15
uOiVqaOo3MfJw4JvjeYveaV9F0UoCj8jW8JOXuj9xzJl13tYuQHoU7sIyFpVJ015iUh/ZfoQFu2P
Sang8kdQ1MwevjBQu5PS1iHtIORdeKU1S62bma2dvSnzoo3owo0O11Jv4XudpPqMK2iFy4pnCUu+
LZVx+mBlrdp4So8gC4ZxkwQaaWm5b8LKGh6d3rBo9kvl9KGRE6s4ZlALJrwzTX24reOij7AQbEWN
WHss/x47Tvg9LeO8x+KoU3V/UMfuPeDx3HxTKu3/Ye88luNIsjX9KmV3H7TQYhsiExpIQhDEJgwA
gZAeWj/9/SJZrAKSVcRwNdYzbV1mXYJAKPfjR/yicrxMLvvz0aEdfJJ2C8MxeFK0a0QzCbHpiwUe
VMucKXZF1M7CU6JObTYdwHBxQZm0isaJQevdWe4BbCu4K5LrFX1zNRhLRHXbLemjAtAOXXOTn0R5
qpjagJoVrQjNDCUViCYC2345dX38EHeFfCnh/11hSGiX1OS6LYaLce71cdsmY/OlFQYB03UKZLoC
Gku1c1SjinCjOlOme0PiiDO0VDACCZNJnIco6TyOlp1eWplhPWVFpLcwLueMnKPsIW4rUboqM/dz
ymTd6e6q2slsT6tsNKuKiQGQH4eS9rRYU4SK25Qut5FjjKM7WuEku4qJ4uymruNScVM0xPAQLFt1
ADymVqCrNPQxdqkF+3ltBgzGdpHKWjvRgVuqGJ2PyDpxHuDtVhtK+1lKcyacAPrC88oYOpoqVWO9
2Hm15BcgrNTP3aDJ9lmqc44cVZglZv6iQ97wHOz+hG+LCURyHlqWOC0hQ43HhdQ0tTeo6FL4Evui
89tuqiIvRwcdgJRSd4mnDDWCU3JNN8nvhZFnfoXAebiVals/102Rdl7U4XjgYe9uaNuJ4aLA9ZAm
mxeXbf+5hTvYw0+zxmdFjOg1mRJEMzeSY0B1RefUX1O1w94U1lE4eU6HgoVrqY1teBLGA8e93rao
b5ujbPmNqQ2K3wGYTzz0EiAx2U1WXocj+ohujd4L9jrRKs86oyFsf+0NKbQDhflt4RpTJn3p2ibO
6ZtO0l2TDOPoJ8Iy7rCMkb84wyhCbCzVwuKLC0NnW4Ws1sSyXM2e6mcHIA2IoVQmYSzSZK5Z/8OT
VWTDlTRNtLnmATQWrFwhXhtRDo43Z2qacF47yvXYiZc5bJp+O5nLvEq4IdnoDg6AbTxJddCdRiO8
PJ8AcGVIPT53A3M9b8wX+6yKsJdC/rlm21ioxtzEfWZcMPOZR5fct1Z8utJiY638cCwbmIEHLTXr
sch5Wl/pOrVy+27qhV9WGYhFkUpV6atGAzZEUrqsAjJm64jW6g0kS0fPm4jQs7RzUE65dd7Ig4Kt
g2WA+XYmUC9eMSTT5C4wS7RTNTJkvxay/CzUsH8sGt1cAmPk7HZtHZYNErxLr2ynxEpv9TQtWk8t
DOXaYBFWF+aqrYwJj9FTDTIYQUmXMbbXqPMkezkgu8pPBpauO+pxqvILR8YYCZ9A8Y0oip5QV9HP
5S4zRuwrVE0ibmYAFWFtyLVrl1IZbfQBnV6UOLXsI2j8T2M6kyNNY9QDKYvOMhXL+yNHbeS4x9Vj
DCbyvM7l60qmJ3csU5qE6Xmcyo1nqmn4QNPAOFWWwgYb3i3V90rgXcfsba/icMKxvw0EfRB3BBaD
Tsr729ASuIMLdNxgoQwhXmq8OjzXvDd5wZ/lxturHI5sTH47hRiDZlBPnPMHXYW4BSVWm1odmKVQ
Tuw+Hb4aVdre1kmhk1T8lYL8w6XW6c+7zI/WBXMhDcAYLkCUm+8fCAFmR2nzpArysodLBCQZ18FM
GfnKDHFs5aypc8fxY6HWCGLJ/M9rkeeVg/1t/LfC+p9VkvmvD7J2Ot+1IrfNS/H47fFtIrj+wI9E
UPnEegcURYOMnA6U61+JIJ0DOox4UZDQraaJK8nzRyKofoJvseowrp8WFjFNhR+J4FpfkbcxDYTb
BZPF+J1E8HCZQtvSTCbW321agPa8XzszTdCisurU1+jXYwdTm4EEW+UIuoblv3kr/7BM1cM573ot
SyYt5qHhFh1OMZVSxDgMtqlfG450nvcD7YlQN1fI14OaxUS6LI+DGDrLPEbVVTON3XZMFYh4E9pF
uhGlXoaZ2Ngv8FKzQg9MsbSbOZL67SjKjRjKlJMWD7NZlbA+s7PWXdBj9DSE+cDugBvNnXIhY+y0
3a8f7R+eDAkOYzX6ADcPivT9W8SK2HSykMsvErabHTm/p0zt6u9DxqxJRPUc+KO7kA38ZjDjnXJl
IHfrEkOi5iCmkq4POL4Vqa8oRRQYgyh8qJMfqY2oazXwNsRwmZU4BfaAfhUjQdb32/5SMphVWjbQ
SpJoSL9VjSphuGRLHMkyfi7nXVIllYe3W/jchWn0da6WL/WYzpanZJJ5bUnLicXhvq2E6BrXoCp4
jUc72SFo3AF/EZKm+8qajDgN9nGV2jPp70uRBbD+y8YVpamdSt1cHGW6w5Dnv3Hrey27V1b998B1
9Jh0yduwtf/zf8YtS/mELhSn5NqcZH39FbUsnUKUmhbtqNXxApGbv6KWKn+iDUqbRgUAA5J6BZf9
iFr2J7Y8w36bkhgyxu9FrXU/vV2OSOWD2IDNYUPW5/8OjvDFbjR0nmIrKAAtj4jAJOU2yWznuJwT
PcRO2CnPp1CN6MKP8rwdqGiyD6LZYeD8fgvkEOCZIb8eWguraZ3Be22wAizKbNPUGnOAuFAwuA0/
AH8c5ivrlRhgcbyj07WK1L3fe0bdSKGQRzMQCg1euVoYJlL1fvA8P79SrsPYH8IHOpY/MTFjO6ek
73X8iYdMvmzKGdpBXa7wu5QUTUeWK++OakqGC3PqjS/DVKrJB7HsJzgAOJz1zAPgCQyQ5sT7B3Ws
oragqunB3NRtUJmteY6YkQPbuxWUAUbBCDn8SCwDh8ifFhOquXTP6W/SeuEYPrisKsIadqMRyEWF
8HsZJ7F8LOm5BoIrVisncCaliY67Rhkp0JyaegcUHdWeU2XlZQS37bZa5HFGVT43zorKzDGHG8z6
MUs6BxBHGeGNkVI8nDKya5gQp0s2u9NKoHQdbZlQR4nDZTX2KyLH5U4VGISYG93IdgmKJYF4YbmN
lSb6N7D6NOftSiqgACqo88Zakt7zsdLPVq7pT3ZWZ8NmxqypOxKpoueeWTvm52h2kgfKbcPcdUac
C9qCU45gkjHX6RFeKubXyJhD/ULLnbi/zfQ5B82Qgtyzi0xRPWVfasi4a36x9gWIMulOdRH2uXod
0XttvXmtVpZ94UI5xHFHoUJBU+6Lm2Ktc8w6VZ61tfaR92VQuS+Jwn15hN15h877vmzSlcE6t/fF
lGHx2nFui3ER6lE8i+Af5TnFF4tC2xT7oowuBQXasC/W1H3hJsqxjv1ureeKhkqeJGEt8+AECSwM
rYbir5+xYMvD3riw1+owwiLIoXhdFgdBfupHaxQJxTlGJM9iX2Bi9ECxqa515+Io6VbeF6MUahSm
JhuF/COvXiSgdNfLvoQdphT0qLpWtrWT6DGgprXg5XUOVwVFcLkvh/O01HuXuj2mTF4r5hDbD2+R
WuWokcYBlRO9S3Z5Z8VnTms69000xC8joHi8ciXZwTzOXrT7HDDvFjfLbmvpkn0qstkaTlPJ0b/W
NPmu1Forafy0qn5S9A64eIsOzPk0obJLdqQ4uwEOU+ObybSq/0OH2ERZmVD6qlYboKlYm95YyPri
DVSTF5MSg43SxVQovkO1kbiGKsV3zKHjXZVnuRQkeuX0yHjaZuLlcNYDG9ZYeidootOvihIrM0/6
PiYvAgitFyC90nA5c7IpFX6lCudzYjl178WSI1KvbLNlS8koDZ462wYEsRC/elwSpWXx27g0yyN9
zKMnhlYm4p1OnjJzDisU7ruh093aKdPnyipX8Em3QJNfe0Clp0Iv1i5TbexCby6AJwQZydoF+KaO
ZrkIl8/0rsqvNp2756grkb6dainc4V9uX8ZZauHjAMbrtu4t1ng6Ku2LVdrFlcOsQvaYq6W7OVG6
KEhDGalENRFpu7ENybjTJVk8NFBkX2m1SbbrYCj00C52+KREqJIRXJQYAOJYmDAt9UzIR3QgjfBy
yJtZdlH7STRPtqK+99K8nBSXWJ7bniwDycQLNGOfKFbqXJmDEXe+OhQYd4hQyzyl6CPWoDBK4bUJ
ZEu5S7XMNe0OUnTWr76ZZi3JyD+q/ZqwKmAVNolcVrqvjpQpawtw+VpLpsR0BNG+RyMqpwKpqq5M
N4XoJ5NAJq0a5AOZN5vVblQ/Ab8d+2HfzIq7FC1sTxwB8uhSq9q09bRMoFti2tUotv2gVTHapPhk
4/WJwaaXJ1CbN6z3MnRn9BBbt1OjkL8PIUm45mBPj1PfSJaflVYlBzJDRBg7lgb5g8QhAvSbNtro
g6+Q4xOENDPDq8ZUK2gQ2sWjHeniamH1xm5Yx6rmak25XJqzxLgnt4fw2emrVF8v33/NI0m+qSXa
L+wI28KyA/Be6jayOlIupZUS+RQ7yGypxaxhktw0meMzVjJuRJl21lFRamnjF6Y9lCdj37Eyp6wx
b3vM31O3kgtbeKHZZspH+MqDM82kzUJVScFFB/F7+vY2X0dNbCnNNjWCJC+lqxExLn8cJXszaLlO
o6V7+XX9c1ge7C+3Ko0wzKKePWRx2iUBry9yI5Dq3tjl7a6EInOSLnn1Wbf4NL++2t775m36B9Eb
OifiauuAZc1C35/YDRTJhhCiB8MS9bvYTooYok/PqEtu8AdxjbTQGm+MUyYYqYQ3+K3aUaz49Ai7
NKCB2uZ+rZvV7KPUSEOsL1rDLdFMDD1CcvHSDJoybzWANaY/VgYeygSfznRJSbPsZo77+COl9Z97
YyDYgZTueddrUrlWmG/Q1oxR+6RDfjugMSVF0JMsR3nS46HlTFoyxzwlbZrUY3ThcKWhY7xCYhdV
MjYM0c0/2fT/7eT8j6KSXf97RXTyKB4PQCD7n/hRE5mfmKuyq2jAkCFDRvq7KrI/rb0dQI/owSPh
/aYqUmx6OVAs6dABKoOiQI3+oyqyPgEmWesrGoWM2ezfGuqhJ32w7ekCwA1nbsHIEWDZoSuJ2mVd
7+BKvlkUuWZuMKorM06nUTyyb0k9y6Ja2/mO8rkERNrTfC9qXIczaZjdXJ7rztPlAWCWEC2+OvDX
CLd9vIQ0TWLrrENsToDTNdMlmDTa7b2ZS0dWkveFO/bDfFs4zhIi0lH3qje3Q/al6qyoCBCXOonD
WHye81SrvLqzzNk1Ixss12jkk+4i2kmumuNWzqlSW5ABF9A0oYvWpXaHK72s+QVo3rM8VMv7Oq/w
ua9CkxtUtfDSzstiwAR90PF3MHsn3dZGq1y1oyycoxgg+J2J+3jJ6dqhYFDDtRGewPJOIisiV3LJ
mi5KBNcn5njK9BIpDtiWpBbTrQKO5mhSslx48qJkx/wjbmxEeuULrr7qk7UO61wqiuSxV00ABbWa
RYpnRIaaBF2vTmmgLL18BxNG/wJ7GS+Ikc38ZCV1faqPowFe3SoQNJUr1LPdsJ/gpsK5CJ+kzgG6
npQYSVKG68yd0hlZ/qWP+TgtvIj7ymo57SAh6Ia7qHKrurUShqgfdkoZQRFQpAdnSgckU5LQ0LGO
H+yg0aArl9AvAcHDzblXhRY/ry042y3NKrxUx1JJ3HBWG82PF6d7UChrNQYXKgDzytKhSA5jlt4j
8+B4YJntwU+ULCVbKztjYvQgJQ+NLlWZKwmj1b2EkvNlqHsQSEgNYSU4JE26acHt3w9qqOWBGTGr
lPDaM13K9bHY6F0m0LCVnDH0hjBu4k3YD/rObLVJbOMuHk/0WR87Zi9imT4SbfyppKeBvrKu6Smg
007F/T4Gp2VryvzeZGOocREAZlqzW13dwEL4CHT4c7UNWwg4MbgvjbhxCJfMkRGPGpK1TWXUV5K1
pIy9R6RjjUYK2thZD6ZkOKv42ysllcfv/ju/Fd//0+B7FOa/itznj00HgK/uyVy+w4tXMMf+h340
4uVPBEeCIu3LVVtlRTz8DeGj1QXCCYUj+kpAnv5qaSn6J8IySnTozdP0WgVRfsRuHQgUQqhA/3QA
HhDbf6cPz+9519FaTVZp6CM+QDOew+Wg91Fk+N9R/he+YWKElBiWfCzPku2/eSf/0ILfC/G/zZz2
lzFknbEUC9w+5I/lbS+XaRkj+Y5gdOyCeA+PEF6aetecZ6gnQ6wfa8j+QsHUFj+O+vGLubT6izDj
8LGSrCNENIbCV6vUEa4+qfUXRZO2RVOVV0M2Sdd619pnC82OmyTVajAeab7t1ZEeTlYVD7hnyDfl
mPQvbWXsosjCEBsJ3gEHu6E+TZHpvWyFEZ7EkoHWQtlYmqvOrX5hN9QBlnDoFU+DrXzDb9e4Z1s1
V/OgURwsU3sdVSoCdFMnjNhdEq27TqUCTg6SWK+AL5za1ZeKIboM5f5OoSj+tqSC4D+yt3fAMnqo
mFWXu+qk61SIuaYNbmnYws27wSg32tDax3mpzEGoRcu9aYaJK3PwnJe0LR5CUQPZbUbQyrKDDHQ/
WyAbMvggx6WTqd/ycoi2deZs0l6+wnVQuTUxI//GGLK70yTKU1eLZPnIUgvHA+RM8ZRXFrTiKa2P
TUb4uYu/obi3hxhvm3nqRzeGavC8Xxv/TwcFVSaX+vd07gqeQlf+8Tl5fg9/XH/qR1QAh4vsB4WL
Cnv0fVSwPiHBCjMAOS+ixj5v+zGeI6UDwAViEo1Yg/ORdP1HWLA+Ma9jCIvABCGDVfg7YWFNT9/F
BRzS1mastoLBmPAc0kqLZIgGuOIiKEOEoKulH329FVbiqlaeuD0gJL8GmHwyq9a1LffXYP2KoNLS
+AT2kewi1JyQoFHUx52NnUIq2WdmHj+BRO9P4hjDSRLAU6XPJjeRBucyQl7rpM7nLnjz3v8h8By2
dvcM0jXErV6HEK8Oypux0hWoBwnEmDJsPGnuW1+EyRVenC3uNoOgZ6CM3+c6/zrnPzzOOccJyoqJ
ARRJPBSL98d5ZEhSV9BTDcJKxhzQyV9Vq3hwZCSGfv1wh9/o8EIH5WjvTEtih7S6SGIfmjQSOBI5
N79/DZ4Gn/h1dZGsv3+YDjMrGAQkxlJF4wg/SuBHXVN98Jn27P+35wOPQk4GsYyOOH2/Qwo+Q1K5
XCoh+Q2SuT6IttNSOF9QGdw6fXM/NP1t0wLAzToFaSBlJ+zp6tfPedhJ2N/AqghJN54Z06HirFkO
ilOlieQ7WXmWl2N2vnQqAPGhU3xGPb9Nyd9fD8tb4Lpw1CEGvn+viQGKZinCEDBVPXvgEJ9iAFFu
GyHMgIfeZeEYrdsYOn7R6StN/etfPy7cgYMNzg2gD78OXjTY+GsF+K7w14pJ0hdaVEHiVCdkgxe5
tKiBbqavUV8tu8w0dkk2FlsxVBpTgPxJ19JXOH1nFebnbixQOc1mxL1LeYk3Gv6DV71uX9SJsROW
OLMl82JJs1eZU7RI7MwvZxr/SFNMbtnX6K9kHLfCaeOrTAEFxkjv25ADuWvkFXcXIvOgZZpbLMk1
8kMPWWjetLa+w0xhZ8tcWbeiW/qojBmM9MmiJHHrpYGbxNVorhbuehvo9oFTKqybsSwhJ03KTu+j
pxCYEKAp+as9p447rP/JyFTjWkZBPjDVHCPs2G6OzHZSvTjlUuiDVp4+A9CjobPs9Ka0/aTlV1eD
OMOscpe2lDX7J1NT/Xwe6vlUr9eYl0hZUGA3diJbdXaeZO19xshOY7IwAQZYhDdOo+1LGPkGuOFd
1NpIE94wv0pWW3zpqER8DGwcr1R4c5LAb8zIsKWBt+hsVWb+LoyGJzO3LkhNLhALKY+yFpRBnvXO
ZjbsG3MtVInhy7ld6QPw8Rj6pYYBY5EUg8/Jc6EYxZroOGQ3kgVOzNJ28CWfUEy4Q5RY9R2rvQ9F
nAeCIY+rJMV8u37X0CrOaDHabo7f9mXvhEGeWorXV3br0emV/aHSpUCPGzTisPgGnMlL3r/GSaeF
mdq17cfAFm+tSFMDGYkef9ZKB9HgwtnOMco0dmJdQFl0tkYDe6ueqROrOHnSC/yWtAwhbRmMMRyn
UQ1aUPqbsdWWo7I0dvj2GgAmWQrTMhmnI68hBqyxaTKulC7OfB5GIcJ/kpb5BpW0R58adGnBEVfX
+as9VvcQ64/3947sbbHF0+C4ELgfl9PyOA7qKyjXm3rCChi6SQkIgYcc6vjVnCPwyzh8elE7Ox6N
muEFheyOKcRcwxbId8JkVmyXkxokGvedOQlCi2F7v6SF7BspdsoJDQA3z8fWV1rekxMn0UZLi3lL
zsaqKbp7BORYCkbyKkV6sS3n5r6brCyYbJM+iMSIily1cItm4nh1AEbkjrJzFJRTgFBS76Y1Px0W
Z+umkQd+8djzh+ia4LbHdu9X2Z81sUVXFWQtGor86h7PpFlkr8bAJssX8YR0x0U8KudqOF7WsnMD
0TZ1mWNk5zW47GAhbm8TXLxh7+s7eMyOV7eYPqPahGSoMgZFnlhuVzgX0ON3ecpGUs3oSXN4MdgS
c42wuTdwsKScv5ck3tRsJV/oOfS+PPLBFHq7nurE0k0KHfo8tuIZJUJQpsawblFreaaHSrPbtm9A
iGR+KKQbWWV1r/8G6fzXrs2fiogtC2v/ZhWAC9bg23VW5tdtc58KddckFZsWMZ3V1FFzMaxiQtWE
AbOTyevU0fDrUipcTSdkQA+ZTqqkm04mgf3pOuFxl0jumIjo8YXW9Uvo6RGf02r5NEbLTcqSlJ7L
jEXdMcd0eajyJ5q8PAGU9xUqHSGZxSSqGUrxLJb4ONPtxHMqdnybNveNFT+B0b5vRHMP7o53r5eA
2k3EWGOLdWLH3Hdpx695Ui+b/T6VKutG5IhIMCAB5jpjutWUTXkEg4pdERm8t4FFYg/SzTRnLC7J
OXGyvNrY5Zx9HvQ0v0P7Y848OUznLe7UL8hBZL46aSiC6vxUKKu7PEOMjiMzfKT9T/2zpn2hs4bG
elLONKuUEjcThrLFY6sGoGSNl0rHt6STPl3ZGkGQiVYWMK7WjteKFDI+SzusO/QL+CjSEbZbtp83
0uM8RfGVZgvVS4nfR71KwM+M8t4E4ci2ofg807EQxXxpUT8rSwLieMAj93SwZiKtlgEh6mIJ7y/Q
nvyk0ktHQueWFbOft5E8cxPzQKQX2g79C+LihB0k6NvMpKeVtl+QbIgvM6nIA6MxHpGwzKDMC5wR
ndb21ViT76nljNN2qqtNWMvVV0Wypy1m6/O5hAyS4ctp/NRGUvY5kaVHpc76BO7A+v1SORd0MRcp
UEcFLu1Y69+YNCMPp2iDl0VsFvxn2OFRlAfTrCIUpoz2xqoH+Z6K9wmP9TPU3VBsLVnBGge2PfF7
q6G53x+L5K07vNTUoGCC5LXyei5iF3wq1mRD2MaFtrAOC4ttUBEwNHp3viqM5lRXOslr2/GSOWby
gOmT7e9jRJaYF3JbFddSkT5F+JCeVBGTxG7FaBDi1zMlv0FdinGlaUX+Go8nGBoek97XvlKvKq0/
b0rrWY/zr4WVnWYzk75lIUtoUUt24eRRuw6y6jUJG04lxG36hBK3xFIF31Vo78zz5tOplrOzebIo
VEK78ZHfCF023bGaDddpO4iNmsu9303GdKWOnCHt2E4nBaLMHhnlPXq9PCatTC7KfsyzennoEwca
efyURLw/eMKvFY1MT6nXTbsmGPt0oVCa+9nMnuqUt2knrYb7DXqbv87U1grlfWYMBo4GEEOa1Zjj
UGFYE5R6xbTEQW4Tq0xLuhm5EkEzfR2TBlGsxKLLidrCB9f9SVMPgBMVIPBQOHik5ocJIi3xtm+V
SPIta7iME8vvuvhE04ddmOWQVhTsSPDtll25yX3ykXOzo8Fh1fepHm+tbNUr0znPF10jZctSJmR1
UKChljbLdUQzFyMwVfHitj0OO1Qu7E5ytVD6QrV7bVQNkBUbeY7JoCcT3Spt/y1V8yMlskAssKyH
PHytGvgMcOJOMKUlTcuH6cKQuuxEzOzlIiRwMxY5HtfcfaTb7a5rzkgBmxREnVSbpUDkRMi2yy5n
G/CM2yScm1jhkjXmDltybBecIGbhiipDIaNatKCX1A/Ycz8VqOYKAaIxSI1tQMqnQ/B2/lZWFngj
NGF8CJFSgPUJSZpiHi9W9JrCQ3c5WF9/vaD2Fi7vVhSXtIBTclkYwvqhwr6KwmlXI/7qF+ub4uPo
x4hFLjstdhBDbJevvW0x8ONUEbm+HUL7Yk0n1YWALpxB9bqOAkBZOHPXnEkeSYHWr9yQDMxa9jTF
HKWCGDIU9vGMQxOedM1xqeavddXcaxhQ+f1CXZNquwmbbNdpITYkSUUWxLGP3F0eDJ2+U3VSxzXd
lFDqLARJeCuzOxNEUgLgHbMbM1Qla6No2ed0QwP/aVFtOPRsEYnzKcsa6UgZ+dqMxS+qhT9JIXU/
pUp7UzoI27jtmBbIGKzkm5Bj/PvJSM0VjRwM4yxLmJjHc8YtNqBqxorAKjiLc5VTwXFmaU3sWp9S
5QnWS+av6ZaWYPVmYotN8hyeRAhnPew/32+1y25KwV+HWhrvWPL/Z5Tj7Uu5ylq0h79qvZu3bOY/
7+7/piwHBcmbdf4TGP76Ea2LP06Trmv/QJnjj4uXIWnftuT3P/+j+QbKHWyjyfwO/oKBpuPfLXn1
E/J8CAKv4GbADOuG/NF8gwkJ44HeH7RgCCU2PYS/m28rAcKWDRQc9xPa32q+/dSMANNt29Ts8PeB
Xh5yONIqmQGBRTJaNl16jhNS9lkrNHlmW0XqVTpl+Ta2y/jEKBMlChQTR1+Yfn39oMxxuxHdOL2M
UjeRS4zKcwktciMzTbxLQPqV0G2M+ULtlIYlri61YETrNCeNRTbmAsQ2QbDHdeYhH9K8IG7y54z/
X7tjPzld4R/P3Ik3qxGBkJk/6Chhmc64YZwWHxuf8L4uLeOyJ5fPQaU033I5GxkPSBB6oAUqxxK2
R9cObS2FcyYsnvTKfizHDhXd399V/2mTqb1U9L83ob/viLP+OXl8tw9Wgekf+4DRFAwhmqMAqtcJ
lfb3PlA+oYtHdwoeF6c/W+LvfaB/omOEkJCMvwxzqNUt4sc+0D7hG+YgNAmqRGWX/BYJ/2d1CVXj
d6xEFbYdgtzc3tvDsZmxd64woPGTWdtADkycoJ0kyn/WPiLVxrNAzv8ayGd3livNaDDUafNtNpen
DLKKF8SsdQRTOwvVbNRsddcQ+vLY2VF81o1jcbaY2IL4S1nXHei9uL9Up+ZME45+lUmq8wh3MbmK
ZmB5UpIoXgResj5vsYp3a5t6DVPHVtqFdRs/KGKWNwIsQxF0Rj3cLXZB80zuqZjyUBxNXeT/f7Bc
1+b7R8v1LimeGaPuQ3gXv/zxneOUFC/vY/n6q36sYYXVCPSE1Ug7dYVnvV3DgGVorhLqCdd0d/9e
w9onZqeITzAHRz/k7XiVs4GRxzp5ZXWTOP+e1NIazd4mW4wdGOAAFgOBAzjmUPo7dKTGxiQ685Wh
oHxDxp2VYzpDW3qVA6XdTdtMvUUaIvvixCrkzriM7auhy9tbuatdGQgdKW+phhuwPG26TRXJOZ97
4wjujYNvgZXJfgUT96kYx5De0BzfYa0t5qCHV3uUtuoHJno/OQysD6SSjLK3Ga4wOn6/JxMUxyw9
LbDdSdrWj2ZbXOnViK5SqsWeMbdQstuWzoqDPTbuHPm51rT6rrerbBuT/oI9xXu7iZLzMjNuKdnm
DXBkaMOxcpuZkRGE8FmPuqL5yP35MNHmvhmqKawFAHw6D/H+vm3klAxpzjJ6jXDhu3GZgmgUdyMC
G2BvEWnsQoT33qzgf5g+KStF4uDrk9Vj+7RK8TCuO3hZTHodDf42OnpDqt5m6XxXQTB2lR7yLMap
l5oRodSnthoC3M64QQHU+ci37DCXWJ8bHqCqoI6F0OleifQNwM+qqxGwEbdQYZUbmFoM/1lXivtJ
0XoMmmPrXG6pmREHXLaKlGL6OquQu+eOYtOc49OY3oOrVdlzJca91cpH5t//QM/jzbA9ybhQOIOE
8f7LLCCRRF9YvCTtLsG/nRK6oQPA5MUdit6tm9LL00uqJG+RsZMW5lmufWP+CUtfeFlo+DO2r5HY
5vzj0tu+ZhVM3b7OiLgCf6omFPJaaZM4103/kfviP7zcVRZ1VbKAScmo9P2t13FaFIJS3G/x1aNR
1IBfL6zYczKQ/oO0VMcfLKj1F75fUCbjYtTBLRwgKAQPLmgbg+70UAF8NJbmzWjnpwiMPo/KEh2V
8OKDHBHPcyq8p75LKdLhcQR9jgKN3ZrmtguH/IMb+vkFcD8sK3wabRihhzI5dIcbWivcj9NMgyfF
NCREPFZHBNjSx9LhT6X/36p+/uPytF8jiOgrdEkb/3GXEPX+UVkQ4urfx53+iZW25l2IPUNAewMF
NYEMwV6y17QajZf15PqrdLE/Ae2B04t1J4nbXlHpR8oGgBTAJqAc6p31QPyt8+5wPTBVNIFiA05Y
8UnIpr/fEPPSNBVqo47f6g1jM6SAvAIh24Hecz6//noz/MOcnRpNR9EGrCGqMjzu2+xQbvMlH1rM
m7rC6Gm6R2lg0m4NnLi9+/WVfgJ+r48F0XVNlVE8hJL6/lJwppBeSXisZYy9QnNOB/uuENPoK7Oe
bUQDu2oahmMzCyXUvqv72ZpoKchXjHDKB4GUU/QZSGsaGBLjMcCSLcqdrqZlKqR5TQTxRxrah4fd
er9E0pUvgQwAasrv7xcehDDGUSFBmGlzLG0te9oIHcca8S6olBB7H37ogyH+PlC/DU5o5q5GyUjN
g0EBy3vwlnLy7byfheNXKZogdl3uonp4zVUn35lTg+pxvOI/x/I8ThikTJoS6LPpnA8k6TB9mKpU
qZ8k9i4Gjemxlj2tHRCXrM+r4W6SsnGTKMrMyNck0V+AohgC4gYtpIfZMGnbVuX12Ji7aWinoNOZ
w8xMpYEK23FgWMk2M2RoIYLWsFKFs9c0DlgQjl8kOPIvbSN52jQkH2RLeznpg1ei015Yl+gK7zMO
1ijQrGhEYxMRBLuf/MYShqfN2TdolImb0Erw+za6Fx00NKUNz+TQOcnRCkWuKDK3v17D/1B3gxlF
CQAZWW7pJ1n8ucz+l7szSW4j2db0VmpYNYi06JthAYGWgCiSohpOwtSkou/72FGtozZWn1OpJyCI
JJ7y2jOr+wbKvFdM0BEe7sePn/M3lk4z33FlJwQR29OxGItBNFfggkxlhKpzIqNVprpxoMDoqRt8
6nXoDEb5oe/M6kpi8iJSoL98+nVmkcLR29yKu9xxHYHbRV7HdzuNMpvWvq/66RrudZ6GszRJ/wiJ
FlrmDkZA5xsiHPxU11BxcUsqnwunb7qVX5jdlR1gzvO952EIokQKChMEwvNhUr0YEwUlFDeREnRu
akc/qmq9N+xpMw62ti8QTl94irEfkSl1p4VpBca2NhMZJLNVb8whvS9w8YBm1W2zzPqG+BItH+fI
Ge4dp172Mblv116mdqsiDzeSLpkLtBUxtOvo3YTdsgycx8pQbpH91m8oamN7R3l1Ufo4vdARzlfQ
kVB6SRvar66thO2u9NPUpcOJDrZkbVQZ3dS6tQNAlnW1tBLvsyRH3+Ks/+T7cnmwaVBJjj+59iBD
qHcIJ3H4iKD6tLDNEpObnKI5gwWrGMPApdNl+ZU5vriOqcIDVkW8H7WT2cIJhqTszThxXCtJxhVM
yDzyoV9lRr5tDOld0AX5jYIXAwWDQFrQdULuJwcjHu/VJvny+qZ60ZxhWRHrkO0lfaVWJxb5aXLt
FFCrPM92LYizC63uzUUq5/REvjr9oqDNBG6huZYwXxxU+JahIkMtck5Xlqc+JT4waOZzUWyctW92
zUKvyuOEUf3CBhi/8KNPrz/pxUiGWLDoCoFYRmv3/FGznhJSV3LnrI12V1MyWtnjEG/gHi/yDuqc
VLdP2CVIYGqspxFHzpu0M7YU44Nrlyrxgucxld1FEsR9H+e+WUz1GmPKi9YHJlbh2zWmcrf0ZFAL
AfzZpVwCc5koEyxLf6j2XhUN9PUbG0UH6U1BQrK3TTA3bb4YaI1uX5+kZ5ja/KuxLIXcgAizQq31
dD3EoOvhYBBmnPSTZpXJbTK+GWOoGr25pm6msHfkYpPr2g7a/mTSEdZbWmGdEbarKDUaN/Y5nhS5
Q0qkqhZ54XyqU82A0Ipcf6Tdh2qFKV8dORsULPhtOHwtrcxcana78LroiGWTvQJG92kIR9d3qmJh
xp9NGT0qaWR10B6O+2gLtMiDyetnyzYPo0UjleiwmsFn7hsyvk/jus6V6WD5t0i60/hKYUZkfn0j
ydhY9ilyLQkT7ftD5JpjabkgFqB6lgklL/2KBMGlQ8KiAk6qS8WXGTqfTwpuRdZ6lu32kdO5WitR
hWtWahM+gk/6y1L8t+4W/7m2yb/fDYTd+velt8eHVy8ffPZnrU3/QxiAAo9EixzxVnG+/aQyGEhw
4KSNMhCBEF8Ndu3PvolN3wTpcnqNpNAqnZdf9WLrD2SIVXonz/mRgX7wb6gRvzjkRXRCTEIAo0W9
T2TFJ9GYlFbtfVj/YDi7tRqOm9H2rpw+L2LPbAgRm0+GEGrqDvAtzx0QNFMLVBIK6iSd83Ay/xcK
Ry/W/fMw1CDxYKQCP5e9adDC8BsZG2MP48JcTw844Lix4bwncu1eH+oZjnwWsxhLEVV8mjtcEucM
EMdATkSeRs+1u+4mUBrwcwIVg1icB/YOw4FQ625ylC31IN6H6fimGfXt6GtbMbtOP25klHZe/04v
TjjxleDXioYaQWdOiFKQcUzyaYD6HEgkRMlWOHkD1LnxxYtFptNPhjf/2pCzzE1X/RG1DjCXqex/
yEaGRVARQ8Zl1kYg53xkCZ0rl4NLy/X0KcVaO1lLjQ3orip5ygI+YgRhPNDjKwfSJVw1lWfKApCV
UXWdL6TIGrvc9hterpe/neTsCTXTrcRYNEWPZqofO7O9qZsINcf8Laf+tfFFVjBfXEiMUY8A1815
PduSlW60Kn14zzW7p0KvbqcmdUcEjuPMOdheuB/9cB8Zzn3vJNsytR+DurlyhLywlhZ3YcFkoC2l
0ASeIywcb7R9rUtB06b+2pyiT2qVHgqAJIpsPwICcvHZRJWwX2k+cp4KyEVbDfc2BIdWAfMHEs+H
hhex8VgKh8Rpb2KQfJ0cb7uiXxht/vb1lSjOtBdTxhVCFUkl23KW3pQV1kJ6kPPKRpSea05bCYS/
2nKDdx6kur6hGnLM5PrL68NeimwQ6IVyIJkLnPDz1Zh6Fhuuz1iNWf/FqRBDz7tVZQb3rw8jOisv
Ho9qL5pMcCQ4FmYrQvNtxasaqjYxlKy4eJvpNtgzsDVFk6/lCPZ+p+9L31/LsXQQIQba2AqsxQGg
8qHPkrsimzbTZCyQvnYHy78z436VNgZpTEsKDl5YHkHbRaAo82TrFOUt0C0XyRTka1NXHvB4QGyW
wXEyuHLFfilu/FwnEgrkALUEUGD27qbAtmOpsRw3U5x3gZW+VYfuxjeco1l7boLoPbwevGiwwZvC
ZjeYODY18WdqACtUR/aRpi+kPPw0DMjE6B6qIQiLDrclyw+w/rIYuzWeS0vAjAhIIDFgVek2s7o1
5ulESHM7TdH9WLEuq3wBtRq6BIKLCApA2dkOXBkHqHV+7W+y1FiAVFuJmZSBw3kqkRUxY6Xuv1g1
Mpmlsa2YUZ+/D5z+jVGWt176VFrDm0Crd9GQHlC6W8Mavh97kMJcA10vh8oWdyjl+enBsbqVVxtL
p4w+gfFZiQH1NH/LLj+0o7+0wOn7Q+I2ZvIJa46b1LK/9Zq0ruthU4YoEgXRfhrUPWBlYbrlypq6
zcZ2bcjVZ1UP92GUve1CHz/moLqlBna0fcS2zGBj9Ojl0gK2fO9hcsrPUkGeXVTDG7Vn2+r2+1QJ
78H83YZlYrjFFL/rRiy9qix5Gzn6FgmPleQHq9Zvbm1b2rVx+M0G58ZhtMn9cJUUHcRp9UMY8UZN
+30kzgUDKdbRWTXWEnfblbExtGNc2YuO4CECSW5+D5hbEXfFXONOstaylV4+UUgF95TxV5rxbfD1
LXCIdMGxt7XM4l6J0kPlJW46WQ9S398kobSuMukgfldOOdWf6lsnDvZW4K3qJjkMnb9Pe5TqLWPc
QPt+h6HPqvODfV322BxgxSBNj55mHE2DhSdNO41WS+O3sKDBjDrDJlOdQ5SZW2RQ7kTUkUJ54yva
0U6CDQhtlE2MrR/Ti2yD+z6jLqcVTrakwPVlTKU1lgvizwKFKI7Nut1FifNAkeSxRllxAK9BwGSB
9Ep6iEp5U7TGIrXYt0q9q1H6kT2dHk+wl7DBzuJobxr+qre6Gy0HdFmPbuE1u6Qz4B8hv9MwsSD7
Qr+99/SIOmN1iyruKtdHVxsT1y9TN+v5jM8itPpmCczha52lMahRJNvUatfW+l686iDh/5skVrb0
XuqaXa/3K+C4W9nvlkkppLylte5jUB1Y9qIGHJd17a7BhpDkeB+Pk4vowPMaAA2wH3X/+4hqUKnC
hwgm11L9BzMIVnrC6cLBaqrvbKWFzRHtDWDwPtNaiVcj7k5V+KkGwqOnPShcfdul6RaLjMdUHa5E
qEtB3gGYYYDPQEhvfhxPVWlisaY6rmZXtxZCCn42bFpDvXLsqy/qYJy5oqsufKuwexX69KepTeTp
SVHCPwITHX8P2MWV6YOqzN8mxujWir4Px3SL4Sy9yLxdlVL2FjXvj+JMlQ3vQwDBf1FTC0Mo6IPF
pRXZs2U0jO7rR9HLStLzt6SHTX+URPtZ1eI0AYOtmKUe5iKSMhqUxeUE373pa2/o20jV9gP/xvRu
Dy78y4R2FRjxjUXne+Hn18qTL6sr4qsI2wqRKIG2EXnUyVdRjaRPtIQGw9gH97iXvtOz6Usbj5uG
6pxpcefVmpusLz+HVrMsLYIFFJvXp+Pi2jj5CrPW4tClUlojJOIa2vDGKn3w6HnxOaKX//o4lxYH
vVIdwyMwqKyRWQbQJWUoqY0mminJp0LWj4CaweUb22ZynvcIlhcryxqpjUfLUgs+jtWt7khrjSjk
eNVOkrt15TiHvAr3acu2DdortelLaTPnN80TJFUc/sdsLkwMM7ADEP2THMmHEcPLisAjSasoRtE1
6daCDtJKzqPkU3hKOd5en6ML9z9B/DUAZ9FMoWp9vhxwsNOCcpAdN1WehjpY2Z76NSQPSrJr178L
Vy3afgAUkDQiLZuDgaUCnaQ4QZ9djXa49azMSHUjaouFihBRoRORf+BX/xb/p75AdZEkCZAYjUru
/VA9Z5ObmNDem5AhoaWtYg6O1qBbhDmJSHQrRQ0WVgmSnx+KW6fgw7SaXYBljLdiRaCcttRLSuga
Nog6LvaTujXGZGuayWFyjD0C97u68T9S7oIHIW/atFuVfbeKzNQd+Ew6dCuLLKjy/aNtpoc0lN5T
MnsY4mAVlfWtMkZozjmHMObwC4x9UwEQ8Y09Oir7OoXYVkV3adQvLMqbpRlR68ye4B68l5PyUPGl
xeebATVEiuBNoW0bThswlwtqdCvk0ffSEHwU2VjLeEDsb4wyWBVJs+sy/zhEEVYRza0+equOLHCc
9L0Cccfmmi12CSIznIfVrUzEdBJ9K5Klvm+Xbex/9HWJwqZgKUV7P4i/d3a81bgr6+1wXzrT2zbD
5CDGT8MsSBHDeodv4UpkWhaHbdN1nG7J1gukVSBL93bsbwzF33DaoXwyfNXV5mbyhzcifo+VvvfU
p7D07qciWZHx3tTInBYeyj0iFfE6+6BF/i4ZjmaQPSmtv/FgdZa5916uScFN+0AZAj8aA7IcP5ua
ZV2wCpzwzif7LMl6rRwkeuMcRgsF4yrY92hiijnsmvJWTv17h7K/ojob8blwIjHkRJUHY4uE0FFy
+NNLD30Zfh+Yvzxqb1L7XdWN3PSMJfiJdSMD7+fAV2OaMF58F+eYO5rO/WQ5q6ohf0oSV+i3ikRG
j5z3tk4J1PS0Yy0N4MWtR4/7iOc0t1Y2vunC7kaPOfAj3ilrzXe6hRynB8OEkJDeTlZ0H1Uk3fUT
zYxl2advRc3I9kirjH6jFNq+T7tdMUKu4BRqdOQvwvhuGsOln/c3GZfT3IjvMi6sWKPDF62YNj4c
dBFJchE8iFqIWCMmBn0+YarrCU+sQXHEwrDdjRbcmHra6HLKeu1Xjt7sTKJr47E+AUWq1bSpAmMp
3k0ltehWmpBFpQcrZ4Ikrp1hssWTYatUZHL9O7b04+vB7uXhJ+AC1BMRAwdtis7zebSjkRy1PDut
QF96EPcBVW9vJrJKsQyySN+Gsf9gWRMO5eOm9kgDNefKtfRFwOUrULQ0qRrCdkdZ5fwr5HIpV7KG
V7dQjuyyBow/ukhGsh3x0379cbnp8svObviiGAOnR5VhPQrYxflg0FylDAsM29WNaC/BSqWHhzw1
IJF7S55cbSKNR4bxDjWSVUkcjkrlfRkMT3iT3BdjiWaKpu69Qjp0yDZxkVlIQ//F1MOlPfjmUs+5
chIbFAB50DnJ1NFPPERxuMfDtF00tkhzxORySaOPtGlDY6uMXAroCttqv+nNdimKXRPagWjADRuz
gCnaI2+MMPbW89obKHr73NJA8Gl7Q6N+ZIX33D/ua7ZOWvVvHKBk1QgcMWj6BVKoJP+jfswTP3PD
AKfY1JrA+/kfInvCpNGcMMoZ4W2LG2hCjNLUBrpmRhSc0oNemce+CT5mWngnxfnbpkqzhT14q8rg
UlEQL9vUIsayVumDjKp3XynegwxXL+ulFXH4+ekbHDiSTHqQOGyR4QzuW9VXsblJtrrefJGq4M9x
MGHB2trWzIq3ttnuOravRCkCot59HMU0jTrvITeNpaLxBvxSOqSx/6HRuBFyc8y6DEufslsRCfZ+
mG6gme09xDkbg0udwXEVcFlTM+7AebcGFjEsa9+/LxsZfttaiznrGvsA6vgBObE9JbM7xWvW8pQc
SlnboyF0tLlPJ5KzEvuihnipZToSYaPLMtuPXPY1ky3KPaM1unVTBPsi6tdx5d+LMAtD/lHpobw2
7bKraCzpheQ+/3In2tIVipGJD5cW8lZGmWwblUNxEhx4ftDW8RK484NaGOIIhoSuOd8sE0QzVuk7
JaD33ASltqXXby+gt9Og+d4mGPvVBS9X99ADkWKY6cMbzR5dozGg8WSf49h+CKsW4V8BDYm3VpMf
xMU7IihPXKQKufkSVIkN712qFrE0jXs663ewdN+jkXVfq/Z9SXBeOW1KwAKC6tfeo7hiB1ESLwcY
cRLe6ji8uOpAz9yMIQb6KzPhpMyxUe/xjSq4W+fSChOCncw9GU2AJxN8uci3AcyB0SVmwu/2bnJF
21Py3yeW+Q6DG9r60/AGezOUGy2LVn2JTA7CaJ+cDI9tDTXZlhbJjTjpq8y/kjtfiBzC7ZE2Czkh
2K9ZP6yhvJWONcYloEXJjphMDl5TbEE9O8RUJ14PVS+HE/ol5PzoTwGwwivy7FYihyayb3C1XSlp
b0R+EnBrtrPss1jpxdBfGe7CQYBAFEA0dEDMCypRI+A20GW95eYE/YQLdhUilRRPMoTCZonk25M8
Bg+9HR/CIN2GdbscnOju+Zn/C7qA/woLS3yd/98IVqIy/vdNQsi2n8PqT3qBzybKQuUM0Ouv1qD9
B9JDz+KPtMB+iE3+bA3S/xMtPhSFQI6fS1Ri5yjQ8ai+cBIKJtav1iBudSqXQ1Y6SoPwT39L5my+
kiEAaBzt4EbErQ4nu/OVXCX+pBieqrh1V3orY1SddePjioRGermzorxZpZKRbk4m6O2PE/3UiufF
TYdRwSmwUQUiAEGgeVYxqpEMQF5xi7RRPgQmYpAWKue160SOdHBSLb/1pjhF/mPCgSIp3/PF5YdK
171dHZr2jeHQmYea+dHrdQQBythulzJAsa95LStY6gRAQVY9HkKL3tCCdd1JPZLJU7uaMrkhZ4/N
x7b1Ud7sq8H5FON1fgQHZf5pOZgYuG3TQIpuFOU4xDan7Gia6xHrVBzU0mDNC0H/ps9775NVK9PD
f9Uu+7frtQtC299vo4fPXz6f7yH+85/tde0P9oKwQ9UM3E1JEn+11/mRwPTSC36WEDxtr9NDxyOF
nrwJ5heTqZM9xI8EKhu8Diil39UEe9kpNvFJAOr+g1CAAuf5JlKiwrQmz8YTtXGkjT6GW81PRtfk
/Aec0n+tfWXnWVG1GqzkjrbyLcLk2Soo62OSdeoR7ChXfE0/Gs2n319N/27rxBDw2NfWieCzLlCX
DP7v/0n+TMfTRfP82Z+LRv3DErJVKANA5TZ+rRiIrAI0wzb9jx/9BGQgMIeeAYwkMOFCR45o+BMN
joqceMV8FGVKAeH+HUDGy2YffUQEwYFD8SVwJZvddLzGrwY77lVXnQywztHYoJQohW4XPWol6jq+
ukGU908n8t6ZYZosqAtJqwoqdm7k7SJsjXvP7X1ZfttHquVmjrbLxgh7xrZ538jC/TD3b40Gyz1F
3fs5ApZq6eMKGIBmQLPwpjTBozlV82fghMjYyKWxqdCsQ6f+L2nw38oa/t1WoIbkJ2/+lTUoluDx
M2vwz+x0+f31wZ8LUPtDFm40Fv4tXGk5z3+tQe0PBZEFJFBUOgHn+qb2H7Qg4DjjyIXsyDNZ4eca
5EcybuKYovCLgdT8zhK8FLQsPMtgZWuAXF5wSEsPSf04NzT0nuhXJbpJ+yxbA4NDeLDplpGnrOK8
e8IONl54efauzcYeALuvL+MkRPWyTWqsPq1uWcfxNfrQhUqACOqwoGERGRqVr/OI2icUeTNEnbAP
w06oqbtsa1TyDVyJL0DfpBX00SeJI3oRJNPboqhok+DQqSf5+3GSx51FpzMxEM0r7EdFqeRFDyKB
CsYRhG4CgC/hMt1SL8lS++2Eaahr9RaqNXFXAn/XorXrx8hfO/YEMwAZoSWiKxsVvR3TRhoUwYsR
ZUH5hotc4v73D9jixkXZ6JXt8ixB8EMQ+H/8z3X1GSrr/zrbNz9+w899o/4BIoULDdUg8Q+xcn9m
zOwbNhMVMRAgMH0EZe5n7CbPJi0mhQWewrY7OezZNlBToKmgnvsje/gNLJ1IiM9rVIZgDcJYAIdC
4jxbmfEQ180go3+ObXmwLgoYAbgU32RFBfQ7VTdaFg6Lk9m6kC6/bAyZUMkYESiauGzOyRKagcnN
EDmaG9VTv8UGJq0gzuLQpy+1fFj6vTUusg43vspEsLhoKJsNydpGt2VBN0XfNN9DLEq3TTxhN6vD
s5TDwNWr7ABJ9qr/nYByzCbIBpJKkELynvKlmMDTjp3dWLi6a5pb59Z7P55iGEB2crDt4JgD/h6K
Tl6U7EtcmZDQKbcyptKbaECMKq1teWFIKDoVbawsSs3+EoflO4vL7rJAZym1SmH30WquakelG00S
diOxth4oWW/8wNpzaR8W6KOxlfsMzTFUkNQCPrGif0vNqrsrM2Nny9FNBTFRC8Nv+GBTRHZ6RIpK
b294ufHj4v7f+vQTx9Tf7+X/3dZN9Tk5l04QH/mxeeHz/AH3jiudON5Ob7tkOyRX0Ewo64rUStRM
/tq6Ep/Btg6oK01FC8dU0fn868yTdJQToJbx98DAwUWx5X9j94rd+WtxMjQhBbAtGHm4onD+ZhdP
P82txgl69YCQKHJhwSIclv3HHGmP+ErNhsd5dSQS0NNtMPmeHlto7x1iW1lg7QqeDymPCZzDm6q8
kTAJOHkNF4LEeaH+5ZOJn59suwGmq4zzlHporNtFae+6xPWG6B8MIkoFJA4qb8SZpa2FrkeGVI7K
QcZ5K0qe1PRrhf1WgF7a608jZmf+nkRybABzRXNGSMOfPg0qSeEwdr56yJD5LhFjJHws4+LHafu3
LdcLo1ByFOJh9LOFPcf5KEkHMDNPc/3gY0z0rhk9lCFxm3fjpNa2rz+QWFizB2IoEDXgCOmozNF9
FpyKzE8q/VD2qr20rASMHkKSP3wE/vaBLiwCFKm5ECsa1nmUBM8fqMvVgoa2ph9ARISu1hnvWr8P
VlNhFwiw1tfSNHG5fvFU1LXBjwrlAC5Us/FsHwt11CQOCKKgXiehcPuY41kRLQaYZQhCwYpMFqFR
4RFq9528j2O/+txW6RBzPDi1gdSA4fXQ0acqWXaU4z+3UV/4a8VohOAdhkHv8qGZgFrL0fegrHoM
TyF5fcK2TG3fdmPvbKMijg0Mw/jhlUU4Qzs87ykBthbsVgsi8HMKfbKn2rqXdX9q9YMWyvQElfKN
Hoe+G0gCszZZy8GTblO9fQKFNe2TWkJtt7K1K2jomVbC87cgDSaeyqRCQjz7fJLxASnNBrO3g6pJ
CnV7eaE7zTGyMTysx2gN+2RlcOZnjrwDjXFty1+aBAfpZ8vk2isMSEWgO5kEPbdkr9Em46BDJF1q
foFojHJfV/W00hu62mGEnoUtlzSKo10sVdqtYQ3mFTW4C98CBWy6oJwEAoY75yk2aEVwB26NAzJn
5UezzbwtZaJPXRfFWygvIB5QSDpiJNhupLIpVooXKtt6SKTdb+5jzjSMSEibWPTw29Tz2Sg0p9Z6
jNlvzHg0N6NjDQ+TATr+9VFevnOGoc5FaKLzSjY1qyjRdai1Wm2lm8p3LW/aD1bxzaHds6CUgPxy
AC9JQcahrMKj//D62C8ilRiaHBrRGPoN1nPt9uR9D7kS95U/STe2sq+wee7NK0CXF0HqfAB9doiM
k1/JsdpLN6p6l477rlq2zk42roRCEXrOAi65uShtGxTXhbrJDHGcJ5bSOrXj3DTo3i6V0HjQpWqN
MGTkRpEXbzE7Clavz9yFBzsbcrY2UAup0jq2nBvrNik/KeqjHT/W2uPrg7wIubPnmq2MPg58Wtem
c+PLTz3Gf8quT350ev7zpwhEJkGuodgAGu0F7IBaah1LehgcJGlaRr69dADZD/5dBzz79Ye5sNbO
Rpq9pL6OMkWdguAAo2CNuwc99+HD60NcWAciE6XGK/j+kC3ON2yJlO+QllFw6Is22HRTuQPCU68w
CL+JvWI81gFSna8PeempOOxp3FC05k46e6ouGdumRHvo0PvVphz7T5Vpvf3Xhpgtta7yxzIvGaIa
K8D9Fr6shXEtpXyRwrIOkD8TVByBR7Nng6Bk2VaF1wYHNqrnd3tb2owc57T218jx2OVDY2tXAt+F
LURQpdSvyygMvmistjieYfXCkL56pAgqVp3U34UgIP7B/P0a5wXSpHAiYGp9cDDjaqP3SseVOb12
b39x2RDzR15JdU0IXM3BvtSoqtDoGES5NTNg2It2TG6p9W5sikjltWTs4ts6GW220NM4tqYwH4ND
iuSP2qZ76l7fUlTAcwoHHsXhqkZCtbeuBL3nk3cWaM+ecpYDKqPZSbHHuFVwL5fNpnZaoObALBaB
qn7sSmDkvgF3FxwPPqlpfBMkf/rBNq29ZSg99dUxDb/2nY5OSXP0ewyAchCJaIc48abWjM2QN25m
g4BB6Loa/0GkO31Ds2JOI1uljQB4cChwN1XIKZhCd0Ahw0g/v77gLoWh05FmWVSPkHlrgGE+BO1d
JRdvyin45lcf/DBQF6gBLV8fbabLQs4olp6FPjFVMurIL6DETiv11qQFBxjUII22df7dqZ+UqVpM
Y/tJ6+x3eGDvh/KjFLmAdL3kLiqyRVABBZzQ3sggG92Z0bjUUAWxrbVvJFc24IVj7OwLzmbei9oA
k1aHyJ8nzlomwXzTDnKw1Kfx2rF8KRwLviTcB2oLlO7OT4BQHkylaJUA9xLcf1tKEwts1dMrieGl
yHU6ymwbjLBsIOAPbIPwc90i6iI9wQfdp2p6ZeYuPg7afci1qVwI5vl4lNRGzOU4OEDVCoocj8Tp
ygiX3g2U4L9GoGYyn7Bo6quOR2mkZBE71cKu7v5JHkM/TXRmwbTKtMDOB2nzBk2kcAoOnnLnj9oW
pCEaHsWVa/fFR6EDAyIDIx0kns5HycMi0woAnQex9KXufTE99cWVu8nFMfCIoyYi/GId8fOThFk1
c9kMIzOAJXT0Jm0Z15sIZ+zXd/TLCxA7mor3f4wymy9Nm3jCMggPg5rJ9AN11a1NP9hNHlI92K0c
Ta34WIQ98Dnjk1E36crXquHKt7gUxU6/xGyRD4avecjpBQcM3qRFmejwMoZQW4QjqC8blDqmJdeK
NBfHBBePfASlhpeqFiHtybjlFe7SsUNEA2Vu1It09Xa8f32KL+7gk4HU8/doDGZbdZYISV27kLTP
BnUhDqmJtte/NtAshY/EraUb7OCQOw8NzhYD6BVD29vFNfeoiyuT/h4yZqLXPe8yc7bByaeQcsik
Rz+ysG94lMJrCcDFaUN1BQEhBCRB9JxPW4t1X19JUXiI1O8WgjNx9MaxE1dvruqbXIx8NkVimqNc
T55RcicbbWgzyarqMDx02JMCh3btdFP2x+xLHFD+yLa4TUcLWhxytsblZSFdeW0XZhO/ShTVEGgG
aIgkw9k+j/skCq1BPKjz2GiPAfeva6Hk0r3/bIzZ0lAruckGgzFMXdqQBdOTH8NVsW7gcYxlvZGS
b6g5rF5fjxfmlY4ZsVihxELVYRZaEETtSVT9EOJ5fxeVhovYdfD7ZwrVBFY2IDOUP+dnime1jQTX
MDx4rbHmaozR0Kryyit5z8UnORlldvNqTSlqBjpwhwAxq9YqF+gw/YMhRAceoiB/OLvOV0FedgH8
oyY8TPaxzaq135lXRriwobioUl2nZ4kC9VzK0gGg4TdZHR4q+X2oHvshvw8ESCi5Uli8tJ4JDfCQ
BM2JHXz+JKHm1UFSGqxn8089vZf6xya5luZduJTQbPk1xmzP5DXdjyjRw4MeTO3ej7EgbXO9gMxc
7NPC+hBhcnAn2+VdH+F4+PqyvvZ8s73UTHIp4VUcHmr7rdO9j4xPjfP99SFmTMnnPPvs+WarYbJD
ZUDWMTxA9VHMjbHFR3vqFh4kQQ3sUrmwlI2OPShXLwsYz+ujX1oop5MrJuAkHjaq1rdBr4WHuIW5
kEEQ+hCm8sKJv/6DcQSEFa1eHvnZN+NkHL1o7VgODJKoj+aA2Rck7XeyfP8PBhEShbSNwb/M1e/z
AYc9XRyKmrXV4024VKyb5NqSuDhjJ4PMZszMFCnQJosDcQQnbtThvVmpqE5ig7YMB93+BzsZcA25
C2cvvc/ZcEBHpLRUCaxWgMm7X7hms09KyB7qtaVwIUmiQ+BAHUViSAgHnS+FQdfLtrI4Nyrgr2TU
atQvzbB19aFapFdZoJfC7Olos8ihjJ5XthGjTZVrfRBMhCq5Uya4OYugvmkj4Sr42OeEX2slqPHj
qF+Z2YtxhS6aLBBSiOHP4ko2YM+kWMRIZCRzOMCWuWzHHh9OudNd+KneIikRdajGuN/kXlFfWawX
Q8vJ8LPQ4pSq0mAWzraHo9SG1sKTHq+WYZ/zmVllhTqYEH8mgsITmb3UKQ1sSW4rEaCbhSTdlh3s
vOEYpR9DodVYfYC8ku/Iilz6aVcuNRdqVzgMgD5zBHwWHePzBdXKJkWxoA0P78e8XgRQoJIuWObx
jTVoa836B/e0s+HExj0JMTmCEWlSMZw8JAvDukuqP6fo/esR5tJLO32kWaIKDXSw1IExim6f55/D
9m40rszapW14OsSsqmFLOPiWnRgCHepjpsLg39rjn7VyZflfzBN1wRigwqOhZD6bL89TOmhDrP86
QMokDBe5f+/jFBS10rc2KA5yhr1e1u2aOL6iB3V5aIxvWRUiC5oPXcDHV3JxpKeFr+3MCZSN06Ph
GiqFvbHkpFv4XlltqO/hblfV/cZMU//KPF88d7nX0AkE1QUqdzbRkYSJn6zIPL96l5tjvo5bFD07
7VsaVkeNF6Ch5CHKhlohrxJp0/W7MJOvtJguLqiTLzGr6clNhXC1PoSHUjk6kMfk+u5qs+ziPkQ3
GuCxuPnMC9W2UWOl1OQkUJUSLzPPMXeG6WeIl0/GLi5afYET6I1sFPrX13fLxaWskxXqVP7J2GeZ
jdmjS9MlDNwUibxXOh2HBWVa2pnZuZZv4PVaDuOVGtrl1yqMvOFyIZn8XNY8CQMtSj5R0paEdUM6
tuVj3G1VDQZgs1YwIKYe2drvvVhfhUoCXVdedZ9ef+hLBxtmzhRNASnhQD5bVj2apa3ZiVtK5B0t
jBpoT13ZuhcXzckQs0Vj4+hjVj1XFDl/PxUl0v1HzSyvZIYXV82vQeZlryoI4EUEDCKlBfaPkFwf
BvCxaR3edeHXJLmyVi6lVSxOIfJkaLCF5weV5+nV6BQ8U7qfxhG95D3V5iC9cupeXJIom4MHBl9E
T+/8kOgUKLOeyZIc7HEBjGtpGU+JkblKeH3fXXwkZEeQpqaqwVI8H0tJompMBsaKBhsTNszd8u9I
PwAsvBbKLi4IgJIY+QAxAWdyPpKDD1tT1ITyPKkXg/ctGNdqu7aNmynxljvHLpY028IGFRxziXjx
wsy6dT9+e33hX/sS4ucnGy/DCqgOFTZeFH0OqnDZhPsp/PL6GBcXJVUiUQQAgKfMxkjtIpCBcIQH
JOMXhr3Fb24ZlG/9YG3hBzpdGe3yE/0abbZYfC+ejLLinm5ATK0Qca4VNIfvXn+ki/Hi5JHmKUWm
J0jb8u4atVya3pNf/KOdfDLCLCJZGvCmvGbSEPdozHs/9VYBxs6YOi6d99XkX4lOzy/hRc55Mt4s
PLUDNKXB6/4faee1I7eSdOsnIkBvbskybapLtiVt3RAtbYneez79+VLzz1YVm6eIrQEGmMEI6Khk
RkZGRqxYixpb7Hvq+CZJKpR43hTRvWgFddFDORaJa8jvY6YCmXHfhUXrBnhksgX52fi2y6CSmMoQ
RxkrDwULpPXO9xP39u6tugh0/sBsAFhRl7p2euRUndBKJ6Jk1P1sOmu+n03jSz5qxUbOtBpMLgwt
PL8aKmNMTT7qmLwoWeKlOSl1hgpd32wsacvSwuthENTByGEpnyFhUYsHWjfAHHZ58XL7263uzsWS
Fp7PrHNXau1AwJgDQRb2I4nqLd/f2p+F70/QfhV1h43Zes5CDVKYbwpDobcXsmVk4fBghKEUknEz
m01J/J8gDjaTuPVdEcIPiMnxnlvsvxzrTaaPOFqmpMchn5ne/znJ46mNNhxtfTG/DS22XwvyEP42
vphVmY+Z9sOe7D06WxtOtnoP24IME+kA5Ha063NTtoNVTCrJ9xgYFiguzXJBfqN0pRj7Oo2URztQ
tojA1lf22+birBZw2/fMdkQ0Z15kZdrjceVYbkS/1RsKlCMQZzF3sgwIpRyEvOxnXhXFzwSdXLO/
06MfvcxcxWHM5ft/73kG818C+i64aBdeAR1RFzujQ60/zOUjyuk6VEHxcGxg3dkw9asJswzrNBDF
yCtdVwD611vWdAkaT2AigSTNdw186zaXVpLum7A4FuXRaQ/iETkkzT6BDsia3xlW96HtYPmQWy+R
5MSd4TC5vf61U2EgswvQjEFIQNHXv0m1+9kpYGA8RdG4I5VT8p8Iybtjt79tZy1UMcoJrIjmKXjG
xaEY4qlsRzuNTymkH8FPmmC3//6a11z+/UUojEOfypOUxaciB9ljupqSwF74uZyYTOeCRBHutr3V
FzjYbuCZMN4L5t7rDxcmhl7NrViQM1QHpt/1w5zA0hKPhXUXlGrCqJsTeJWZOG4ZjNmXyQGje/tH
rJ1HgW8DGkbZ8ZWAmwbvRGGYLFoJPqmB7NEKk8xPt22sbRxUv0JrE/IhGPGu15nkc9fOahGfUIV5
bnjtu8DDyj8IZoRkZskEhwDY4msjVVRNUzHl8alqckRx5LD3ZNBAu74svzdlz2XtmP8nqvr/BViu
eQwtWRM2XCrqsDhc26QuXE9yMcWnSX4KmufeSBF+/0vxMy/Lnian2FiiuMKWh98SyG0htKPLy6mN
KHXoUYRwNNux9alEIr37K1bvxhyGG/+tUr7l/bnhHasWIWtETRAIKU+16wUWmhwh9GLGp77Zk/NA
nM67ZWq9Qg8omVqwBI1fKsM+3PYXIdi6WCjSF0w+MHFAL5Om1rXZxiizMhwDGhXfrYOe7qrsUUm9
7pv/gwrNqHjOeKqmow4XhPyA7MlsohkBvCXYLMe/9lx+CG865F7BYIGlvv4hA2DCtAyq8ORMp07e
KfnGRbVSGsbALyZsFisgztcGplCu4JEGJ5kMPDnaaDffSbX/FtkJkNTPyBxP6IIPdeVpkn+eOnPD
o1Y/NJ1JobXCMOZyJKEqLTRk5iY8cde4QVK7Ax35Xqm9dt/qf9FX3LD3OuNgBIw8gvgtZiCNxXKh
TcrrHPKNU2U1ENR9bcrR64fvqXkIs3jjWlqzBbc+oCG64VzNi2JGWkpZiBIzjai+3KvZh/mjZM1A
oV1I4W/76+sYilYoaqHkLXxGEMrXm+h0oRUmBQmApP9MYpKo9EFJog1XeX0UdfruwJJUGDJErL42
kinQCswZpaCWSf86e65GOO1fJvNFyn+on51h40W84hmYYzhdYK1FX/naXA01r9FM9CyKIaUrIu00
/7PuH9Tk3i4cEqq/b3/CtYNwZU+9tieBSInyhme+YqaH0le8vjTu09A62kr/SQM3HIw/5/ardJ9G
rbtV0VipV4qP+3u1i49bh/Y42BNlEymU7ix7hKXaP/hW+QAlZozgpNMZ+6a07/yhPahysSvhHOMN
sHE6VhICfoZoEDGrhALJq+Ey2YcDUlRWTGe8V1vV0+WvU/xpSqNjkzaepv01dYHba1t354oDc/wd
0NrUSwU7xvXH9zNZCZwiJcxB3m5D70gLhz73lguvFCWA0QN2FAMJ1BeXPky5NoLIFLT7PP0tH0OE
fcPJS/TQC3UFyj732bg3jzPKYJJbNBuUtyvhgEFviu9CpBiHXoRyESAqxBioWlnflbFx0/hjXUPM
8TaOv2/4sogs1/c0e3hhShzliyKcbXW6LQ2YqoaXePpRGOcoK1wzeA/Do27Cmncois8bNsX5uGFz
WWXRZ0spaaZwXpPGbc6orkXFY+wfx29t/T6Ewp3/6A4VtOOG4bXF0kKi6kLRk0f24rsGfs3nHjk6
YXrS+x9y9ZL8aJA2DODmt9uPuh0gHL712BcRdblaFLJIusSEJI+B6y/sF0rdTSPv47Hei8IuHNcM
5M6emm+EwV9V21uWFrmrnTSzGog6WjZ3HlOMUvM5r9U9Ty7NYWbWKyQoNOTHsAzfqmp2DJ33/jT+
a4APWEyBU2IShXP6K2xc+NPY+HMsi9X2kqR4tTRAVGgBEDG1uPA2tnMtFPAmEYPdgplkCVqa/GYO
M2WKGKUtPF1r79LyTQDBo3VX6XriojCg6EzXWv4OsUXoO3pXTZNTGM/7WvWfb/+YlSuPdf/+LYtv
b6p9rHUFfbmckmGZO67vvCRWDaOm5c5d5sYhislbd8HWBxD/fvGxHcayxHOeGKwkz06JMlduHezh
xx8sDX0pwRLOA3D5mZvSNBgicTius3JX20etc3aIZMLqUP+I7d2sQzjVyXe3ja5kszyNaO8w+UWq
uez4FrD7m3KoUHtJGZPoSx0qBk3rNm6xtbN5aWVxmagFxK/VQPFFldJjG6p3XfVOGyg8bOEAVg0p
BG4hCuzQTLreqWw0+s7vJNyDQtoeOB/Cc4b1U+cAwowZ2BtZ3urXE/Ld4i1gUu+5NtfOhj1Uhc4U
1QRCZn4Hsf/u9v6sLkhMHpIeG0x8LFwv6RqQlBIxPKuQCTWeFLlAreNhs7q4lmeoohv2X0OLL9dN
Uj6PwpASGicrg4Q3VNEf6O/pEuyUpjfdaB4PshN/p+zw1/+2yIV7jCjC1624h835Lp5h931bFrGr
BNOGG65uFwpDlKToA8PedL1ddsmsoA9p4Il8ymNYR8vm/e2VrKTIzFYwiSgeT0Jt4tqCltZDyqgI
kw9qvqNJ6pMpm8qXtI0OJe1m699pWwiMIoP5QlEAVB20HMvHuJZWCf83kwNxu59MILEQwWx8NOFh
y9vu0sTCMSY4W2LGOKPT1L6P+3HXBKmrTluj6Kt+frGQxdZoRi6rELkzV/mzYAmW9Y5xjrl8ub09
4q/cWssiMSlJdmEcYC2jCsNuWu2r8TEZz2PceWW84QpbK1q4QubkNISBlZ+6snmy4+mhCH+M1Wc1
rt/fXtSqIXhUBJk3KqW/nlEXt1OXSL0CuTuppTzt9OqTMsHZLu/GoN5IBFY94cLQIsMCxlUbgXhu
NkpJbq6IF6BjfPVzpJNuL2l1n5hPBQbliElRcZAvllRnpeLkCfsEL4A3oTtDl/BjG9NW04vw521b
q0f2wpZY9YUtBeDoOMfgQiy9md8gBiYfs8l+01rKjxqSb4Sjpm+mPBfH22ZXdw3WG2RpSFgZOViY
bdRMD5EiPVlyW+ytgFmRIvc/5NCju1UYjxuneDX0CWpDGDEF5mexygbmNL0yMJda1FqNIuGyZ8Zw
w+fXPITKNZJq8ACo/I/rRc21X1plmf4H6scZbrV321F8y8jiYEWJnfW2QNkkykNrIBiLLlWxxQ+y
9r3E4ASVPko4JEbXK/HLCmy+Q62jsbTqg9JXFexVcbHxAF3p3eiAen+bWWxLHHR6O+Ujt67jFHd5
XME9pqRf0zrODmnqIDbbQneOwkG3H53O3PtqIu96Xwp3OfRq+x4iXXdITe1OCSOH5HdGucI0N0dX
RB6zjJuXP3PhrGOgmv8BAdWqV5gDqIF2PwYQVSBgY+sPnf+oOYnHa6/drHGt77ZQDtBRSsCxrjdC
QbrccSI6Ws2eQWt7OuTPtw/iWqyhUvePgcXaNAMim2imykTC8wjE0N7XELhaRp9R3gnh4482Tv5q
qiXyU1shaItK7/WShomWXTCRDRtl6ezLTip22SAjWZAPyT5R68StOnSKc5tHHQKB5V+1UWxVmVc/
K5GAjA/lB6LC9W9I48HsQl/ldlK+MjvpxLUbJt9uf9m1yCqYWFX4zSHWMxZnKA9gAlH9hCagtZPV
h0prdhIvf/Q4i5eg2WiPrwxRcpQurC2+quIUppxrxJ5IlQ+W78nTRKY8vaMJtO/b8iDVXzNtIinr
9rba3N9e6mq4gMwSMlDBbQBv99Ul4ihRGeY6MSnvj7XtjX8Svtmrf/7+YnF+D008+jckLn62U1Sk
DqOt5FiEzVdn/MLEwiOkcZYma+CG0CtEFNTooCqPzdTdxUhWap8M6Aa3ktfVk3dhUfz7xc3bGkMs
aTOLivXv6SjZrhOiqJNAHzWFP2LlcHuLVj3+wtribspkSbWHGW+E/fQ0o58nLo0uqP+gMMOdDgee
QlWGo3W9KF+xezn+Nb2QvFTxN/Rq/mQiBFenKIxeABMSzBFc2+BiSLp6ImTN4Y4W3Ef4EKvm47jF
OrF6pHgpAQgXZWASh2s7HTCKNJQpdKXICbVF4cXZx9kEsNuabmrprq0N0CmElCii7jhl9lZxeG3L
KOTRvdUI/Lq82DLFrPSoGHjNG+rPFKQTTZQO07f9YiVK8dfZKiEESyt1sUhNyyI5LzBSwxCraY1b
dsc0hoeykJBiLtwh34gVKwcNg7zVQKNwAyyTJGAjk+UrdKWBwEHFG7/RkWiMVWgEJ+eTYUQPnfzQ
WlttW3F8F8cbpCtT+YLhFKq6RYSqJbOuOrOKT7VD7c40pY9NlDy1UuXvctlK//1TgWAFpB1AKLwl
S1bTQk/GVB+TX7iMlBZlqTwN9kYddiV8XNlQr73TiHOGAPw4PrU0KCfdf0igSg3Hp6H7VEf27g+8
RPQpYEujGbLsUvoDOZwW9PEJfR7Rx89atzL08KD6cnpAY/NFqgKEDkbzx227K0cAPO1vu4tta3U7
nW2pjE9S6+nBk2y/NFuEImsmWBZK1YJC6dVLpOCNJTvpEJ8QSHgKfJSo8nf9uAGFFr9z6X5w+DJw
QFOFibnFOhqz72QnwIilgtL5UVhbE+Rr/s1wAQOvyEc7JO3X3jAqjcGApBWfRJYIRUN0MEFg5v77
2/ux5nSXZha3ZKPlPg830A9RCn1NelDte/UuqrOdHn+5bWktLl1aWtyOlN0qrZ5YkDUdpL7O3VSW
v4xGRbNPQVl3n2r/fqRRhx7u9ydchFvUNYcS7t/4pDkvhvVkRvu+Cl0Gbf63hYn4eHHtO9bUNmSL
8QnlBH2AOUkqTqLYk3xKqtpNy3oj3q769+9lLVslca8ZreVr+PdMl9byG68RHI9d9vP2utauS74f
jUQGlyjHLYF4c2I4SS75IGNyEFpW9peqqffyUJ+RWvle9Yde/lH/MEJKgnMhbxG7rLoLyAYwqNCh
ATq4/qq139c+Elkg1ZCcspoy35lKzhh+nLqlxbDaDIfT99sL3jK5qAcppeOjxYLJQVHepB25CHpg
SgyTR9PcI4a7D4PiD2K+wG/8d5WLMAJfZ172KIWdEhMN6dAMDjWCMm4xKJJbh+ldNvTJhslV9yGb
Ew91uGyWfcVyhjC2FiBiNd13tNljypONudFIWDXCDLYYjmLGdyk6NUpNyaAKbRi9ewGzGXbPm23L
1d3i2SnmnyBMWtLupyUyYb3Miy8aVC+ZGC6Tv/nogEvAGtU71d/IANZPw4W9xTFPpCLM8wp7ZRS/
CypE8coHe35SokOvNnvZV91Mu08Qw916X69+y9+Gl2N1jlTJEDloFKyV+1xnRtG09zT/3952/nUr
QAvFlcl5WwRLu838JhpNsDfUw63ioU5rqKeOt42s3ZpQNcpiUomrczk4D32fFbUZRmJDOSV1+tjr
/sttE2vrEIA6iq3QnsCgfR03TDUcqLpgIgEjP+UvOvq+W8ChVRsQKDFTwC9+1azOjazojCgi420f
JCb9sql2Y6rvt1eylgGAN/7HinK9Ejvo4aoxA+J8/S7XZhTYYZbLHgzJ2LhQfo0KLpOZS0uLWGuO
qQ/beMtFGQZIM6dG5o4Aye7aLhz3dYRcQKC11jtZglGx0jPzbaym75ph+AspitCVAvQlCyWI3FK3
i104RRWae93sjiESrWltf7bNgDH7gsn6Rguc+yqOmO+LEE+3xrY7tUD3oe7kIdQHzRbLyvpWCQlm
yKyB4y2eln6pQUVD/fk0ozJppe2ezD2yti6rX+ihV1+Q8Vrer4w4g/273ivNn3mPBcCcjfQA3PnB
0SYPwVkxB2LuURB7VtMPqi5Qz6C86nehGX9S4srrzbda/q2LQ2S0i/sG1U35PrOFlO1BVp8DSfWM
fN+mZymCLQinPtz2sLVyLUqpwIUALAKGWL4CshiGCTkkGzfLx3jI3kU96N65uDfCeCdP8wn546c2
AyOeV6Hj9iE0ykV3rJoG2cRop1rawxSpSGZO8ka0Xd22ix+2OMWJZsZlYwDZNrvRG+PSRbZZ9+9u
L3/LiPj3y8RNyFSkGpjtJkVr8lM1/sjtjerJasBjMhm0tqArWg5MVtVU4S81ueH4Pkb3WZY3wt1q
kLgwsFhD2FTNJEUYGNId1Ke4l6p+SIJPt7/U2isBRd1/liF+xcWXKuK+yJuYx/Zo3+f9wzA+wOmQ
nuN2wyHX7vRLO4s3Qq3YDs5EIFKNsyXtRtDXEILWkkPf4G888Paq1grX4IEhBgB2xAFY7k4328ge
VHgZqZCmzt5gMT87ZgCe3jfNLq6VRx75vbT1YBDB4FWwuDC72LPCl5RiHiiYIMZsQ2Opk9C65Ywa
dmi5jeZ45qi4nVJtYetXd/HC7mIXoyGyUzRhCPP+GxnkEwtTGIgz0Msmo779bVdtCc0ZhngEOePi
8poaJk0mg53srYe0TXw3UZjKT/u7xo8o+G7R/4pP9uqTXphb3GCxZUS9XuOgTvBCXwmigecie3d7
SasZIIMQUBuC7UTrYRHknTrTjWJkNkH1R9NT0OedbU+ZX3wmrjNYXIL2iAb9J0hz8zp+vm18/Xv+
Y3t5j+VzlaElj+0hfetPzV2rNx5IILe0fzgoXN02tv41fxtbbF7YS3VRWsx8IBkb8ixJi2MHbPZd
nszZH+By0eiAS0lMPNFpXTy6dCUs6mKgEPVYGpWnIlNty+NGL2X1413YWNwmcwe7YDYoBHoZ7ezW
9qbsxazj3QAtPe2+P/h4F8bEx72IlRyHqYBIOz5lVvlZkaK9b1h/o+K2u21mPXgx/QynCiwDsr04
zWZXBW1YM5JWarU7Gemb0jcey+yhL4p7KZnPZf5QOl72bcOs2PtXJw1FK2QkyU2BM1wvb+zk3Mpm
zFZIkRWx5WXlMxxbbf9xRKNUQ6lcowV4nNHXvm159SqlS0CBmXcl42TXhtGcNOMZlQ1UFTLLs6Jx
vB98uTn+b1YWy/MV5pxrVViBr9aTrHLa+Qnh67aV1QMGEkTQpKJdsOwkgvrs0rHm4rHgrBUK2JBN
zxu9eLH/rzbqwsbCD/WK6YZs5JGixaEqavOGN6cyl9wUeiMzSf/jkhbu2FJnM82GJWn+gz28KLsk
2Rp5XV8RRFp0mqnuCt3Dy5OVdKMRahMmZORMtJ8GRGXtxzjfUvxdczRRiAdPR0/bsheONpm6FQ0D
d0nazkAV7qdQ3//77b+0sHAyNYi1RFUbXgvW96IB8eC/qarN7GZ9HRAzUguH2W35JpGiUUqlgeu+
bh6YRB6DnR0nO1q7O53X2OSN6ZOS3UlyfciD91l+zv16wyfW4i4jbjSHoCGFKEf8wotQOCVzj8oL
G6bj4DDYwz/W6fvONHZ5ZO5mI3n+g+96YW/p8qnTOmi/c29l9j2z657WlU9SMW28G9ZGaRjd03Sm
lOEcoud1va4qQFQyG3k4dH25q60nZ5jcsnqgqAYTYA+RYmi7Ge83Ld9JI/TkH5GB+5OV/v4FCx+N
Yrns84lfYOefuto4zJnj2fEWJ++qB12sc+GnRRIlo9VixTQOkeXa8sa9LPZjGaIuv+Pi7tfKuQZm
IL5jfWb6nztykPINH1xfA5g0aDMMihwLH+zVXjKSlieu7WvfwsC0vbBU5j/ajt9GFo4Xw8qQ+2Iw
l4JQVKkPtvG99fMNt1v/Wr+NLCJsYjS5Nswix43KOz+wd+Wo3G0izlet/EKJQc8IH4J4ol2cWbuv
4sKWyf0Ks4L1o4NCr+kht5wlKTvcduLV8MBQvRDuAL5uL45RqRTlFMSYChVzb32RJuQXiztjCPb6
H307AFc4s5DnW1L6pmFhUNaaRY9a9vLgq4CdN9lG0XvtfhKorv8aWRxKTW+R3pbJ/Bw1Ml1lHlCb
GybroOlZDjeYtoXIXf1+aHtC7KsCfVoygEWWXSMHJuPapoSectrGHhM04UFSkhqdZZ2WSTT8n0jy
/3cefG1wGWnz31YXryA9zMq5RXj2NDf1g9rMnqnIx0mB2qrI93Pv3FtTv1Nf9N5B7NL5m+mQs2UE
JzN+Oyfxgya9E2glwShz25lW/ZYZWPoN4E+VZf0aKEClzo5N2k31LbGOtR54Nh3T/83KYvFG2jST
UTncaDJvPTqlzrM5bVXJV/0InMEvbUrGYBdGhiCXMzLd5FSo9g72R1+Ges2ZvLnfcNj1b/ZfQ4iW
XZ91v2AyaZKk+FetPOn1B9lChzsr/iQ6/rMeYCnXZnhEynHTs57SGXdq4NyZerJLNymG14pHAp7x
n89mL2nQ9CaWBPAFdgRfPdCQfcvYvBNHXtc+iYFBZj7+4PqCVhK+B9gKGGVdXF+Zn8SyhAj1KZTP
43slY01/4G6XFhaXVzkMYTXLhK1w+BDOP6b+qYu2atdrTsD0iBDMYxyHdu/17qhFmdiQXZOM5vFd
WOh3zFnHRrjhA2ubAzaT+WMSd0HucG1Fkqwm6JI4OUVIU8NDvU9AANDNUKTck6rZjeONzVkLjoZQ
sRSzuBbS5tcGNaZ9tdlvE+Z/usjNu8n/O5gR57Wr3vZKB2kB1Vf+JCKD60KPRIzjwFV+bdQfU8fu
hyw56fqXMj9wmR6lT0boRXV5vB2IVr/nhaWFZ6AZXI95UCcnvx8OYgY19A+13UNfQcxzqiG4k7Ut
b1y3yfOLSTQG9JckOH01qIU2D8mpq8BM05gtjmWrpfezk6BJlYzynsf7Pkpic6OKvlrrgLbmH8uL
iDgV/ljm0IuepnpixFcJQBRPT12nIC3ogQ4LXRUlpzr+BrLbu/2h144HyYmoYUIMxdDz9ZbmKaOx
amEkqBwkn8d8mu71KfkSTWawEYxXF8ncnVC5R5IYLOS1pakK7SKNyFS1odwXPil36PVJcTC+NZr5
2JefssHZNfbft9e3dk4urC4pJNTJt/tMJ3UtlKewRRtcAmn8YQweAGpufMq1e+3S1OIeyAYVMkzR
RciAjDRA2qr6qYkCmoLPt9f0S+x0+bC4tKRef0qJNcmJQGfVhZtH6b6KABiN2Q8AbolPhcrqD4mc
uvpEH9IfvnQZot4PxfAyF/152Dqq4ii++jHgaKA9gF8F2MP1j+msILPCgtKtWZc79K3GrDzcXu+a
j6I08o+FxYeNaI1BJoMFOEd3XWLt+bCbD4N1/2QOkDYhuearISbZt8gpo5EcOjSOKRPphcwwETmn
7++GuXcLbVTdtusepXRrZHvVSS9MLw6hXStR4c+8FOr0oBC/g9F1shry+NYbzE1qHrEhrzfs90IX
d5VtZQapPHl16DyDX/XMIDq0TYJ2oSofG/04jBBaOvKbNpY27vtVV2HYks6phizaK4CwH1tqYAho
V/Bi+z+DYONgrJ7Ai7+/CDFlhCpNUoOIQ/+mrOs3Vn40wmIPO/TGQtYNCSlL0J503hcXYTwlzphO
VNx1tdiP6YxgnXKc84MEHv+276+6BhkYjFGCLW6J9zD0mMxSoO/aTPZEIxf17X3U2PtKM3b11gjI
6km7sLZwxFBrEhqUfEDJefJtkB9w6Ztfb6/oVfSCxFpoR0FXqDqU2I3FLnU05vqgauyz73yhxQOP
6q4HkWnn9ZMxZeAKEteJH7PWC99qTu6V/t2EfEA7QC68kUQt/fHXL+FNxQQw42+vRvj7QMmiEvXe
8zDPrpU/pJucHiI0XZ61/1gQlGYK+dIrwbsw0IrSbAz73CKoau2cO6l9pxhPceMl1bvS1N2qeYzq
jdL4cheXRoVPXdQ4hi5qKj/X7bOTfzScb4PpIxS6EZNfFQl/GSFt0Ohskfbq4tteGKlVoy/tQrLP
gRxXO9sEENNHBgqKpRwe89a3PMb548NMruVqSSsdTCezHuW4s9+ZlkT9oHS2wDDLs/LrJ/H+EjKp
Ftrri1S/UascjiW2s5WelOrov5WMx5Qx/C3y62WiKOxQhoUHnrc/advi+zZtFesw/dnnJGtc8CU7
NXnsmjvYLYI5cMPh4+0Ds7adl+YWy5qUAkqPWrPPdvTUqi9l9GREW1PjW0tanElHgr9+nlgSo9Ut
TDd2eVBq6OmqvXWK+93tBS2j56/vB25SYYCDp9myZmmrbZp0euGcs16icf5RExMH0hfkyzYysleU
VEtLi3imDyWjs3nunBu1/Jwa76MpdfNaPzb+wRqaR2iwrOql6VyENqG7vL3K1TgHPpvuBNhiUMaL
tEUpNPRXo8o5q0d9PibJ29R6n/udp6lvEgU6yOre6N63zkOpfZQClLCftSRxu7vbv2LtW4sIxyMR
iA7N1Otjqk+6FjVG45z7IfHaLvBmI0dEkqzU3mgMr50+k8kfQ9yKpPcLS3mhRm0Mj/NZcClQEZsy
mtHxPYzw9vDp9qLWTsRvU6/KnXncxqPTB/45kx8AXLgA7KzG3tq/12eCwKZSTmUEx0SKbXHMCz+K
JynGeaL0A0pseeoZ3RelYYIZpffhPrVdJbofsq+WBJlPtXf8O787Fnxl+Mc2soDXu4jAB7U/mf/i
JlkiedIBaF9vcmLSUv6rUIRWrIYwojUcUq3Z0sx+lQlzJRNCqfuQqYGkXnKJyZUStQgxs5OK4bVg
d+rjbN0ZFo4Tld4EeM/Vt3oxr7cUm+Sk8q8xK3Wp6DckTEONbeyf27Zyg/bQqaE3vLntNusLuzCy
SNuaVp3kyA79c5P+jOP3ziHP3ek4m/f1/F3S5F1Omn/b5IoPoVwgKgq0wl/TskECMsk+GlvnUHsf
q/5fRWSe60A/9uHfaX5qpI2At/YVxa6hX8BYK82A69Pe62UIzC12znL6gKjrAxSUVbyRXax+xUsj
i6DaaNZs11ronHWj2ysaYgl3jeW4kN0d8/jd6Hw2/b8nqdw486/gScIrVe4LU3DcUvVabB5Tb3YD
eNM5D/m5UOMH36l2Wh+59X3XFW5tHYaQYd4gAvaycQG/Ir1bml58VgfwsGNLtXOuk8Idk+d3vASV
u3EXdq4fH/Od/bfTpq7dHyzYfowt669zSLFwxkYNcKxguxdxyNIju0tD8b2VvHPz4UfcHZonTb3L
Z26z2VNkT+Mp1SDFett5NRV3uc5eHfIo+Cd0JsK5qcW/X+R4plG2NZSOzrmN3PcfQ09xC++75TFA
upM8emZufyftA/crLOre6EXesX6/mx6d3eDm3nTnJVtP17XTdPl7Fi4QV5nWB+L3mM/GQKc98FRI
FYbMVdS/9GLj5lRXV0+tE/EZBq1IdK9XH0RNV5h2y2Gyh70fUWKPjGMlfxl851DXoWfXB18nWCm2
V/tgnyd31J6scU7czGi8KdrJ3d+gD6xUAvkNEOJoRW9vb5Dwu1f7w1HkJSXUp5f0WXTqksAMZ+cM
u8TbUAoDFxmk97dtvL7W8QGeucwCMCX9alS+UNK2GSYuAyeV3aaSWOj7pujd6r5HiuW2rVfNN3HQ
GKqhjU0hyYb39fqTIzZT2EFgcNAaxJuZB6m5aVtqsYXbqLkbd6WrSW9kNAml0ZXU0bNNONPnd+GY
7BvbgtvuY4Doze1ftXL5UrKE5I1iO6PNS841Pa1DIDM+16F2MI1Hv/c9Rb2PmnZj9Vt2Fue8U+tm
rmQSKKnTKRzmd06oPui83bZ6B1uGxDG7ONZRHRpKDOr4PI17w3FbOA9DL9u4JlZ98+KrLdLBSCmy
0gEmezb75MUOk8gd2+b59s6sXkUXW7Os7qJQrydzyUqQWPMHz9GPAX7z/N2Kd0H3lt70bXuqCDCv
DpwtoJx4hJj9uv5yhhXLqTJl/jlxpQ+y57jhR1p+XuN+vB/d1tVd68iovXuyHs79+cPft62vnUQw
9pxGE1AOHMLXxhnQ1oPKwLiFjk5O7kfjR8s/y43qhv+2dSoO4qWtRaRtG+ii+iwnHRuOlv61yt5V
xkZDYC2Yk+4JLiUCGD2B6+VEjZ/6wJn8czh+sFQkxQCFj4++dq9oD+bWzglvW26cAYiU9xjFJ5rO
18bMKlfCcm4g4M7kE8kJszLWDqbgH2bE1KWtntThe72lJ7VhdAkAaaM2Ks2p9M/dRDOwCu9M57GW
efk5udvOdFMny/FCNdxKOlftIv0FipumJ+R514tFbqkskrr2z0gfPrQlB9ydJ89Xds2DsfW+XMs4
QUv8Y2txSYoBzyyW+bBB/rNMPtr635W0EUlWT/mlDRHPLuIVk3uBpMesxzAbN3tQ7+u9rrnj9DVO
nmAtLYItuP1K3QD3v1jVIhRrjIM5hYpF0x/f9O2TDiW4zGQ1kp9B8b6c3hfyI6pIp3HIDsBpNzKP
ldqaMI+aIkAUeCrlhbcWmVnOU4Z5O47FYNR+yr6VyosWvHPKD4AanVZzZc1Nk4dk0nb5H9z4F9Z/
bcfF557nOJ2GsvXPA7CbCiSRMVp31rDLnngnb9x5a7cEE+z8R6ObzazW9dbGcDclSsCzLw13sbUL
j7dD5upJQD7GEMoVyHQselMTgcDoDMJYRDbnWW2zGyPD8oreP/b9fvzSMiZiKBtGVwo/bJ/407/0
BsiarhfVDBVScZmC90ToLGRHyryJdDfOuxTMtV59ae1DSdM8+AoPunmAALiqPncw9t9e+yve418x
/OJnLJxYlgsrQTqWy6rTgL24nflhLvfBfjoYx3FXFR6tQkWVKEHvRmnDh9aCO4Mx6Ngbui0yucUn
sCPIhyOC+xRDcfkXfFOuBlULQ7cIsBYMYG6sde1ihv8OZiyRC8OXcm0vDq08HgApng3Z9EYze+71
exhYdd/0ivzUQksIaxgj1Mm+tAxX1u/z7g+uM974pIiMgwsGnOtfkJcTaJmZYG8asqfEB6c8luaj
X+1U9WRvMbytRd1LY4u70wZgPxiKMDY/DwMjl09tEG59U5VfvLwzL42If7+IAzCZTEEmEdpJN3xk
+xL1a6p151r5HCGPooDByMJSdrthPkBfkI/p1jla21Sch+/JVAk4ykUY9DutScPM8s8xtctU9+ag
2hk8rwqI1vzsse0PXfrNLp/yyLmDAMuSPt32qrXocWF/eX/H1CEUKzX9s1Tv04bH5pi+r6AKP5RG
/0Hm8R9toXlXz6yto++ODwGVWCaYkxzHUq86nJvBPGbJ2VC/z/Xn2n+Ui/ToI5dS9NYuST2l/VYF
8R5N4SfT2axcC/dZ7jw5LqkDXPtUABYBTG3ltpTHTCJsjntn+hB29zYgpslGULgtvWLsXathVlqL
z0Wh/D/SvqtHcpzJ9hcRkDevlJTeVGWW6aoXoV3JUN5Lv36PCnt3U0xtCv3dGTQwmAYyRDIYDHPi
xPXxrn/3mXHSURMAxhGslDJ4mrk3AbRfeQmbTk5gbfk5rLoVSA+QbsEB5JZ5YmtjGzigo5faVWLl
m6W4Zc7bAA0YSGnQhoMatcTdLb9uMYNeUsio9lrEbD9YxcqlcdjZZLQBpeNCEP9/CFTwAiLNgpkq
nK3sQAQfsUgip1IXrConjthQwH8aFJcMd61nX4LZWvLi7Zo5ZKzzf8VyUaAYgwUep0dOaXTtxCep
ZiuGBlFMkBcxzIV0FvzW0i78YMmujJbw7nzBLQA6FeBY75LZoL5EW3ZW482XAuRUaNxSEDtXBgVA
utrXikS1JVTvqLD3IkGfCJY3lOv50CnAVeuMAiJ7klMTxOzorZE9dV+n/vax9s48fOAdQQ/NSJuE
ZkrOaFZp3WohwaPbpMbWQJbCCPZxbGwwN8MS5Xe9XSxTzFgpSERzoQgkIJL23DlmYVeiZC/BTBOU
QVBY6lvHd2mnbQMjtgb3WRIbqyeRI6J7utYLSweTu4IMDrxqO5R+JN5V8l7lJQ9gzoceGTORhQah
2Eh2PH0+fE8NJDkJyamJ/A9otZrgzyGUYbgQ84kJBVvh2ivXUtw6ebo0sHK8NPyJ30rnzkEVPa8u
a5+cdHeIQXCT0FY9aRnNGxUccUsQ4NlTR9MeOP7QOahJnMEMokJqjTyDtG4V+iHUOq43vRzAzQDj
K7hcKLLyS2HRjO8MktexjQsUMUiYcaFXUtWkxnmSkxT0AfriMd/ujOmBqXtOXLAT1yYmCyJvBu7Z
Mt1L+TmJ92m38ETOLhy0eHCr0OCg82UbmbUR6PsTcuq0tZFXKz0PbB0lY9zmQv4joWT0+HrNOD5o
jjOAzxxbatHsMFWqUhtI1CHjc8qYJthmhgJOQADOb/R0kU5xzk5hHooGiA/uMdJMU1lVJ7ge80rI
Qq7Cgi5viC90W+BxAFaJ0qNnosOcRam6a1MMwUGXx9JDPLu7I+oHMQSuOJ8OJb0f9bUvkJMLzTUj
ZA18lKz2tdmD1ujDj94fb+7sSwRpIIKWwPuCsud0xQMavUBYitMs472LZrryC4Ou1Uo9J2j6UhlF
+C0sVRvnLuqtTO5EGdh0almETADetAEMuk7d0C76tURwNLeXYFOCHYIDjhPl1tYWTVMR1SSnQnM/
kjxdZZES2sVAo88ytJTKWyjZzslDMRyVd8Se48ik6V6mTJTqmOHsat0Kq2BNzuVarCVLyF+6ePP4
4OYswa0sztSyIBDcdNSTthtoUOdINi3cu7kH9FYCZ05zTCVPqqwnpze/khzNKgPikHAJhTL3lAEs
gdcCCU5k6rgbpxWgz45NuF5arh07Y+N1L4a7zXJGRTHHA+IsDQ2fXRZgaApmWaHAJnMCVSUFNTZA
C6dkMO2QmFblNqdIFtaCv3p8RHOGCwV1NIMhzYFBJ5z65bWYSUkMJy9T31rtkOg/fPfrsYjZF/dW
BneV8gjaWCBxe3Ix2th1yjegcXVmYQsTqtuB/Nf8ayyV5BbWxbN3dUYVuUMDmSY4X+svwzxnzcfC
uuYM8c26eDOoyQSJFA3qLcMGCdFeBMGRfBLcDfLFxV/vfSj+tRkfqRMDbWfj8AQ02qAPdnp50WBQ
BbUheGc9agV7kNWeDhizbS0sbG7zkKRFhzwSBgAej39/E2HHgSt5BUjFT42dU99ChZEGVHcy5+M1
s9hK2CxJnNP3W4Hj398IzEsXc/lkQFryxFzHmLhj/moK0apE8/k/WNo4HVLQkXUHJojbQSPzK8MI
NJRq0bnANLYKhp/5LtVPSRvAIdqx4uibqwGPDHrrwHuIBrqPeLgsfMXc43L7FdytU1PfHIivA4IV
/629o7urfhTmK8IPK0w7Csp4YUU0u0tPXWC50gFfQurDAIT54++Y23YAykHXOs4nBA3zdNsjAUOn
0R3gnsC/SzMGHGh4zAcwTrFqwU7PpY5H7Pr/E8U/O5o3GHFkDIC49J5jKDQALmGXaOEmzNVza6J1
UbqwRKCdIR5V5VLUCxibuadIG6tjOHtNuwMrlCOvVZIg/imFY098EPwuWIOZI8XFHFFmI8YMD+x0
LxtNT3VjSLxzCb4pKfBgEPDmsU8/R0hXLjqBM0eHzmrwW4GDBEAAPjiPMoyhquXIP8dfym6wyTna
GrvYYcfukgbUvXpbww5pJq0ea8yoEZPwRYPfMyKiMBTLhHvPaYzXg9I6b3T/HKFuKtsj6kApqVJR
FYQo+ipvF7yVBXnfnuGtYeiHpK3A8nsWg+RYmJ8+5vCS/myWb+hJtYtkV4RPj1d4d45YIeY4KiOr
HGaqKNzVrMXKS1tX8c5NiQaWRNkU7Tpiz7mpvLrEfizr7hBHWcANARUFqDco4aY6E+fZf8sCCgtQ
GQx4BzRRJ+tFzMiSIM6gG11ceyH6Dc+1+5SDbN1FAFbFEs3Zy3+wIoRbUMgRh8zPGTOQoSoQMXjn
rpFtjDcFav4pHMxtKv16LOjeoIx7hyuA1jDUMxBvTvcuCgXPT1rfP2vxqWjDkTDWRpLDVuJ018nB
PoqAbZNooxELOiKkn4trndPN2y/gNlVAji6tO+afgb/oXLYlza7Ugi34B21WMquJMGLB+/t42XMH
CbImjDgG7AlFBc571+WsjGQz9s8Cgssq+aG0uaW528Xa5rwcfZwVixDzbgBeU7qg2uzGuSXRRvD+
Vsj5pewFIygfL2fusiE8/x8xnNEMc6/xtQpiGq93MtBTqkylLQO1ci44EPhY2n0cCZ1B2DomsMEm
j7LeVGeyPFNjRGEQV/WWCBv2EQYtdf2TZzSO+tqTHywU7QWhd/nMUaiqAvqI/BuAq9JUKFoX8yrq
YalTR1mTDbp8D/7WL0/yWlsqrY22ibfOYDZCih6Pwpghn4rKs6rpfLH1z0RBl8rBw0U4usErkdb+
kiJ+d1nfyRp1AzxYIySXOzqPqEbTV41/3v/4BH2ecz6L9GzSP6vVebtaxfS8OtOLc9l6lF4uob36
++IBpQd30n756zy9fD6d3v9WtKGHU093J+vj5DwN1sl3/nw9v5nb531vbXRa091BtD421+c/G337
bF2fLWe3cECzOnizEM7gR2mG4GhciHdSnipabBSQbiy4P+PGP9os7tlk8hCAoquDDC+E76PVGhw9
b8kp+Hai7sXgaYbfDoA4zzFdYpZuwbwaryWmf2npz0YJ0CAM9F3/mwi7QQksKe7WmFmOvFzebqqh
QJNdbwnspdAuSY1x8CSlTSvbwHytH1+D0Rg++jRONdECA7wVKWC4dqKd/FzIOc7uL6hmEC4r3wTE
U8XXSBcFoTj4Z5bsNRZRP1swVHMC0OmGTtLRwcOLPRVQt0xp2tTEzYpUmPYcpsrvi38drgEvAI07
YwECc2bho3LWXUsZ4O2uAafuQp9US1rQwjn9mPw+n49xA+TzqvH39dDCMF5qJKKjV2cUDKi++Zvp
L4YI8pI3Ekcn0JN3ip31lGVbQfzyI8xq/0+gotySOevYVLWaGz02tkE79NnIVHEru+1Sa99dpD5K
QR5cwPqUsRg+PT6/SZoARS481WgnlUCwI298zAKUn2VGMT7WApn0Y3W/hyhzErkMTgtmrkh0IXH4
DTgyfTHsl1/nJ2Yxq7R+EOpRhHm02r0fPpzOcv4Y1o7+3MhLo5G+E/zctZssnLt2rTFUzJdd/yyz
g2B0CEwkOiCROdab8kgDNvyo9KEd6TXVa2Mvyv66q4Bw3RPjTyWmltr/yqQP33tpu7MEcEpo12r0
PR0ZVgIWaMH5nnnAJp/LXbMwbtvG0wgUNN8bmWCHgBLWQoEc83sa5RjSnDqPz2nG+E8Ejn7QTXzB
Yq8UYgX7gxLfk2+6dinsTde3SbqggjPOIgQpYKkA1QfwJ9wLILelFPg1C8698JE3gGQmtiz2uFJ2
LGuWrn6ow4/HS7uv2Y8qCH0HrStmyGJYynRtilYkYQFqg7Nc/BANWHaxalBhlNaYkGoR19wS4MdN
0m214FUhBIQtT4MEYFDbbh5/yYzxRJsXBpoJY1HI4AvnZVAIZeph7Z0u+jaAqi5V42yJI2j2KG+k
cLpTJUKfVKUXnJvwE5y36rr236rEKYvr49XMnSRm3WFz0ceCGducvxDUiEmqug/P1YAur1Pq7dwm
wSyH5lcS++iPNwcLcc9jmXP34lYmpz2u5gYkJpBpwn9E16ujOF59TH3VirSF3uM5UUDYojdPNIB5
55ustBw88i3Yuc9o8m/6FajbgdTMlSe3OpLFtNCsmQThGeqEKOsAY8AtrGka0XTrCtJiwSGKT5tw
rA22LyRbux444zFMK29ooT0Tf5UDYwH6mt4MXroQW962p7z52xL5d/xLOWCgUdH9lAyaB+81Co0d
nJ8QlFfaRhcPQbUNpc9QWZrvOad0AAliv0YmH1Qbp3cs0EC4T8CtccboxzUKYQCyafEhFnOrWqrg
z90iDOMcx7rL4OHUx0+5MVVuFbCImFF4loI/SDCHS2n6Ob3WULIFQvA7Tcb9fpkHPQbP4ChMOKak
GbbhcMwjjLM0KDCJbdWik2qJr2C8k/zzhHQSuu1Rn4bDw73LGHBXu+nQhOdEQ8uQ3ICPaIfE6MLt
md25GyncW6wgIkJNqMXOaaFJ48r4g0w9W3hJZrfvRgj30mLTEkzzrkNQfH918VE1bTF5E4yNrzFq
pB/hUvf1TIQOXngMlUU6E7B/ngVLbOUe7hy2TvRscHxFmFSgKw2Gfy4RVc2p+K0gbmFVp5aCKkGQ
pF8FtXREHe//OdDLVaLYj83crCiUoUaSb6RQeawiuoS7gAwlblNV2FJzMWsUeollFm8h+ftY1H3b
HjJuKKxh40TgfZD+nl4ngZl6qjHESmD+eIr7ZGMUAkUS6dllvcPcwZZVqg6WQV6DYAnHPXN2kI0h
gWjXx3Xjs2RKpLQRkSC7kS9ZtklUqsCka+vHS5zZzYkUzjZpXkdMZPL9c22IKc2APMW8MbmLaDdo
F6ZsH0u7G2oxpjDH5SioZaM5jZ9ETRpDEessCc5q2w7rTswz6pHG3Yo6qP0lsVfsqGfVytd0d4Ve
qgR1zTR961uEmp3QI4WQ1IASYpq6LUR6b6VZUjueEEX/fk8xURplAFjrMdLiTE6peaILpxiOmOmt
S3BeIMH+p1IweiVGU7js2mJZfSql+PPx9sxYOlBNjk0PSN8h88QfBgn1TAF37bntshfG4muiC1SW
l/zZuRQXeN3HgecjyAsswFO1VqXSq0KdRWdBU3sM0zRzWg9hQVXvRAAnkCoPrh/YmTBKBz5oRhZ2
d2aZYMfFbQI6BbrAv4eNLMkxKPOjcxEmlHWW9jGAdOrxVt7Xk0FmdytkVPybl5ANuk4qs47O4P/N
e4pp7oQmpzin4c/ULt+llb+wqpmbBIHodkXXpaKgPDAVGApJ4LrojDkXhcEcKItwLMEKBfBc4v/Q
xTJ/8pRYX1gmLxSJSuAQ0VsLeiM4m3xl3tcENw5AgHFupQaI3rXunVTA0XJNX4fyQv7kLps+CkOz
jAbLi6kAAJlOVygTXxsqGcI84SOruxVgrlQCsXwPohvjbOp2I37Uhd3GAnV10WLaQnmO15tRvqqZ
iA1GtCnSOFP5neaaXVK40Vl2wS6e/OgAGGHqfyJk5GHBMaqo8XDHGKMMYjJgx8+FWlJNfe+KipIg
XDi32aXcSOHeSw+c0LrAgvjco5LTYv/SkcWjXxq3eRfejVuGPwChj2EIjo/bMqUtw7YSozNj4qo0
OkL95BWtTpjXI+50cS2oyVaMjZVCKuqb5clA0Lk0UuWuMfb7IzDbBAhDTFoCO/f0I0SxIE1tYEuB
ZTTsyrU7R7YqCzh4SnbXP3++4nMLjMdjAzB3M0xcCDiqI/kEX0tGgdWLjQjKklb+RRh2SHlCP92V
GDmpsIT9mb0aYLMEiSaYrNH6y10NnUm+IBfjEodzWWd2A0cL6b+xXB4hPVGybhuYHc0RnQx5tMn8
r3hYKp/PrhgT0HFDMRocmarpNqtR4uaF68dnAW+IZbSSsPfgKDmYtF1RNysxBSXtgs3jbb7rF8Lh
jvzxuCx4UpBR5jQZnBCD2xqQqoKXhbif6bCRuvQjkiyzBcuHtotauxAvsvlLUGObYoAQ2hfxqKkL
uZO71Y8FdcCgUPGCc4F6w3T1Qp26kQ/U6rMqeMKq8EzdkhR76AcPmSq1Qb9Q/K/zKICyGcduozA1
zi9DbXYqkqg+6ZhsBs9p1ft26UsiAPbSsPCu3OvWKEYEkwGOFfwfPJ5HKUZqLgViwOBStX+rDKOj
e3GVVBg7m4GvoH3Pq70fNCczPAX5qYqqBZN4lxL+XujNF/CGF9A2ta2M4FmLQFkT2aTfN+ygKtkH
ymJ1I1LUGSM4cKX0u0N3Axp8d3UG2jONVtKRuBv02chL3zRu7m1UOE7sAufnuO1g5EN7+3Tzs4E0
elzjvNtYTLdBGrZrFoniTnbRqZ17hUyHsBSBbhUrylpVO7IsreyqDKSVUITxk+IbY9NuVbW7oRIH
ajI3skhWogyMt9vO4urNV5VfpM5imptB6Pg+smKPLw/v4o9MNfj+kYRv7P3iT3acWRn1WlQda9Gt
nUQRNLvBAwTCy9CzMfl30f2eFQhkGKwwepKgN9NNUwffJ6TKq6OPOlYSX4zqIsE5aopLU3RUbz6L
VtySpF277+W29fe1+gvWa/B16/HCvxNEt6c3rhyEIGDlAFk5uie5D/HMJjHatKyOkiZsPXFXte9y
YhV2nfuW5wWOkpdUdfdmo9Mc06iH5snzHfcpqn95arPKvGOiaJu0+EAToo//4aGhpynP/RvI1tdt
v/CU3HXOf38tZovjYxCygFRoum1dgORdFXXVEbmdXZdSs1a2kaTTPqot8Pt6rLbE8q+G7hPkiXdy
MjhlpdqKZMfats12cVFYanzyS9VKhhP6PK5q36Eddwm1+x368ruKpoVvpBb8en4osFAUlSDpUX2M
dBDB06JVs+dELEvBkga/BpjKEwJEWIUWmbT2dH8v9VHg0rwzaioEKHkb6J0FgaFSSMFLngFPTbVa
MXZh7naJU8eFeApZjWbP3A0TwKOIEf8eQg849syrw995jvkAVDSK7Nghnvj0WSEgi4sRe52tJJUx
rBKZyYAKDPESKxvvT43jqZAaHB3v7xFEnPVvmcsa1zCzE2MmKLUizJnV3txI1VaPFXe0dHc7jAQb
nAo0AaFpc6oJihKA50pFmrNUFJphXJrafCXiZ4XxKUVxwITNx+L4R21UPEyARKOTiIm86vfTcBPE
iENfa54OccCHuTluhL2i0KnHQu7WNBLfIh9sYAsRE/KMdprYDZXgp+ToBe4xjlxoebHT1WHPyFFh
FUI0V3x/LPLODkEkSpginFzwUCDmnW6jP3hygRIyOWrhDsXlbVsdO0SigfL6WM7ofEyOC3JwIOPK
QDMORoGpHLH2moZBQ0/Mov/KmDw+ysBQjKO2YLyRKJj+dt2Zua71CLjIgEniRrEp8p0aG06TLc20
mVHuiSTOf44zEIqXkeadBmOwJDIIlLTVH1IZT493607buBVxZi4q88ZDaQpylBq8+bKdJd5e9WL0
Hoe/o2KpXjG+0NPDGUkK0HqDGeYSGP64O9tnCtO9DBuYHeA0HTvXBpmL+ooQpBH/9drCZt+K4hyY
Rk7l2gfZ88mP3F17kXPHrY8s/oQjCS9lQbnv79NUGOeZYIAk7jTindOQBDtjQDAAYs0MI76wo2ld
DhS0qf98cLfL41OimlcPYH+DRCW+BgwlGcO1B/AtoNvX974ey7q/upPV8cFco9VEYZnpnQQgQYLW
UppDgoCmX5qhN6P0kzVxytgFpd4oEeQM6QfgCBZLpZW4RM59lyXCJZ5I4QwRfPYOJA6Q0pL3QDPe
Gzd+S1xpL71Ez7liEy+4SAma7tShtlttgXTy3jpNhY9/f2PdhzQz5UJ0oZX6q9n+7eN/DIm+Fzci
jdFLCA/5Oy6/+X0tdd02Hoh3wuyt1OpENbjWmtRanlhkqybP0lNed0tp67lzA4sBYBTAd4p3ucUm
JkPfBpV/aiOhpSGg9LtY7xM8/cKSqDkDgizN6EQiUYNwYLp/mlYECD5K/1QpeUgckGHAa8bMNgCN
EbQ9RWXsFSC0zNNunWPmoeMKXrNEWjhzHcaoTAeOCikW9PpPvyHGjGLZ6wN28to2+CEH8D6i2m0d
sauI1WdFuVB5vcvd4lAxuNUEXhBtRih2cItO9cgcOrNip65JLElyQTaJDGrRWV7ROmxg69B1rVoL
ThJY3h5f/XnZQPGhrQSeAmBO08XmZa+ogyqyExiVo7fQBMl8L+fJHt/JMLIuE0FOIRInN8mPSmxb
O89Tb/P4G2aMK8IFJD2RnNeBpeeWX+lZKJFOZqfUbPJ41Q2Dei2bAsAjw/TTHJUDRYgsOcmTwHYD
5i+1DM3JxzOJQTb4DLRycudd6W5CtGQIT0Ivg20+zKO1WpfNqyB56HpBHmAv+KRa61osLfX1zKga
um1QRB49ezB4cQ4Hhs30Iqvr+FSVondOQRm3NqvCtZPUWDVF/q+TjqBoY1IDlwtkCqA853a6D2up
1Is8OXlDAvozhM1pXFs5TDEamsQl1ZqxhWjaxCxEnM/Yvznu+42tShrBKFp/SE9SZdi6V9M20rZu
EGyYdIy9wQKPUUsMWouaFYvkrKC4XcbyvtaXnoSZAzZQgsE/KFQhFuN2mZV+5Stanp1yJLIyDNZz
/XRtMmOXFV1thWF9kTA39rFS39UZsdfftBmgmxlJ5flkZThmIEqpzk9Famwa7yfJn/P4XXfPpmiV
gCioYbUJ+qsnsYV9n7HWAODrSKtjaAxyh9y2G32KPncxyU+iknxVuueEaotW1jBaPV4hd7yIzbCT
yM+Zo43ETFzOJ+o6D201WcguQvXLTV6H4vX/6/cV7tQacJVpQ5+yi6mzX6ZAqKnVC68pn0vn18BT
YmdqnyL9G7MLavXHorF8/Cvu/ZXWWsK206hq5comWTgg3ubeSeWuoZurEZEJVqZ9dqv+r/ukbDHk
5+C+Dx+Pt5BThTtB8vQGAlHXaKUSsUtnlCsBbVgUbYSrzhQ6+lgQ92z/t6CRlhMZLEC9uHBmpKVH
p2rBLmFkSZiMSaWWFqjPHZL1sFRn4dlv74Rx29f4mJyF0ia7ZMY5/tme0PVe5nZk2glVd5XVHZN1
T+1/JJa7k8rvZaD0UktydqmV7NAP+Qbz6HLKanf7eCs5Y/UtZyRPxfwHMAMClzM9MzfPND9zdeM5
ArPLIDGk+VXkWrVdXz1X8UcgLhU65u6xhFYFVFaBF4TbNRUYhEHiRrVnPsvtVTR2fbvUqz0rAAuB
nUBrFby6qQBJaEpN8hrzuTQPinEevCWNmNsyAxh3tNNj/C4yK1MBtVp1UaG7LpL2EmgFz3BXaVDG
K6SSaYdp2cICtRYPefg+IySrQQ+HblIwIXMCxSwZZCn3yTMScHEPVh7FroO3on3Lmn4Lmvkut+v6
aqYro38TApoCZQCOXjXPgP5fsJL3VxwJTMArAYCHOYYHN117mmJkVZ515Bn5aEsuOicGxh9Vg8dK
yRcssGINUD284iL+S0I38lRMRHIdIzxC77L/1V/CH6q2G9Zq5yBL/1txrTLDjXss8d6iACs70i4B
zoBV8WkyXekTxVej4KJVis1gS/JhnTxFX34grrxkFSzRPswYZXB5g9kCeQsg0pCam65QJ0LXJSwM
LqmsWqUfrxXz3fyNwXyqaNVitBt0/ziAOvnxMufE4okep8oj5kGsMXqIN05SqMtpqtVNcCnR22Nr
xhCvYqTIHVcu2ksY58lWN1uMX8paf8uCXHw1WbLkAN/rkI5vAKGZis7Hsctz+g0gVkVlvhyCSxb0
hiUTHdenSsk2U0EX93i9o/W6SRBBj9CLiwwhEBWo72CKyFSU3vRtIwphctGvXklXmNZ8Kf+tdfRO
BLcauVbdKGlGESI1iFMB4V6qNDGehyHaR97GkEXn8aLudXVshYL3PjbmwbnmLkfjBbERCFFyKSQb
pJxopE7kg2ciM2Q1yClrSwiRJXmc+ZHVBETbqA1fFMOOhQFdL46kOgPb4W0wohfp8nh5Mw/uZH28
K+tG2RCwAPKIiNrITw2oonrvDwkQwps4tcA/3QTbCgSOcqFY/jPIDeOlcQzfLGec4gBnC6cWlXAF
oNtRh2/uSVxGQsMQqV20HLmAQ9GfGvLT9Y5i/RKn+zr7XWa/TDS2fHXic5UaTlaBCPCD5eCi74I9
S1MaefFuKIQFL3jmLRgBwDh8WEhjTP5MP6wuIhbghcCHxcgtHTTjEH+AGtXywdD6y7ti3HyxVo/t
tlxJh8X+shlNgHC0NWKwDDBDvK8fVpGIjHWYXsQavNmDXcP8rzvUe1x2yKOjvnC1uHB1vFqolQE7
OYIvZCSEpmtN6jrUCpkkF19JXthFMuAIxa9extYLGjdjJkZoK0o/SCZjaaNLcXPaZVlUfShF6aWt
fioAb5vuvrVxs2Ln4wuTTb5Q1YiMl1I96AEamsN9vpB9vVc38BSD0AkpL5wqwILcB/S1LARaKSiX
3MkO6SnaKs/as7QLt97O2A7PaEi/tC/q2l0pdmGZW23BovDRI8q4U/mcVqlG1+Ux0DeXBBxHTXkN
8oB6jZ0BhOs1Tzq6eTQAtkHjrDXugmy+d+hONvckFZmXdLDhykWykm22Yrt4jUGVm2oTrrp9twnW
3hYssRvvrG6lZ/mJrdKVtJHW0TpbeCzuH8dxF8DWocCtk4AD4fStzYXBJx52QROPSvZTkTDPGuMk
ha1K1nJ6qdRV2y3SAY7hw8TSjBTVcKUE9JkDLMnHnbmWZV0e5OpFpZjaB8gkiIa9Q3zwnlyanv+V
9hBle3TrYJjBSKQO7AMP9xN6QytriWiXH9HZ+1QSq0YL5zk7IlgbQltYcOTuLpYMSg+wowGKikwu
mI2mF4sh+8a8iJkXyQSv1TYi+1yxekoAev7XKzxKwuBK8CeNDhx/g8omL4s6jcxLs2n2zXtyzY/S
h7tqD8aGncN16fiH5C84JB6LnV3fjVTu3rA+AiOeC6m9/+U+k/ar8wqK3J1fLNn98ZcmasKtj7sl
cV14ZVdiJ7PCdtN3D2SCm1yj9aUQDp1imf2b5H8CbgJ13dQxZYm4sNS7qAfBNgB4cP4R8uBJ5C6H
mwmh3sude6lVGmzkPQPKYo1JJI83dGaZEynjbbmxxGLkZnE7tO4lpqv3f06EcEvgQk+jTokg9Pjx
+tSrVD+/tE8uEHYUc02XXpTxp7jjQiEcplwFigLPNbeOPAqljrSyexGe0VdIfmPW0tX9ELZQfMws
d9/Np+Hp8c7xMLrxZuOOgRwQfgGaGviKuNsLnlKjgHElG28fNHa3N02n28Wra70RfhVH45S+q7b6
z0YTYqEPGPE41mAFvpqgtjkwQYrvX2NlhXiltNqQygWm/tLCyVdLdcoZLQSPORjLvhkf5W/f8UY/
8sIAOVUS+NfkUK/1mIJkpDy7MRUWUnV3rgdODm4WIk8RdRlY6KkeokU6CQbCGMIGNCj/SZtrD3xr
Xy2yTN8pCqhSkbgdwVR49mGYp4KK1NVyr/Sjq4f6w1r7i+4Q/91/J3gNDsHK/6v+6RZwb3dbyEnk
VLOT0PBmmF50FX8nGW3eMRuhPKDNrfnHpjVAQaZL466b0na5B/aU6AqWoo6qF72kkrx5rPV39oKT
wTtOUoP+Zzwx1+bJdOCIPv71+zwE9/Oj+Bt16yrFyEMZP++/pKfSCm39xLRN/cOObZXAE0Svq7Ug
cvziieXgRHKGvnFl1ysHiGydX+0rQLCarT47RrVzrT/PrrxgqO48ek7a+MDdLNAUmkEvxgUCHmQA
IfSE4Vpj7/bRfFL+cQjJtz6YsBRozpVACsm3I4lSbeZiKeGsUgouXoIky+8e8LcNAXZ7iSn1fhtR
5IIQSQXJgYQpq9OF+SjwDa3H2qtB/PBch21pS7kuLFi/eykwDaCnQnnyu5WMOyzSlrrXe4lyDarI
EoyzW748Vod7/YYAxHl4RkZOSB5Zpah9FIUYiHTV2UHEGLKaWIHx8VjGvfevTIVwWh7Hg5Lnbadc
f7Cf0IPg4q+i9+RN+938ZO+PZd1HOt+y0IGLbjgcDW/AE5Tu0KI5KNdq1bFP5TNpKGJqE7217hNj
WzXrMNdj38aWhnS3+CxJoBV5K4utqQJISMvDYqPWqOHT+zYu/n8/iDvCVh3QjReJyjV/i3snzUIa
Koc2QrFS3i6sfdS5O1GoiaL9Zcw28llNORvqUmCqct231g9My918Ks4AthrfDjA/7qN8+fnzq6fX
msoLduze5GONN4K518zLtQQNerJyNV4ZyBjs8Ke3XZza8nh1Jp9rE5QEDVODBCHH7Jptf7lbtjZ3
ZGuuQydYPd7K+xzRqEb/syIUl6fXG8l/ZGbh7l6bYiMgJ3TWwWxG16C6CA4a9Z4ajK6xydI+zt+U
G7GcVYnSwRyEEBvJ3uQXyVKswBGf9SM5IpfqPF7iqHf/t7IAhThdoZnlkYh58crVzp+3zRtZyK3c
u4vcDo6m7cby62JXs8qF3kvPcW6Fku0/9bFdD5YHCs4StzK2MYjq99A7qB4/XtrcNuIVGEEQ6K5B
EovTx0wmLcq5vnotDoTqe/dQOShUrxGm7fuFB25JFl+xAMQkzjXVVa7CujuENv0NxpvCSQ/dkv89
c8luF/X9ITcbWvrBoJBAh6m+Fi8ruQKZv/ChPCX70q5tg8pW8eo7ZkbJU7nYH3XvRSIv978byiMt
mryTewXUwdfCd7y9+/REhzX5VNfDl2xhMsqiwKW1csqZ+6bHWIFNVemwEpxmY64LyhYe1/tyOaad
3q6KU9E4S/s474hyba1wmzzlRw/cLHaBDZWt5tXf1e/lgjs58xhMJHIvISb6FGiBgmIa65QeOmfh
To8fPLnT6DhBLIipVmidGEmXp3cOUOhO7kJFu/o6OJ2zdy9autV3RniUoGMC7mgcxxd2KiEwo3gM
DfVr9kP40lcYn6U7pKQg2IAP7mCax5KLfKcJ6CYCBSMCMiQowP/CLakIMM0okEXvpQQn0kuRIkdY
4HJbia+HK6MAyAHwZ+XSmP6SMb4zkKNkOHn/RdqVNMet89pfpCrNw5aU1LPHtuNko3LiWPM869e/
I9erGzVbX7PuzSYbp/qIIACCIHAAgj1kiNELcrnUQAn9bkoH/2zkOxNX3BIxa99+cFzVnKG63LIZ
BTlhUO7jfsvGkZ7nB0UUYX1aGbhK6FRmSJoaNQcbtZ52uhHbyQZcnhyvtSZVFD/iMRJJBMyCYbZR
abKiQb2Nf041zLDQT3gwo0UWkTzYSNEvBZSvt5e5Isv5Qd5A4hO19JgVdinLSlGCShnl4CxvRMff
g5qO94a9IkcEWeBCQMs4evzYR79UGFDY2KnBOdip++E4HPRdfVTdyOGVul8fbHjzXyIxsvOUcjRi
VQvOlStshW10NPflqdrGtHDQsvoY7qR9BD5XjgS/toRRlAtYxiXGYhRiFBRg+33wEG5Vmj1Ij9+j
u3JnugInkrzOVDNrZHQ/C0AHI+R6cI7v0DtE1OeJQpancptvbysGd1mMRyxl0fdiD8sStubGcMFC
9KE52l5yxG1wEtzbaFful1kWo4Z9aipBkmFZ4d299C17z92/Xs/8CYtTWu8GC4arBOfoWBybo773
t8NW2Xj3wmO5izjl2WzfMuYtYPgbng/Ro4Zz5UrrkfEH+QeKjM+5M7kyxQg8Wzt0B92OdxPFHB6S
26Hbk3b7eluQKwoyE0Dg9WxmrjXhwC6X2eZgVfYKOfoyAv9JwzNK8mls1ENE/xKJ2TN1kCo/6YDU
2N1uIp5bON8Upz5wKSeuD8/LJTE7F/R56E3zkhRcne5+dA+/XNPWTqMbPPnf8SrGO0qvPdYlHnOy
YaDdJBQN8Eb4K4EaTuu2NtKp0r83ZgBhKIcIemaMWdEYoDBJ1RLDIKIzcpp4XbelO/NecgJSPqtP
tzdLnrf90kldQjGBdx5ORoKKm+hcOtUxcUua2D86sKim29AZtpgrNz7I9+Z9uUOrCZhQx6fh10eZ
EV7fDu87WM64KMWZWzb4jn6f7CRYRnM0H/H4JdLRyVzf8TfhDgN+3+IdisTvrM3c7B+7xo6rVLN2
3hAIO4U3MEsTUSY+pLAbuyZTTYWn5tuv7xGpTtUmdD3HcyLeWXjt5lClizpscA+hxglPjpfGGady
3mk9NKtzUdygHAM6HTDB2bTF+/LYvO9p9Ficym9SwTmjeLiMBaVJNneBA9d/V/fSYWY2pyJHxWYN
YgW6XBujzOByDlFm9WU1ApnIT932nlOXd1Cs6TGoUmZyagnM3OxbhyCHYLpoVJiMdkS/9ah9eJie
xjGWq0vVPLtzAcIcshgVUVTtCBBxo+69jbjvvx7kazdEdUW78Tb1pgIHxuRg6rWb27nbb3kpozWf
h0cd5P3mHs4rOp/RanwlTOrkrGcjiPA7EvPKt+f9YPdricDoRNJGoJWTq+TcmTEZi7vUzMDH5wgx
Ubonpck5Ql05EefxjphIC82fOf7lS92PZCNqa02Nz7XyiGr4BvNXJ8fvnwTlqIIldh5x7KXiLm/l
TaW5UT2STG3tvHociqMegF8qd29v85oq4RYB1gd8F17qmLitktMWpihDxF7R2sixTnaaJLETd9X7
baTrVAQUCm/g8+UMnS9Qrsu195Np5npfpOf2s76TDik9+rvyl/QSnSReMmJNcVD8qiOgh6u5Yrwr
4qgpmrBMzxPGmMp0zP3it9q3Ieg3AyH/bTSYdmAHRjMdwUpdv43yMOo08b3+BObeXEYlmxXhslML
ya9a09tywxHFmm0tv48RRahHo++XTXqO88OQjUfLA6/MpO7QXm7LyUeOM0HVwMGIkafKS4CGeaV/
vP0JqxLSwfKBCmFww7NlwpoYCmhtS9JzYWp7a+iehRq8kP8aw0L0hZIe8HfiAjmHGItgs0gxDwG5
4PRsigVqViPZp1beWRwNvs6TwBFi0sxcP4SIE8zRlzDolgAj7JRm58ru7MmWENGaO91WUaFu7fHa
veWRd16/i82IKB/BhFaUdkgGE15mUqoKspRl55qUyIH6jkUfnPdiszUeeAHmyj4BCh0mSBfOXF/z
3xcy1Ay0GTZejgIw+sDLsa5LbvHjzDosbzCysSqys1e3/b0lVPKbNkbVo1C0LQ3mnSWS2IG2Wh6M
AjpZ1BKInVEXq2DKMvICm8ZMpQQFyclcCg76I97crOv3EswBQ0UEUjao0UKJPvOFjWeMfmEa3RnN
siaKS4IKHbPl9FhiWkLk9qiFsp76Dqyj4bMQWKRsA3uszyBnp2O38T1bERxLQZFDeax4rM9f6nt5
duDbkMmae3/mnWGiSXESwe0sVGBRLbelL7mF97MV4aKjJz/oqTdtx6x2Yq0kqeGGQrjzOhRtSSCF
KwmogdO3wXprBJDAkDxxdc0J0m0SfIItpDfvzVZ18L/b6jQT2XeoMZ8KDNOh+tiQvHAEZLVEvOgV
b4Lq1tqpLGpb9H5lmNYe3IW/025TxT/16M3qSY1q+NtWfX1kapY+M49gjB66ANgGQjjRJuokrT+n
KEUgIJzXHbFNRFeNws9aLQenk82PrhV41J9f5H2MvJEQxYjTOSWE3B5zVkuhh7450UQl4PDN04bd
ILq5v8uzpzF/EsMHxSCh92oNr6GAeDkghSU5xb3yU9/Jwj49is+YMB+ZJo3uhpEWPtWk+6BGGedO
Paimq+m2dBpDw5aGRwNTMpzwQbZcI2pIUZHhlOubLqSl8mL9li37tkC/KnrZhaEkHDZuYhgYuBYu
bTzT6t7wKqE/i3GA+t6WVOq9pW5rMFarm2A6tWVBdEzWfNSoDjqBZ904lTPbTLQx78AVFMS8Onll
dpm3vohR7aFSh3gMvP7cYci15PalG5cPsUVBe0gLK92M+nH0bbyM5Ed9pwfv3asXkEp4wPDztHkT
OtvAfHmwst6FpzFwwMwmpyCcwbFqg+1c8bbgn4Tm0LE5+HYT8E7/+fXr4utRXQ9qIwmBBpq20Q51
Kc+4j4thkof4rBHbG51xwM3VeR6J9hBw7jJX0RODxLzDxbIRqkXWx+fIE7TdAN4/Wk2DafeSzhs7
cXWzmKFQVIXuE7z3wQYuF1V6ZpeU0xSfY2Ibo9tR1MhUI+Hdka/OmxkG/ZPILuN9CuMKL2Fqs40S
lF8DxkJBPSKklsomKMduq/zXDYXdIrgObJOBl0yDvcHISZQquVTnZx9UM7/Q7RVjjJYYevFGKvVc
o/looJUnadRqMyVtW2EAfBKatI/HuCJdKaLwSZhCs6CZbGojzbxxiDBixug7O20EI9iEeiaUrhoo
DaI5TwgCMqBvRwJvmic/l4ViQUE1VLnTVB/BfVS005hRMYgxn86qPAtpqUDv3xNLiNAgPmWBQqdM
6H6AJqsUaGCZAY/T8/owhuTR7T/3zKKE7Wr4hahWWZ9aUnIe3GZX3il2vQncEI910d27uk0GwmuH
vg5jGERmr/Wu7abOR+zfuMXxFCr7tKfhDm5uchsq2N4Tt8T4Ku6dD0xlboqGds3N0Zfa1Y5VXCio
icJt465x+9pFgXGPBKBbd06TvaqH+iNAPwOi4dv6dp0QBDCao9HSoM6z5VUmjpAK0xulME3PtWMQ
dX8KqL5rnPHMceXzEcSo9QUMI9HECMa0aRFVtzR9+f78yasp466DOQNrqwgSvwAARsMfGoz1UZyI
0H9f1ciIizmRRKObCszAwjoc8L3C2ZjkLkBpBscNrGnghbyYc0YLJ6+2UmwLymFcLMl1faLuTOJT
Yx8RXpfb9Q10XhZuPHgCRAWKpjM+tKvQIx8qM5zdO81O/l3bpHtFu/a3j9v6dhUjMUCMugXDFIEI
LEzPbyWZDj6JnNTlqNr108SMgasbXDXS69DqS1tCpISHnjEHhnsPse2O8fH5kZudXbPYJQpjsZFZ
lmgsAwqSDxJxpS2aPFFk8oIRpZ+cK+ma0NC7gypQXHfQ6c4owyCZ4B8M/eyMwZFv+UDBwOuT7fb2
zqwco8jxocsFtIHoeWEJ/PLKUkpVaXGfIt4P5T7bdURsNrTmPX3MMQbrCZY4s1wX97YWAbAgZMB5
mzxinYh/bhKyfzZ5veBrQlviMCqdJ8oAAk3geI8yral+j2cVh6NqV9EgNG2JwWizWgZtW+hNdj54
GkFr18eQ8RIiKyHbBQTj14TaQGKgrSGuZIdHWIr50j8U+sxpNFo7Yy9gZmkudkWcGkULJawk2ul7
tzrOnYo7o3pSM/IcvPBSqGunwVJujEJLEsZujDUWhYaE9zgk9JOzMSvh53I5LNVGgpShXum4vzc7
1Y54I9tWvfPi+9mGoCIDDaap4Of1PSZ9aI5O7iq6/RipQspvt81y1TUvsRg/Y1S631VBmZ1HirCT
pHuBlnaKsXQj4WYHObbJDnWwBrHr8q6a9wWBgCtHBAOKXcHmaBvHNNnUTdTrg1BNULbGHp47uLOK
hrbPUYHrUsBL42QzJHkyjP0YQ3DlZ+Squ9/WYYfOTM2Jn8ctaLhwwXq9vVW8ZTExTh8Jml+MALTD
p9/pcb/lLYljNiwRMWiIRU8RAfCmUmmr/gIb0e72EngIjBvoi1JoJxGGaZ4OkzsQXLl5ts85Z9jD
LFD9KYk1bH4Pio5yUzl7XNQJ58RcjQH+WA2a6C792dhiwIVRd7Mmj7Q7lmT86N391qTC7uO2yDjO
ACyhl1CVP6lppcBo7IBG1uPReRFF0hP1Ww22YsprdFkNdJcrY/xBq9S+JAqza3NtzUSVcPGe2sm+
oDwRrgU4SyDmoPZlTKrwiy9noJHONmnlTra2rcDJRRpKE8qR4+2TDo08l3L0a1PNK3B+ne2Y/FAO
ka3bxxdMBOD4hdtnNjp7L2Ear4z6ZoT8kDxUd/VOJFvOQm57UVArXyKIvTjIYQXdw0W1eTYfggN1
qMnrvucqwmzLiyM7K+qmF8ABchY/CandidIAFwOOtK77yi+8KPidL1G6DBxOo44wCnyMe8+kqAW+
D2hIVdK9Z7ifGp/tUdhkDu9Ct+6J5qpF5KvQDsAIMfarwReEAN7bqexTTUAV+np7n9Yd0R8ERn6p
FvaimCfZWXrOnwTa7DER1402t0F4y2DEJ5UgvRJBBIGo+gcS8u5Wefg7ACaUEvUhRNYEAOlEMMOK
mL+il9sI/0PR/hEUW5RhteiYGUdAnHrT1ul05yiZs6cjr1p5lsX1zeAPDuNIPYzJVM0szpAjEF8j
27x/SRyObXL2nB2GDF0z1bKBVvXUIgKa3AZnX5w4IP8jZPuzEMZzRkWnjZURwcW45iZFJbRA4k1t
R3fJlmees7e/JTPGaSZ9lSppg6thdDy0juaaCuno9+mU0S0vK7buOP+sinGcUtl0faSFeNvbv4VE
f+Ys5br258vT/Pl9xuIzqw6lqsXeSPXeIJJsSxqR7oQ7vOCQ1K2Ig7m69tNT/DukxkBkRFcch7Cu
6ApSyDOn3Dx84tLXyVqnFUE7PykSmQ47CUNpUXIECjHKO+tmDbjatgUS4xbQ8NkmGAaeneXfpU8r
pHQwutE+DKeCbjnB9vrVboHFeAgjzZI07LCqEQ0wPu2P79RJtvvPVwVRiszR/dWL1x8wlrUAubEe
6WCAYcb4My3d265o1Zsufp3xEGZp5R4cRHZ+/TEF5Cn99Xz791fdA1KhM+vCnIJntqVEhTBIIBD+
2oNtp9vxJUoJIqvbIPOPXO39AoTZj6Ioq0IaEOeYGxykmxd0f/wdAkvaXAloRgp8hNjB20RUqFaz
Ebec8HB1o/+sgiVrVor2/6Pep80jR2NXd3nx00yEK48hqjlrCEh+7TfaXibqlrPPPATl0tCLprAw
xQuhbY0Ku8Z59p7+cgmMW/ZQ64ZKGQAkDx3tbYd7hV73VQshMd4YNGn9GBhQVXDtPP3M6UNvi8eK
ctbB0VX20SuxKvBNqUAZH99+Wu+IMD/+yhhYlxtYQiOBDRaqep628eaYu7zJ76vH1kJQjE2PY5Pm
Gp6QzsnOfxFJyE03r95bFgCMPZt5IZTJfE9SN6+VrRzMYPYZoc17GuQshHWthtpPUVzCLMo7n8Tn
jPJu5iubjaIjbR75hgoW1BVeWkVaerhQNEqOsAU385yOLsl8nkatBUcXKPMyF9eWAl3lFv7J8eCk
uD8lsot3A55qRl54v2LjFzjz3xc4Ul5mgzivBvf/3Sywkae7KxuiocQJhfTgzsGwAUZesapkAQrt
ctzEXTlBUetQchz5Wg7rAoIR1jQWIFwRAOH9aJ3+9b5w65fCEW3plcYfAeFY+8rxd4HGiMwqcmlq
Cj0/v3knVyypChINDD+m1e/bRs/DYUyyks2+SeoZB5XmA1HuqHfHu3jxMBirxBkiaHoHyY1U33iP
yDTaqKCvSHm+vZZ5k5nTfCkzNtMcN0ZvxDOOXXUk77jJhBXvokkmLsAoD0VRncjIymp6SRImyCp8
7Z2amLtwRxTEi3zzX0tkXUAxIvOEHhRuMqA09MMauLS4AcXkrY4EzkjEb7yEz+oO/VnZ1wm3MNA6
Uto4mlemEcsVaEfvYveTc7yse5sFCBMxyqo/tO0AkJhEu8PoTHfIk7xwYiEuChOxjFpjGYEIlNJR
N6f4UFL/Rfp8Gb9xgHgiY+KWoZhilEl8iax9l7b6s5P9+Lytz9c1V6Bnmac6omXTBMkh+xSc91Jf
9YY6X5G9U3xX7MZ9eudtzp4dnsITSiGO34fX8ZjbqINwbmN//TZjTBfYjEf1UbQsDjqw04AmH5Ud
2nXhdHYVbFLHV7dtdchL9PRX/b6zURBeD3anUNHBtF50sX7P05kuJDygWUP9TPeGU+4VN8mJWZH0
ZJ7kfawS/3cZY+YMSX9WClFHEr31x8y3fW/b+ilVTklqEWkrvnvmRkiQwzVjGgzvqD0Mq3MzbbrM
iZJdo5PO57yLrhy+4LcABz/4bVHNyfqRLsvAAl5JuP1KdnGYNPIS2vZt8fIgGFvoDFxtFaufc+Iy
dfXj+zOv/WItKr1YBWMIiiDro9yI2TmvyFvpyFTxyTxe+tsjr8t3zVtdQDG20DZqbuoVVlM70a5I
6BsIETE+LKHzu4uxSzln44qfv4BTL8MJK5Clzk8BdxB/oxRK+n57b9ZcyMXvM6qvmmrSTKgbPU/3
eOU3UNcV0IxsX/Ot/HQbaiUwukBiYooSlQuKLwFp3Mj0VG/MX9u/A2DCCDXWqkjRp/kRSaQ/9YeK
s4AVL3ixAOZIHFAdl2URTAWp4Z3qVAl5335ytptnK/M3LA6nsg/lvo2hyCE679yxdUZly8s33d4I
1A5eYlSxV+m5AYz285RvVLt49Tg0i7clBYbuS4RYmRrTE7ET3ktOunNvEZrblHPG8pbB2LxX6p1k
lljGoUOi/qX/t7RkqHz54xiv+nASqR6UUsRrSk5OIYnsJ8uJef0YvCUwxg0q/cwf6hF5H8wzRO9j
aXecetiVu8LFKhjz9oRM76Vkdh/hHtXCrswrPuc4EJ19dRrisJYxlQlFQgdxf5pfTcCmNbgvvs3r
gL1tGzo7mEhEjn7CCC3YX0lMQn1UIpRbrn9feUW7kBhj5UUOruu4wZ684W4l45Q3aHk0XveckOq2
X8fwnUsTQSNarmQqFnPeNYR3CeFIig1xcdyrVpTgx8XOdieS/g5PTclNJnMk9aUZC1+Vp6la9wH8
YU8V98fcXamT8CHiXXc5zuTryX0B46lGoHk5FEwjris+04/c4TjdVYR5KBAmGmBOw9VdRzfBldAp
MBID1VT5RLRH0n9woqAvZg4myER3xh8UZsfrTJlC35JhKFuD2HWyLZF9cBsQ7IIzO8fkcEy522Cu
MMkRWGAg1WbboCG//fbpvIv3e14eddX1/PkaVkUQi4eKIGLNMcl/lPZ31FdzpLqqhAsE5hDI5Tz3
Sw8ITUMsKjwcepjr7RN/1bstIJgjAC2RRSZngHjFtulAyT1yG4G3CCbai/A4JKgNdDypbDck5jHQ
SUE5qsHRv6+XlIWGJ21Qyn0PEI0EHalx87DuXTTH5Ofbi+HhMIeB2pp1WDYQ10h/VJNroTWCOtrL
bRCexJgwrxrMsNaxK+dDdXRRm2hXrxUnPcXT3fnvC3mFXT/EeQ8I497tDtGW59l4ajUvcfH7tW7k
VlljP9BuPNgN+IWfb8uIB8C4Aiub8K4N/3+ent+0p9bl1lWvuuY/hvF12V6sQI2GIE5nlnrQ7+8s
8obZegTPmsned2+vhLMVX+2CC6B2UNDWKwAo+5WTe1h6+MGxcYmjtTJj5LXQtnorYbdLp7ElV6Qa
3pUyKuChOURnaVdR49GpyPMHrxieo8lfM7QXa9PUoJ07IWchSnYdkW/7nmgft+XHW5x6qWoYpFSM
RQmMaNc75usvaWNspt9/51++XsAXC8EsbKvIDID0FIM/DceW6Pfq7i9BGLtXvHJMQL4Cuy9f4cDu
0h1aryivPGftVXl5irI9hzhgm7GbFc4erA2aYju6a87lW+yqPw/qlgfHzknHkzxuAQtDYlxBVHtd
39VQvrfuKOlOeDyd0Yv4EA/oMR72yiulw2BjnVLsfKKH9D9mNhYfwLiKqPUTDXQAsxKe/C2osJ5N
8mzY5n+5sf2BYZ9u1W7os2A+rN/EzWH8KlJBP2H+87a2r+dpFjBMTDAFRlaUHnZvwNGAOriPd49m
G45Nrb1eLDeN5UjDWNVsNALIDLWkvYMZRp5pI42Ih6VAPqGtDd6DxyDDXRkTKIReaKBFDgK0m4zk
EXlHHi10t5h/8pciZDxGgAGdoxpChLiVpi/h5tt7Ro0HXkaN4/vYN7lEFDwjlbSvkt+B+LvO4RGz
cCXGOAw0VQ6pNgDilG5dN/rIapcmb7eltboMtDPOlTWYl8428pqhVQ4YQIlIAbzO3/Od5Ojb8L84
vgUGY6FFHOqClAAD448wM5ZKe/VtPPCSqKsHxR+UqxO91DQ8WOtz7BZ9Vx5Rhz8X+xqctazf5hcw
jIHqJjgoDMRvZ3ukwYNFVNoQad/cbW/vy1dFy9VlaIHDHOoY3mD6TQ6cuNgYjvHDIzP3GKEO2DR3
+7v6fIh2gmvua2LgRlSAshd91Zwr+Hoqd/ERjM3mYA3VC/Slnm05P/iPmCGkP+MM+RYQYZPavLNk
XeEXcIzlToGHhtcRinI4yeiZtaVuLpKRN7xlrQZ/CxwmzA/TvMfMaGO+2uFlgrx1tr+fPj9v7yDH
sr6m6CxiiirtktAXAYI2tPL1IPcENyM0o9xGmX3ALTVhI/3BCjzQOKMkB3RDpMc0mv8U6y+ENa9z
sY4xS4Ox7GZF1Ilqo8X54+9WwHiHUG7Q3tTj9wf0gtxl3LKG2VBuSIg9uNEKPo6xBgl9PdO6P30n
3NH3yOFxIqx1NoDs4R9XyhZeBb2MrBgGRcMBdTuZ3k8EVb+Y+cat/+doFnt6d4Pu5Z6PFaUEFNC0
JcHja4smYeE+eCh2lbjp8CqMth3jfHunOB6W7YAXzD6bn6HnW7j1LNx3Z7AGuHpgc1R6dXmg6phr
/VBkzsoR/WcV/KsFp9O+Nod49xLbXC++6gEWGIx3xbT6WOh7YBz0TXYU95I9kFGh7//tnmmif9ea
OX2uOBBAnhWHfhjm2KvX5Azq5VefhGBOwdF0e3NW75kLIMan6V3a1qUYzUAGRrqgO5BXZryu4AsI
Jh7BOOdJSqZ4LkOSEJ2OTk1/DxRnuR0QXpZ5VdcWWIxfG5phxJgtyK2L6R24/XCDCG2LFzOsnzgL
GMa5WZM5FUYEmLfJno4P+n17fMw5ab51uWF0J7r4oc0YXHDpQetuGjESIptLHTo3f+/fEZfS2h5z
orqyzVW5OQK5cnh/4IxZ9xcOu44wMUwQixyX2ckdX8FVSB4m6r1JDueEW5feAomJhUors7pIA5KI
sdj3ga2SgqRYEE8ZVnV7gcNYK+autoKC+ZFnG0MYBJxzAueNf3UlBio0MH9kblFnH/nbXu3iPq2g
buCU1Okcd8zpZn4l+9p5vQRiRJZ53qCnXjObaXwXYmhWV9nN8edASlv+BY2oj+W5of9lo5aojABF
ofHUaYQAFTK9pbhXNqCb75AT4gHNP8Tq3hKICRgHqROGMW3zs4G8YPJdpTV5ysjkVHfFnpMiXDWr
JRYTLSaR6GdNiT1rXERwoyPNVuXWdgFvwRtfseaOlliMd9XGFkqoY9u6mTN3i06O3AZxv33bh0s8
7Zj/vjBdo1YsTPcGTIH3zpl7GOym95hZAZXvaONgEJkPN8glh+PBMs4WNbKS0Vj17KAmt9qB6tBW
31UHtcuNk9wNP6RXnT/kfs2olyJlXG+coHw5BqshLGHKSfs6OoZruNZb/x5QHw9lhklFzUkfuK1G
XMVh/HHYKYOpVVhuBSmjgY0WB1DIgEG22HDJKGYl/N8GcTVjRUkTXU7UWXFceWZRP7rSUaep5pDx
mac9a0HNH4lejVjBNTsSGrTJQEmTD9nxya/ebnfegXd9WjtgljiMN+n7om/0BDhgIfqZOoH7u3Gy
OxnjJLgxNW9JjD+xprjw+xxQk6vi+R+jhvCwnaHq8T8FN8tFMd5EE1RZDEpslGFGROs7V1F+j+qj
hcfHTLQrxNWV7cvPVvteFt2/Zq5GEhUDU9UvKjUQPjMamRhhWAX1OFdcGngQUnCSOgWu+xm97WDW
be4fnK9jcOFfEG5rgt9+4dQ/eldyss1/KB4FcyZIssChboIHklmKYKpCkxjDrIRofJw3TDhp7/wp
hmtKiJmvBh7qRRk9YYz78HtLqH3Q3YKqQKRuBtV40DYvsftxW2KrzmKJw6xHk+ox6AzggFD/F0bt
knA3utZGwsuzb/MK/b82gHUXCzR2g4ZQVVNPBhqGCpOfw+HX9LrnUSXJaz5pCcLEIJPXV2Uw+6Qe
I+pSovzCXc7WRwIiI/v+abJdXF0f/J2qOsNntN1bO97QltU3iuUXMB4kCUU57UR8wdTttfzwcnj0
71oikrt+h5jL5Gj92vG2RGOciDe1sSFMQNNAOYAsRvvWvN/WkjW7WiIwzmNQxwFKihPFf0dhXRdQ
Y3cb4HrmMjzEEoEJQAx5FButxhoqW54ZbSY7QxG4QbRdSt5O/mNIE9K7D6pvDy+O/b7P6CfPRa7d
y5efwAQnrWBYk6/N8RbIBmJkcWXyyaN352EwkYgRphjpMsdZ7euucBrn3bd5y1hNai7XwXiOss6a
0dS+1MHA9NMzSogdz+5QavIiHqyH2xvHWxDjPoJElPJ0dh/KvTvDDHTEq8dtjPk3bjgNNvPd+LlX
jw0OSWSB5HeVpJjghvEK9m0Ujo6zD9nyOMnhEAKlh9qB33kK6N3nbQjeQhi3kKlDbQoChGWHiHRJ
TCcao1yKV1S46g9AGWnq4C3EEB1mT6yokPK8E/PzD8WddvGDur29jDVqBvCi/gPA3sALAcOcw3LC
OrLAcfW9TgcwQEREzkmFU/0uqyh3atqqU19gMk49UhI/MkqcuyCFpznR0ak9h7a63VHRpeX9366R
2Su5zIsqTiFEBO8qFTAbUX5J3Jjq546+B46wE+fu1m7D0cL1ExL8+rIMG1YUVtm7vlDAtykh57Dp
7Oh7TQOR5Od9NHAfP9ZiT7Db/oPESFRQ4YxGBUiaDI1vXI2chtyeNq3M7SXiQTHC7A09H6RAnk8o
N7Lj03EPFn3+E+z8M1eOYrEi5iC0DDk0UwV7Vsdb5Iox+1kl6i/Jof3k8vSDh8UciQhosyJKsKTJ
7UA6HgXgk1Noff8Yoj+FlyBafdBe7hVzPNa9lqWg0USfD+iXFCc9WhWyAM1mvpKgXvCQb/FWRoPN
bUNf9VcLeTInIihZh1zsgKqYm7p+LdoHs9loL2LyIrZuKpLbaKtPj8hVYp47aJeRGWdEGheGKIix
givK/c5FrV1/Og4oHfsvz7VLGEaWmIRXgNdQnS/mFmlVIh2KH/pPnh3P1nOti38Ww8gubsAeL/lY
DAr6ShK8zZ2gR48Yr6A2vC239V36g8TEFK3YCFNt4dIjOqnzOyHH+f7IizG5mzMHAourVWUVrV/O
m2Mnx1Nmg2QfJ73i8Mxq/ez6sxjm7Ao8QxX0ADDZg+0OduvUL+VOfB7eexLRym45uev5q2/sEvt4
JiSYOpF7sOK3KSPFXYHSzoxLMPXls69QVMwwB9XpPGZ6do8L2UkCmEeDEho38+hJ7lto09c2pPFW
2QaufEZZ/q57ShyPp4SrmrHAZTw8ah9UvUiAW+E540f58lA+PN7WvVX5LRAYx16ghDHSaiAcvBM6
Dyn8OmeHeGtgfPqIofd4KwMCBq+kW/9u8MANd9/XW7//L627yI//2SfGAWlZ5Y+lCCx079nSk0iy
zSOv1XD2Lpe6AB5vFQ3iEiZsGVftdqrqN0luqe3Z3vGO2fnzbv305Xbf3tjraPjyM5mN1aZ2DPxJ
aUGnUrvpqXcp77WVJwhmY3vwP/e+CkH8fHrgFaXyfpvZSH1oUr018Nsp5Y4KW7lfXYqGPT98S2jB
pN2eFfuptsHV4xx9HL7PH8+vt/dgpWHgEok5Qwp4QqGbRRSTHSiLe3KAw3jWbeLS56dsc/hhw94c
20HfocMpB/x6hb6lTMyp4qGdMq46KMDJ/dG/hC+mk9LfYJ4+2d39U2Bj6vuObsNnh7b28/YutT3q
u9bu47YEePvIHDoYHhuJXYWPcJ+QGOWcm9dHzaV0maOm7cxRHE38+EB+86x8Ja22/PGrFjuz1bTa
97X2/Bo7wl26KX4mBATu0Yst8Iao3TZ7ttfubwSO6aiXJ5UseVOlybPAHzhbyftKxtxLofa8sIQu
//Uvz8iL07WbWsXyZlcF4mheVedtBdRZzsZRENOwH/HVGiGEkxVfyVNe6ghj3lmcNqE16wio759q
y5Hzl8fkqXGRUraPH8cWpKHj4ai8Nho1TsHPYCDRMeLx8H9Vz/9vQ79qquslbzTM2cYw05oqJMbg
Rfc457Vrkm1L9+1lJJut8/mX6sBY9mgYWSeIEOxAKOenFZ6qMYY9FKj6jHX8Ni5lcUnix3yzd+6P
I3mi9mNLjtt3+vHcHujGnond9kpkl7w4lvMJTJ77tk1eT1zC0NY/IYP+FZovFDwMJPRyTFjP4UdL
8Lwd2e7J21VEJs5vjAC4jYZRezfDCP3LtS3getmajD6BWpZkZ1tkN9jCz5h8xHgvrbcC2VUuegpT
kpdEVe347oTqGG0nOLvAPexGpLdlnyg/77W7tyajrXw4D2D0x9jc1DlpRPRJ6fiFs5227eat3tyb
oqP80h8ljATZqJjlu7GOCkbqkcAkIeZPDvsStBbEPElPoAQhfoCa1GTXJqR50D8llFDuwL2A/zDZ
4WHAsE5M/9okx2+fSoT3efOusqXnOrOjh87D/I6n7Fg0Tv5quDlt8LnCL/Ndi77KIaKM9BvFxXjR
mv4fadfZ3DquZP/Qsoo5fAWDqEDJsmRb9heWfW2TYhJz+vV76N19V4L5hNp5M1UTamrUBNDobnQ4
57LxkVxKFwLIPryHywSW9uXxy9pZ5M6XQRSMty5RLjP5VWF7HYSeY7e3ogYFbaQ0lA/eHtf9riDt
YafboYlENsjIVDO0cifSyWlZEDBNw5tdzH6HBl6Hq8nSURbQVCM18Rw1gRkskffNwgUQxKO2ONu2
ZiMj7Rn7YJ1nKGPs9VVqA9ezc3LUzZMPBSR6IxmsXjCNL20tLuWaKCnKvduH0Lr0ZKmep6YpdY0E
3b4Gw2bnW58KRjN0UnTm5p3/SBerl2K9LSzleSe2dksOYFDLrBRgT9KSs/b+Kn/SjkpOALcKPGPw
BtkcQuMF0IYF1DXUbdtZg8vby2b1dPlIK1NZhJapNwCNOTvaFr7Prk0tB4wXhtrQnwEdAZNAPCJ7
5y/t3D10RAIgbvb92Vnizv186l4UiZBwZamrYak/YtoCHOChS8ovtSOLlQrlHzlSeybJEHmYMkzX
H7A0HTWJOCV4K6IvzTSW0RZ9LjtiH0qS2IUVW4D5akFz/NKaLaicVrH13QjAgHJLslxJnjnut2eH
J8Jj+RTCAh4R+OI82u12if/Z6UjeY9OQuWrxLVZgYvdd9XOroC3I1PGj2AnOPIVW9jEuHECzZ/hX
wV6nxAHd0guHSv+nb18+OuBbJ+jMlUlnnXPbSOyt+2ImX/Jid1lvGxMrBZqEhnrw4gxylGO+MB4E
YZ2QxoqfvuDlBmj+xt8AOTb3PjElSuScfPKuSCp31JzVIlldyKPxGWQk/D5bw8l3nrQHcFfnTw1q
rqsL5o0tXDSe9Dby9S6RFqsll1l+AK0M7cbMPFS7F6by+R6bgI6VHifMn1VjVZVJ3IRga/8gE8ot
t0lNhl21TuwyJsRd2gUQ4g0LA9OBLT5wiHfiXU7cwfSxN9+wVQAjJfX66fOU7p5Tp9+HXvRuZb0z
ujwuQ5N4KxXrv2/QWKb4NvD4z35rknVlGnvpIkZtDktsPbr3f/n3M/fWxlOPijCohBLMVVOgYZDY
VrYK0Mk7wmIbF1lyqJgDOEsXrkog5+QANYoQb8eZb94xsHGliQtGmee1zZPDs8sCkWNEUj81haut
C+KqENIpSkPSnhWlsTw+PeWh6X3ecVOY9rxuHSe0jhHq5Rl5OcLQOo/EtZfKYvUcEhN42J+DuQos
VlvAD9nXnTCK7gvwZTEp6h7rO1mW9/i527kFeYULddYXktroFHMcwLRfTJCt+xb4dAByFRBrRBHI
/F7se9M+2Ct5fcAVIA9n6/EbRmm5+nK/tjxu4otEPC+Eq3F1+77e/YzL3fluut7AGW2FqXR4e8HZ
+Za39KwOn/rmKG6F8AgTOakjkQ3I2i47VqWScTN/4p4rlYhGAby70/M2NW2Wusm/Sw43F4oeGlW7
MOuLKWiyjgHxltNOL0z744jSf0jgjjKrsazPM2LeAW/XySsplgkXohKEiIwc1g9W+b1NvrVB/yXl
asLFIj4G4PLW8vT4Euzl5WnhWcvC1B9qYrsLkxzwd4wHoHyq2jY+0Fy4B/AJAgvAZWkr4zLSmXYu
1HS1nQ4dsHHP9xVqNnw0kOaUwAuJvnCZWqsYDkFap+AHRWBWCjD33Ul3MQvHWdWadcpz1uxaFmWP
lRD9M8DtamE1z3br/vHJYTpLxop+p/IVsPL+XRFlmwf/nMa9qgDGxvTix4/UTN7Rss2EuZ6Zc76V
Q9lmI9Gri6FAjobAtrPfpI8SvAeA9MyAzsyh7xiEjsR++i6d+wtk7SKV6mmqCJWs5GcXeTt40+B7
DlpHWM0/LDHUky+MjGE851ielfhESon/J4VSJLiB95cz+6LFNALoEkXjh2Hu1ksroRZf/F5vjydP
wIQK/EHpcoisQzRBlIiWUisAM7q2TL6mMfKCcdnnMqfX0in9F3IpH87FJL15fKyWmf15f3mzqaVr
AZTSD0lVCpUEAULqpIN10WzRN1+DJV/ZxvPgWzg6FjvLv5EJEDxNBFW6RjtYfvRjbjBwqT0DGCzq
KkICsLZH28ye/tHq/kqatOjKKXAgpmykCKuz/OdotCoLQXpsNS6PA+MYGZh/Y6v+JYx2fsBJzsr2
jGXllkI6EOsJxF/yGMcATrkG6BVWhXPOKU0DVP+7jbTHi+V+DFIBi0teR1fZLkwRBadwFRzub+Js
ZulaDpXGE/yw8uWz0R7xYLy4siW1Dmfna5SMxXUKFqLE8xFX4P2yilArVLeFRlhGZaaRYbJmf9dK
3YMQFBdVOB3kgIdxbNeuvhHsQ/HxH28qdR/8iOMwgotDHEAUgiZ58IU4T/r2H4wr3y6IcgORKBZG
O/wsaILqSjFN3jmgEFowVzRZQjpcuN46yhGcVV0ekh4rmkgRDeADtZjBxYjQdhoR8hErRXiPnTE1
xpTMUlDKFWQ8VxqGMN1zB/h8D6rFLQJIFB7uK+i8K/irG5QriOQw48IgAGE1GuPjRQJg2fczs2tC
nFTs3j5StqSRdAO8Mjgxed8hcwRiUxMoqSik5AhsDdN3zsBTXLSwnqvE45bBrnJZfUuMo6QLzAlX
paIvw7cOZvXUNADGUIPcUkO79b//33sKEE/QgIsIvIDkSR1d2g15eeGw2NY5VUBCKtFhfWD51pkJ
DoyZX0mhTk5tjHEMQHx8fDZIaMY96QFLGRAwn6MZILHPTnAYPphSZw7yRip1kHKaSHIqQy1b5yem
xFtVsJFzcVZMeoGZA7sS9WugofLFc1BMdy8lPAYAFVu0DqxWQ4kl5LZS+1+CqhZBACQ7NJEb6+w1
c86r2pXtYm88jvtEn+Y00ddj5ghULu53uRfdDax3RlZPyAVZFubsLEB0WLxrMJuJ56LQmw2gfccl
HbJsOmHsNa+bhWmgZ+HD3zx85euXHJ1ORHUHwi0HH9WC+yo85zMUAU1vhowhATBdU7IzhQ/iKIJd
GEwMPPmbzXvODA9niK6hwldCKMeUdlGHvjcIKex0a2zlXfMUrNRlsVDs8z7G4OLkE7eZ7a57pPy+
GzSefGd7DqlCMqChnJW8mOmsuf0eyn8ZsdIXlYbvKR1PtHmZLHq73dZoRGHN0DL3l3JhKafljVpB
lOVP+eYYQK9PB+OV9WKaMe83O0z5Lx59hYkSQoz3EawedKhMR1T7vq7MXqGrU6TMndgUfCEPkJE/
+JvSlp093vCMUJ61DsrYxaoQBXztwxtGD2f7D7co8QT7Jz73Zrco44ZxBTEqeayksCv7Yjc2mk3h
3lM2a+xcGH8tim7cTQKhV+B4uyMGMYm2ltYBSgvbi1M/5R5rXXNJjxthlJEzRvR8yhx2T9gJJx6G
xFtqqPIIloOJqjd5NXjBKrFU2BPrtVma2bviXkzO3NiSTGDafGIWy1XoSci3I9lv+8525bav97Vo
Lv1185G0xQlbMU+mHdF7NGW/nCUk+THQqXXOpXVDddFI5CJZZ3DeKyQSdueBjIoZjmbJm0lq+xGS
5GgQHnI7Cq1oXJX5vioWfH5gfOb0GVQkc/OZlM2KsJNqXXMtJpH9lfISrPufCs/C5tdAQXVBOI4N
+vgsgPpwdp4ZwuevmqpJaCYHWbxOHWSvqoNyCXGQg9m9n1CT6UiNwmBmnVedl+ioY4xmPhL7fJR3
8FwN/mtMurVhscjqf95Hv7YBRJcqwhxd/MUJyIucFHCgz0NgHLVIlAso96FK9VUsH3r3jJGNV9QY
DhGR15j2sVjDG/OWGi31mizJwArlKUudSaVvhC2eVVJjxl9gV0yXuKQH6/5+z1qdKymUkQ7iXBWy
ANvNm+UnZ8avyMqzwD/nPcGVEMpEJ8C9EfUIQhBJPKsYRjjjNdgdebK/v5iZbIgCCol/bRllphu+
4Es5hxwAqz6KBwkvQPe+hHmjdiWCstJjmeppPaknnFq7+3pN3IvFiK2Z20XZaEnBCGOZQcYAegDB
zdftqvo0owUL7H32qv1dy893XGU/grBFrPCjYdDufsk9qk6LHNX9HZtLD1wfyo+eX0lRw0jjuDNW
0zuSg2J4T97O2wHzyYlVp0Tfqc7EimwsUbxcnXHbP/9D+ZTRFcZKKhMZ9+j5TUhNYX0+HhEBo4jt
wM4/XJY5esmkBwONBZnHMGasO/yTErpeexpGfKZDdjGQt6MBUO+z6RP07bPUcrpBv2zV1VFSxoLn
Aw3oyDDZJ+tseyCBkLbFCSGdYgGvkv1yn4zwPXG01dDrZFRLnGmek5dX4Tkia8FBSZi1rOl3fsuR
DIFHel/9nd7P21BsfThMg2D+NeMd9AwAWfryAOinCPQwxQOTUOnf3L6/MqmtjIuoSQMdMlFBy0KY
qifQXDnfHWNt88GAokmyisSxjNoF1n6lG2eZP2dNHncoJwBYxH82YlNao1cEz03dSVzzdcpTiOjO
kpE9U57Lxad1/2bMP76uvoA6RTlMgnqUwu546jMCHMFg1a4NdC5MY3UR4deZp28BQgna5WzBfGXP
BhlXwimfMBiSzPUxhPcNhrSXGfE3NmltmxHMzLW1ov9ZUxUZrKeGIVOLPEdhI4VK2cH3yOhUaM+w
dUDSMPsMRGze2ZVXBVFGq35pIlIdQSG4zgu4cz4CUqT6Eh/wVzdndY3Net2rj6IWjxKoNqpJi/cE
CJuS2JSPT0D7r14YBzyTYAMIoSBhwEWQJeGHiOZKxUA0k50TsIcch9WICuur+cQswM3eUB3hEc+r
mDagec59MCL0od9PK8lO6tta3ic7ddk/9inJQNT7tmc10s7l2RSMxEs4TiR8ZY060Avm1xXOT7rj
+Tt+nkhnp4rL2dw4L3+2qG4GRPOE/Yi+m0O4yCPC2NIp9qUtEhBFUZ/TRVWRJCrEGC78pY/4tEOI
MWC+ojzGNgArNzyYW/vFgTWpLExG4J64yYVfneD5IuRnPS46YM2AGKLYOj3w+310X5ncQmFhoc1G
vKIIUgVF03BdaOCeICu7ItOhL6XVO9GxTs1AM1VIS1zb3Ly+jngkXV55TER/MrZ1To2uJVNRf+2P
/uXcVt3/YOKjo2ozZfzAf/spOiIpkPlmhIpzN/BaIBUVBIPkX7gGSw194kmbhCgJ4Z2aFfzMWTmo
qiFp2qQ1KqUubTyOSQn0cHSz6UQCF2CRmZW8T3MQGPPvve6onGFi1M4U0Ic77PzkNeXcQXuPQpG0
+eoioL0xa1uiXlwhxDA/z/jAmVk/BS3Wfz+QUrBKvJylfLpNuEqaE68CEnhfPiAzXgOTd5OCjfk5
LfmXSl9JpKJbNcpaSQ+w8xJg74pVUsEqV9LUhcj5J1VdbkfPQKE0NFu8fYFHwYS0nQteRNhE3lBV
Q1E16gPCMydpQ4QPUABWuXk0MFTQm1uOGSXNW6q/gvTJPF9dXr0rh7GedOwZsO4YijrFRLYNJzsI
AC5fydAEa/surnOzyUi0Mh5qj5X7natO43j/tVb6NS21YhvzBT5hPYGZt8vuq/Dyl2w9LtLlO6ZI
wW3v2pHtRgt/y0qwTqrz66BlVcV0paCJv9Bwx8QXkyQfkGoqpmwyev2YfV4zw+FQ3ysZ1FnKemKI
wgUyvPohi80px7hC4LJ4Qr6eoLWMs1ipwPkb81ckXcb1hSLvhm7s0KChrFNkJ6ZmWfsBaO2hx1nC
svhgFsRnnc6VSMo6+n6cD34EJ2tNnGbVHnTdABzDqDG0hg0GMytNkcCQqqiyIevUnvJj0oKiRIZL
Xzpn3swsYB+pu25Tv0WrgZH0nH0hoYb0f8Jol+M3KfBTKgh71pCDRM+EAO4mEahECSsSnK0mXYui
dlE9JzGAasXu6C/qT6BHhVtRW1YXB38Wdogydf+kLEak47uGUYH8eef9ugpXq6S8jdEkg9qlEF07
GtlFol3XBP1Dyb5GrxK6wllB0uwj5nqt0xlfmZ40K9IYZCVT7jUSkHqHgQPGGuHwUPsnnltRJzY/
SddElQplY+QqhtRQpgAQUCZoM5zeEL35R7Tc0Gb328wmYBCiyOJUGlQUhdJOKVY5Dgg0sCq9hEZg
veHakfBlPO7UFATIpG0uRm3lqQYE0tYvzgWpk1IowYKoN6rtN2L9LXGa8Of+NkiT2F8njJFbfaJI
NsSfVtirDefHmLsIXdwfEzzZZFNoToO4SiTSNx0xwoujA1MmeeOBvipgskZ/jMY/TUwKaZ+gdJqc
lHcjQU+7Unwkwl7MiDi8IKVtV6V3kb5TsTATPELFjzgnMY/GcBJnplouhmoJqAZNZXSqzBpuAOQg
ygYmlEGv5aJEvNZJUX8E32CkfrWH7AJM0vf4ID3d37X5w/wriS5YF5oQlKIISdHSAPY3JjGCj6Ff
xSDCwum9ncNFhGxvt2SInXsXoWr9fwv8GUe8OqwpWguATNZj1FFA7ynq15K5qpkVsLlIZ+JMRguT
AXJWjYqtol4aeQ69FcczWEzHbfXAyhH/vDZorbuWQF0GXeIuMcZn+qN2QR835xN1sAe7zDAOcl6N
m94g7TLb5bKpnMRwmYQLP8dcC5hZzqTpXWCzVaYoWbwEXtHO45FnjqCtoznkSz1YcCswQLbqNtGt
JncN5lNqLjaGTZR4SRbQaajQRlHq+DjN4UhLK/32Ws5UlznIVmwz/2o9dtg3p9XX4iiTOGZyV3Jy
N9ng6eXmHTNAgmn2y1Qv1O3vA4oJzCTHnAZcy6RyPIOv9BXych1I05Ff3wEN7AJyF3WZArxjE1sX
C7Gfq7AgeWYDz2ux1BM5y5v0PI4QewGQNfAgdoBQgCkicofoXramyIh3OzT6FuvLurQi72Kj+s9I
L81ZxCnpgt5IVQN3OKWbF6XxU73ip7abj8TS7NF8TxaseYvZHNaVFDqHnUV4xAWF1OEqF+RjxxGU
Fk3w9NWkPsSbaK0VrITybAB4LZKKIy61mAAiCgsbbPlrPFrOm9VuZCt4aBeyG/8JbYa1movHruVR
96TnMh4dzpDn5SBXOufm17iNwfKNQuX0PvtklQXm3uIKkJwEAReTByv3bexQc3GeDi1CMrn1EyvU
8ELtz3ViciOwG++vbV5H/oqinsfd4POi0OgoBS2kU6WQQrM0DGlxQPIVnVFmSJt1NwogDmUNyNE6
WstuVxbU6tkPZazMQmhbPV5WvgX38qiuI2bf7Pwm/hVF2f6mHTihixAWDaDa7JdDQXwLXTcoOWS2
VR24JZppWIoy97C9Xh514/hi7M9o/J8etrzZbAP7T2ONaCnKmG0t8qQDtOO5EkU/gsqiqyROgqgk
hV7UpiCHVqKaAvoTx1XcWHmW2Mlnn3qXy9lsGqu2u/EU6SPpgEGWrSTZMzqr85EhXJ2rpRIEUGWz
bBy/MY23xjgml7Wv2m3ypw5PVe4Z4ecIAJPMHWInBMZYYF/w8ip9ZdPJO77aRr3rJwwu09mgfXpd
6pKo6xpU5lZblKrRL0bk4+2MfoKANNsQU0yiE2Bqrdz3i+/7V2FurGhygv8SR13zmh/5TC0grpsQ
x3riqRjbQx+mLZnCM7+xxddtCV7DkpgbzbSfppIESZ3YQpfQ/S/56a/+dbhXX0J5ysvlkindgBDb
0zXrTf+K94YDJJRHLV+bT9/1+7DBaCWrg4MplfKVRtLUbZpDqhU8YuK3cieASdEOEcx8EykyxRYI
KaGnMYLdeWd5tdrpJl8Fg22ilAUPeJDj8CQBZY1bqivuTGLd7JF240+Xhx7wQ6/1c/1dDIGJ4daz
YxxH+SXaqgnapsro4/72z9rEq++hzC/KpWFcVdgHgIlmZME7OuoPOYvJQ562894hU7awMni1akuI
aa14NLMlv9IaEmxRyntv7YnvQNl16Gt4nKzXSDRTezsvUk88bXln8Wq8AxFsgaYZs/3mnc7avvKO
ZO5Z4Kqzz9jpjQesf1VUVJXSRD9J4zjjgylQb1GOA5a13SIHHTAhQZmSKO07+yCxyQdIGh0LzxFM
o8UPtRk7rOfyrI2+WhGlbZoMwko/OvfHpiRv7TJfy6Q6E4wduKwJGOaSKEWShqrJlQRLUr1422wb
b9waC/RUIgoj91X2x9z/Vqa/50QpU6mqqRGVWFVucYrtazxpg5b04lLQMGZ96EM3K0i+SlOzL0mB
QXB1Cfj1chVEjnZxGB8zv8UYCUPmU0UDEfUxRobIRpwyBPnG00egKVaPAjp1vAdtIBfnW3fRvoSH
87r0OpcVYczGaspf2ZTbV8eG1+QCG9GXlv7eN+vyoZTNAuh5tnq87BWnDh1ZbP+RWFXUDEEUeJGn
q1J9rEptFSOOimO3CvZafYg+00BaSKmdtegt3ijhHykxZSVfdvv72z37rLoSTa1Yz7NzKQ+T2zK2
HGjPgIUwWIayHnJLiBjrnJelihgL0mUeWe1bU60EyFf0LU62dpoVEP1rUixT6/OfLOivEMrty4YP
upQSCxIngAgMwqO/IWUsZP5uqn+FUM4+bi4XdZysL1J08G19bNY7eVjU6WoYNtrlSQ8YV3S67L9u
6JVAypKORgmcuwarKuz8U1oJpsSKPueSKjDR/zoc+fZw6tEQy6SGBIVYxSNat2FDMfK/iFn3+7cW
aJhJ0ZGbxsidzNP8onmfiPE5iqSj5aHTc6rDnjobkHO8/ZY+JevguM+RyjHNZPtqHiJGVDjTznQr
nbKqXaOnPl+dId06YXJ5iRlfYF4sCLHJygR8TYc/WdoyOYXbw7uVSVm0Vgsq0ORBZmM+q6tKtrYr
DOyD4/qT6TVmTPmtLOo+X4amiOI8lI5rEHN6KK87znLRkoWNOHR1YBlM1llST5au6IohMiDNQh1W
2NfP7jfTD0536c7u0UlGFKYaMeCnFWHsbuV1GLQ45uukJJnMzIazZFHGQ7nwYw/wWen47DkqYkPT
PQQOd2Q63N8+7uaUfrperoLWofbVXP05pdNgqgvv7YMcycPL62tnvZsm65RmHs634ijrYUy8dWo8
Kf3EVaV/ogUYbUEAOLpvemd6om7lUDakMcIk46sYck5Idrx9AAAoQvlpCdi7Bfqi3iMCqJTcHMje
3TMis+kO/dISBVUMDVCJusZTS1SkNJQk+SIh1KzscW+tGb//O6zH0q5+n1qaKvVSWg2JdAwNTIYp
JKsJ/zksWabitxW+FUPFl3KYR74yLePZi13N29quz2pemkmA3cqgTGCLCLaKDSwlBZAzjIQH+Nx2
rZ+t+Bh5aLqx+of7esGUSBnAPg78IEuz6XDERT0RVxkx6U1iuu76mSFrOoh7ikAZwHNTg2bOSCVM
yJSAp1BIvykT6+ng7r/XnwxZ007dk0WZPx0Dup0sYycbyMGogqVubFzfPWtRDOX7CUeuzIUIesBR
VrGmKLeq4wGZg+CDsRSG4v0Ueq9EKKD87vIUIp49BLxPLUkGs9AdpjVnHM+PqbqSI6IZSo8CyBkW
65O6eEtXHNBXtq5bsDZtpjZ9o+d0966hl+nFV3A6nheh6gZkb/j2Ai6XRX8873T/GgdhWvTVohKf
K9JGh6TCPlk7B5BNj9n6TwL8hZVrrp+ZwDyz7uNKHmUlxsofhTbHJkpAhjpZnrN8fNRAUEUeNq8o
C+iY+GWox6xjvJJI2YwYuckaz3npeH5WuQUQaFx3bxzTl5iZSJrpYrs9NspYXJIgiCoJmxkTdPig
0uMsl4tHwFxZxDZXsBgMrzWTuboVSFmM4uKfQVUKgfwCHZDezkGPHsp9f0z3e7//BzsJdmnkhwxk
JPHe+dGlK11pfcNXSrlGOJPGLpq2iLwPC6sVV3Vq6S+MY/ttOG6FTYp0JawrW7kV4gK3en069ZZV
LZaLhbE3cd+wkQxhv13wrbBJh66EGVxbgDVwEjaRLoybEvPuAC62t1WD2Jop7rfxvRVHeXx0nZTt
2EFcVW5qC7lGdAJfgCmmeZuzKR6V3kaCy7q/RpZM6qIHcjbE0bmUjoawSTP7AkC7jj8UrL6vnxzH
rWO5XRt1wcPsnCa9gLVZJ7yMOsM829XgrDL74LqAsmOd3G/jfyuOut1CxBlC12BZ65PHqyR75ze4
aPe3jqWK1LWesDOCLmtgIzvLOYWm/ICCdc0iaP4xtfd2jrrMQ9lf0HSMpXQm8v4xzigAiNiwkxuz
ERBwsLZu0rJ78qgQAG0ItcpVkGdJOw/txBwZPXe/Z1ophubRr6BhVBS+FH+OKP0qnxh6PWMDbzSA
LpbkCDFGtcDpxAM5QQlwgRE5/QGXpAwu9UfW0C/DVNDvHw4Dc2M+7Zr3fH4Pne4hYxl1xrnQ/Mwt
MOSEvMGChv1pHR3lzlI5J3kG+KK5Zmj2THh7u3mUVcCQoZaOOmQ9exYq2ICFacGIZh46smedE+Om
SpRh0EKxVnUfG8cZJKpJA3wy82A937+qM30ptwui7EGYXsCIBpxfLOjUPL8NwBUZc2A6lur0cASO
t0peE0K23OvaW3M7b22BVMd0O+Ja/6m/pHOj6vnSaed+Uvwz2MoWX/FSQmDlWsytZWkMZTliPtGb
cYBj7gAea3XREqCgmpmpxDItxjEybOFPN9qVp2wwKl7VQSsh17a28pbom+FPfGCZJsYl+0G9u5Iy
Vhgq6bpJLcHWY+kLg7y97Y5ksYhUjKYzdIZ1CWQq1MhKP4x5Hud06gNbIeUGU78BoMhsZd+GnstK
87IMvUxFG+h8L8Xwgj30rF1YrDammWmmJWASsGEl8GbasG/uAw1TxxdixSfTTsKp+G8IuS/E2S3J
4yIAZu0mJ69Mb8lcHmVTtMavg6LD8iyY451HgC67NJmhL0tFKHMSVIXu1yOkNGa3SgeCpFedEsKh
kxaWMlkwBTLs109jwpVOVsNgJK0ELRl3z/q+CCy3YaaCZh5+t8dFhRpleEEeGx0OCOhP1oiMV49p
Xy9mdfawNo8yGGMmBnVnTFYSrL3rzL5vhGdqDLeroCKLNA9Lvm2xivT5ohJ9hc6hSl/KZxTBjFeD
5cMYB0PTzmRVNRjgAZ72rLX4Z8MRP8HtJboVu+l/Ut07IZNCWYpITzRDkiDK8hDcAuKB9yqnwDS+
yUoKzmT7b/aQ7lFshvKs6ApEqR5urVpieNAgu9gdKrIMVvyhzFDhKHB9v5nPIZbRUOj3SaZW0pDD
n0goc3gOWiHM5RkvotTTbGPRtAQNYE/mBNzDHFxm+BeFMh5iFjdxOrmypLbl0TxyJppAlZH1GmIZ
KYUyH4KPkLQpIWeYLhrgw80icZCzRIjFci9TyHFPaaiQRKjGIZX6XEKJ+tkzAAX2qGzHNyTbAgth
FjN3xAgGFMqEiG2P1+z0AFuvHS//0MkUzK1ZIzYzMw23+kmZEF2T05RXIKYzn0/azrFEu2tsFKNG
23ZB5cAwKdPP3dtEyqSU4mWI1enJ/KwIiO/XY074RWcCC96OS9cE9o7ramyUqOlC3xGrTrbnyugH
iZy2gzhtJvjNct80edBjfwcOK4SbN8go36PjC3UAnpITY7Sz7OIBwXFjJoBX38sVq+/m3/iWvzIo
49UaAsiO6m4yXuv+xUaKg3yz6igzXbGTWvwVQsU2hZ6WPaB+EEtZbyGGnZepuXwg28A0Mcrt/sP3
y19xlKXS4k7iqwFRwNo7eamHuTbzgDQiIx6djMFvLfgrhTJKqppJ6lhgUc85TwAfz7IQv1OUt5tG
GaO2FvVYKPH7MXn2JEvYAnfXdD8ZYsR5Q/R3GZQhKi5t7/f9jwJU74Yzrj0Hf5xqq/40zGxbgIpw
A5QdeDPdMb+jJ8YVnvfTf8VThmnQUl8uG4h3dg7q1nZjMbPLrIOijNI5K9RQVqYVnuCgRwuPhuNy
+RAsbPKKPT2svg3rm6EcM92aOD1V1Hl0/UgYQ6LuLhfLXV1rI55EIZhr4m3yyn8BbQ2QuPGF+IfI
FZb//52UhQmVwlAlkN0b1DJ7JTUAnDPyx8GvRhu57eA1iOsc4nMeNb7xLG4uujG4Z0MEPJAqiFvE
SCWDOmtmr2XAMWHGBHT3Cjbg1jSWSSYoHCfyx7zaR8k0LWzrl5f7K52Jt6Z2C01TeYOXAc10K0M7
+wPgVQvx2MdHVVDJuZEZjuUn7UDdbYiYqO75H7Qlahm60uuqWJQiwvqYnBJgd3lvQWnuEtQYg+1u
KawfOXORuZsXFTwWOcFKRafZVJut/dQuDgxlml2wBrwEnUf/mCJSJxtfxLMCbA7xKIdIGUgAHalk
cn9P5zy3wss8L4CXTwUsBSUjSUHYF9QBorvaPI0W2IMAfQis0LgDd/ZqhfGMPrLULau5d0ZfMJ8G
+nMV2AWaRI/PBboYyE0pQqwMSIHWbcFB0zDnXiaNoI5TAeUg2nNEkA7qPz23Vw677tskKC4GLMCu
eGtf/A23Wk00OcqDxdhGliTKKcRKF4x5CEmls9ZIdDTsWACEs7tuMFTJghmeew5MU4fAo0GbnSDQ
o+OXpJARIMCyxQAs94rMbgEWFyAxAmSj5WNryhh0rsYt5/UqaRdPKHFZDNWcy+yjY4XXdUWd8O7p
A0SLal/KPoeQeSVuP3q3RkOyiwBd4zHSDaCazLTGHQusZqYBRIdUGaAbsDTT6OWtCYgUvh4HPpWP
UrmMDLfpVJPfxJUZPQIjVN00g9loRPwHo/qY0oD+oKNRM3jhJ8650iO+i4Ei6QvGccLZaME1VCxD
Ir7sWbZ8hqkEggSsUUDYh8CJ8oopF6lgcJAgyBoAB1q881N/QfmcEKCZBGQkHEnfW/yT5Amh+YLm
1cKSVjwZiKsDsfSB5UPn8uk3H0SZh0gwsjrhRONY2cHWS4BYVZlvARixwG+UkHYb2ZjJZDZcT79K
3dsbqVR873ehrwQ8tgEDgsZjjBE19+Dev7EzMfaViF9chUIj93wiK8ZxaEHobp2Tdb+Wl2eFEWbN
2dcbOZTG6o1RVUIAOeto2diDYbadA/xVYPyYdpJZplQAj/zC8GMz7+YboZQbi2o5DRpBNjDP2oy2
0QDkw7r473U/cXUd728kQ0VUumMpC2JFLnJ10llx1b1LVoemSyc1FZBBrSTTVk/TyDdjX+9riMpT
9jbsEi4aU2yrVYKGDWPlGUjY7i9s5jIaPBBJVAHgPhKmjKhd5DD9kFw63wDnKfA4F9km7cEUP5rB
E7erl+2LsqieIrw8FaIpXhCbaubEsRmgQLccH/O3hJQ1iZNjoCz8r/uf9t+kXddy48iS/SJEwJvX
Khh6ihQpUXpByMJ7j6/fA23sHRLEEnvvTvR09ExHKFFVmVlZac65X73GCiyLUGXAO2LHOWq2bJ0o
cV371Ge6XGxKJVomIpAhgepdhaGpyDNbca9PkCeIqiiDb51V5dFboY1ZvkyywD5dWON0cikqF5e5
y1oejuzW6G+FjHyfjJZPLc0h5OWy/zHNtUpBInYxOZ2rQYKcWFtTX291Ewlrfbt1Fu7+6W21Mtzd
x263E1bRE17jB0AYkNXKM+lq9Uw/5pI3EyBet584nMvVPeB4vSPbEj5Rj8jL5ydoIfa1DkCVZpuR
k7VboWmqX6GpuTdAlLLChNZctDao3N0eSaqKoXEJLYLjW3cgLeLz3LZRDexN4PFI4BRs3tKOAP9x
z7zN9XdOHsk/4saPmQjk3kGfa/ZJVIFJLV+kbObZMOEesaNXEkbuESOzZdLUkJCb8dIrQNgNBPJs
BQBu6u6ct5S0L+BvmPH9E29fjdUQdiLwFPGYUEeW7WWp2sZJLJ7WQ18COB3p3hs4syz0HW2gTmd0
zMwpz0RzFWIIxKJoGEdvJ+L5kfIUoe0XXiMCsmvL6WgoRXtOptv73Qcoz4CArCCWe/547Cgmpvlu
hY4sV45dmxNLCM11WA2IwQB6Clylpbm9rL81/fs7WehNvcgSmM0qpvQgR0RLyWHGXU+d883iR8at
MlzNlBm+Q0QiyEyAgewdnIP9tCTdJTbkV/GTOT1e+oSPvJE4slWeVaXOzyrxFHvkHThX8jJ3Zseo
JuzxRsgoUHF8vggxYS6edG3/Lv8ce8waWCiiHR6v5T5YuTnFca+VW8RKm/O1eAIv5/74JKyY78cC
5pTzr5ntyrN1XqrYrAYJ/Z59L5EIEnRMFGCeQNQ37aq5gMzyPIfM/vd+HXkzjpUFXuFVAAsD6+3W
IoIuSpg+7LB7W26YYXCMU7E9gT8SOBDro6VQ0DHSZxa4xl5Mfg9zeEYTbd7Y1iv5I4tkxJZ3I6kd
jCNCA+JQxTEzekLwsl0G9OmVgE1id352gRmFrPnMmU4kR2+lj0wTEVrs+QFWX1+8D3kFy2wXaLiE
UzeeXjfJcrcD8NhcG8KU67tZ88gQ8dbHXw97DrRqqpt7aXFaygxmR46KAXYJuvrtPocdd3R9too1
aS1X+z0ySUwCykhnQDbaMRyUAl/C5yXpD4YRPX2IGx8paPA7zCXTJzJyt/s8slFRUGqlV3DKhWHG
+gnOzxLRgvmmzOnzxJsYkpCCA5EDMirgO7rVZ1nz/NhROZwozOeTWy9B8rLpwb+IegQoSWcx7CZm
hm8FDlmJK6tNPEcpuR4C1/r2HaVA6NBR1Y+ybqHFFOhVQFFGAmK22jPpWq/WObLbBO0KaO6HWPSX
bFOTE5fhjt98K6f1IXwfhp7mznAq8LrZ2ZGlKn2UKBrw4FHfX+tmsMisetG+JlQ7/qB7yCpRafo4
n/NtgF3WlgdpryxVQHeJu5m0x7T5XC19ZLR86UqcG+FDAnS8bIFkh4F0DIZY3mazEVbglkp0dBax
/4c67PQVeiV6ZLmZL0ecFEB0Zrygnw1zFYmVdwh4QQczO381EfHfbPjIVEVbqNu6YId1gkg6PlUJ
lQAzyhqBvJeDmefqtIleLW1kokC4Z5I0HaT1tI7hB9nnt1WBNsfDUBXVH991cxt5N77pSoxj2z2s
ZovnhUpqVNgw0TPM8zRoeXwsbaIN/MZGx9CHaq7mvZDD6anbbEXojhAL00QYZvuCjcaANZ4Fa70v
rdxKHLmhxA0CLyghUUIB6d20guXi8ZrmHJ068jtFX0Zq2EBCqgO3yiHczjB2Kzx3EPnMJTun78l/
lEMdeRtPkHJBinFcta6uCgAPDuSmiA+eVN1irHARmQwoFdMZLZkOTq7EjlyOq0U+zwUQG5H1doth
EsRD5lLVCfkim0bHU2+1cMzvxdwwzpyLUUcuJhQUNewSCH65rBGSmCYHD5OcGYNYXxsDr8oV4CRj
OmDazenqcG53AdnVmkcuxi/DohEbiAYC2hNgVAgmFnCZbNAmaXwYQDJGFKT+B0/Aa1ejjlxN1Kk+
ctkQyg4jVThbUOMel5ZtWjseXVUzqju3xJGr8d0g1MQKrma9lhuao0A8VKL/k/GIGyMcA0qWUq4G
rsqLJ/fNfea/ZdRQmbeGrA9zivrX/vjg0DTuNghoNY6R2UCAvrgbaR/sGgDvVy/5htM/wbQLzpTj
EffjBuzmrbGTCcL5jaFYbzbJPUrpd/D5/9vhcdoMTFZcXw32yhscwXEC9tECvw3gasTjY1ETrUm3
mzzyQ2UMyPW2wibDQhnCfpjLlhBA5UNdz62FGc3D75yJzDhXbeSNavR7hWws4c2SmuFeKnfsEv0M
C1DVanoDKmsLjTzaG7Mp5ooQE0gpt4sdOSRQhEkYbMdig5zoCqCVSkY/mkhOVlZmE/T3om95qAeh
SxZ2tNbXz4tn+vb2itCkp287tBg93v2JTtnbDxo5KlfMcjdlcQvI28z4ZPByWYJY0AC6+29Fvh8L
m4sAx5URlU0Ltyuw78FvQioDCTezIPulZ3HAov16G8YVlQ2SGfqCfiAfDEf5+AOG3X1kZSMvJbtB
FXe+iEv18yuIyeMfPtGNc7uVI69UCInQOA3O1ofZki9Mue8+jMcyZh4L3LirqO1LrwW4E1bgrE3w
oPUkfAI5u4OakmAyQJu18Agrjz4xMm3Bkvg8YzrDDt3toMaieo8Cu4rS5a2fYu3K8XwwI5zW8Ub6
FL/A8DwjYTJNciVhFPjknVCiJwASAvfAR5u60juGSgx5ebyT0wHklZyR22FqW3GFHrrIUtQfDevp
9ZUDneYC86z63IN9WjWuhI0cTlQmCbhHIKzUSJ7u1d86OnM9guTYKE7dukJDLTujjoPhPjqpkafR
1K6OCw776P1eivAlYVaVOnNU0yHk1bJGziN3/cLmIhWVXHJB6mU/4Fccz2c0Os3lHuf0bhTUsG3p
yEWHDVx7sd6vRb1XdX02Sp3TvZF/iPnAD11OGcLFC2aNWpaEn60BeAxPB2eLBljLl1l05WmZYPvm
ZQHFoDFALutruIpEV8LMlh7u4QhxEf02azxiFt+zBf/BeO6V4l/CxoNbuVQzSRP4El4V+lYfGNAA
4EmBXTErafKKHUjM/3tZ4xmuTO043nE8Ca8LDCJpJLks5hIK0y/OKxkjV9HlmihLIKkdUhjvNRDo
Lc3iyWoBbnZrzl3M7dzIXSR9yamdDVnaYqsL6Msy+WVrRG+7aq7dV5i23H+2buQs0BISZyCMgwfE
IQ2lqff9tjLSpV5Q83Q8Hi2NpsbG2rxVmx1QLFa/v4eQzs6ZTLT84zq72t2RA2k123XsHIoJloFh
itxemtWSX881Ef5B7DzSyZETCTyxqnzbgQGsaz3DRYYcMlA64jXyQagdrehzTA8HfRbtdTIYuFrf
yKVwTR3aQof1vVy2F8UEpNlhdx7Uh86+jqa819DmI6uo8/L8X4HnKsVXV3Um2E0onYoVyqFAZOyQ
HmFevKV4QaCFYPN7rT++3gYdGW8qILwUQeORGxXHyAYOm6V5HgnSSZQTwkseMJkXjyVMJZcETUaX
IOpvQOQdqYcEor9EYYc1kZQjQJL84H7m7rDJcOdayEg36soNQQydSJhPh4kXH8GOpZc1EJ4vHvqk
kOrRu82CzjmWySfJtdiRaohiIttpP4jdlrrrDYP/Baae7VMJvmgLYFBGSVdQyu/HWzqZJbmWO7p/
xKTqmaaLBqepYL1/YEk/T08b40zns4NTSnktbBSusolalnmUSqceSGvZLrJX/YcbgqV5DpFi8o3x
j6S7oLUspNrm+WE7L+iFFl6Dzao+/86PZ06m6a4FjaLTOgoktxoEBagE6TXQlFEsxZDhE6YYeFOa
xzIafuDYzK4Fjm4gX1RLsRoOLCCgIESXN/39nkehmN3A0eWTa2kdFniwQkyuX1RrAOJW0MaVrt2j
45OBV/uxJk5QEGig+vof6+bGrTm971Qga4dE5OovWwmp6guzYDPSa7r8RfXFS6pHIJXGv9YBk7bn
8wqY3K9g6cIbFfA2c98zedVff8/I2whC1tadgO9B1cmMjMRqj7WxEJrZZ8HUiYoYMJeGChAaDEYn
mgMPrmqjBoKYmGy1Cw/IR9NBfeB5ztinAr9rSaNDFWtG1fwKkvpnhM9MSBWimTU8DdpA4U6HRDaB
Mj0+2IlGL427ljpcHFdXkcZ3kdJmrXTyNdIFemSxJVJn/RPqPQMaFmgXF99z9Zapy0iU0fKJrnKF
48edTnWF+dG8k6TT5cIBbgkozhnhiGtKINpdZLluE0NCJvYA/PrI1hffnTWz6LkPGB1qLdoIE3lR
OqEf0/6IUpM/1QsWCLDRh8hS9NcmmCToMkvwZiRPXmDXSx8dsp+3DNOGWHpc6NkLKrTsm0Y3mwqp
Z4QaRLFeKYu+SPfQz1IiTIWR16JHJ42ErCOHLkSnX7zR5ieRX8poda9s9ME1Ov+mvmkaZe01yAK1
cJVgpmxm16cUHITDQ48TWmG5cas/q8VYeO8qSEQD1Gu/fUmOzsENyfncvLqoa34/ljfZCXAtb7Tg
KMI8R6VA3tpPEZ+7HJXBAWRjEDB9RTsz8t+duVmBlGIjPQXo1nGtDqNfC+E/mGwDz4nAiyJY/bQh
Cru1MQdcFAN4n3IKMbfEisRVDo0pgRQEtZVu0XweDmJP0LgzZ2cTN/qN3FH4EOWKa2O6TcFzvKGo
OkiXDCOtp88etnYUl+LpKyaGserfV+V2wSx/ldlZsbkvGMUUWckD3o/HFzgL6RVjyJ+YaT28XMTV
ZV2svh2zW8wc+lQaZ5gMUCR0YyEtNR6v6FLgakRoEzsBDN478ToKOt06Moc0zqFYu5b09ljL/rA6
Rlf+jcDRErsw9pywZqBl6O0GCbBL9yBgX7C1wZzBg7Z6tnfPK4O4L3/1JTQNoGUApN8W6IXozKdM
vGAGTgzMDGE2EwxNo08pEkVttaZgTqpjBiDJFJWT+pkzVu49SZhT4tJVI7wlvUKk5jdKzKA6+I3u
aS3x2JSk/EeWbiU/Jz5cYAgk0EXgb8DSEsX7WqU1OJzDivLqKWd2bm9kLgl/orl+0YlZABzeP0v4
q4tcXUddmnRlKufMiXsufoVyyWsuiZaVtrU5Iz0wy8ymdXV6vG9TYeKN0FGY2PUy16hRxpwYVs8R
O5n+N8MZ0rpHOGNS0EhTbsuezix6WQ5z3ZhTz+ob4aO7KHQjxQ01rDiu0Gz8HIQs2D5k4QiM4yTL
Scoc+Xgm7T116d/IHN1CmaBmwApPmZPE06wwbZVyPNGqn3r9KfuG8JPlywoUYl+KRHoRPjEDz9fj
PZ8KYW8+YeSc+5DB5BuPPRd46vP057gfSpOp0TIGxkgb8rx4LPD+DQerwFySymFiCNNX43Y7tVJZ
hs1b++So1Nwmu/RZNIAQrpAQ9cKdQUEPjJHMaD9jlH8ae+MfRnJHypWnqi+5POQW3LJ8zdcgwSTL
Y0GFBRIp+mnLoqAWmsQqTOsU66blWD7CZ99dPoeGJqN5M7ZCKjw93o37BPTfV2HaBhsBcKaxm5TA
NCvLNm+fshfNI2oBDPxPFJ8+s0jPtWeGrYiczsQ+95o+kjlyT2pd2rErCmi0Vr6EtXaQ6Oo8B3l1
X1K6FXKX0UyAHYrJO/uEJFm0wKWnkMs61WvXkJ8CC8M26pNiG1JHWMACmbiBUeT7BYwE3//bGj58
CVrreZmTBA7/cXvra1lXh3wsY7mCjYL//nM/AEr7hR7bmLBZue2Mpt1n30cCR/vLZlLuRrVkAx9+
UZZotq6/q62y7Y18t4tOcNmmh+wgv5iRex9n3cpVhtTvlc+O6zS2seP2aR38ri/BLiHRwKwRvNvm
a+ANzXLoMhheL9rT4Tk8PB9mdHnwkHcW9s9GKyMLU8Mk5IRCtU8JuGkKUrLg+WIO0ROiGjjsx8Lu
50eGxWJeFbRi2kC7NspAVU6llazoMqe1aNkH/yne2AbIvQz0NFFxBZhw9Jm2BPPIPeaB3iIQFaCJ
BmShv4+/4z7OGX3HKKbkMFGXJBxjA07ACjKSKAa/oYHu6eBu8Y0yI7/rOXbS+0HakcyRRqsuA/ID
1WFOepgAUbbdmOHXyfQCclpuSfMuCuRDNhf8etW9HhaL0FA+Pjr944wody6yHVR5fOSKJKK9WOCG
98To9tCczCnsDpEOZkdeHCQB+1O9dy/RTqTBSrWabcORVWgUeEqKC201sIvmdJVxZJ7R9K6wgU25
/pRRJqIT2pyxK3xKES6k8rVlqSSsm2eHI6BPbDbMcubgh6WNlg4KSEwPg98eQ+nsyMpTtSmFRoWV
I06pdvCjRruCWQPrAQWi78fC7l5smqwNt6WigMkYeeqRrIhVokSToWRSSTvg08VrRsUs1E47PZZz
n+j8E4QJSQG85zjVkaDS86s8U3wEJESPjtV7HSC9Ku+l3w9eD436vEDKX5kFE7jPIt2KHTcN1oGS
IOUZMMiv6gH2UvTJJjNlE0E7fXm8xCnHAfJ4kHcK+I1HAHLrJYO20RI/gax66O041AtTWDTn4P00
+AuCZp6UcMaz+JrsUa9CW80nzKZZV1TRH3/I1NV/8yGj4C9RM6VKYnxIJhNx52sr2TZAxKMeKuWr
pFFF0maG1+A+ezjs89XaB52+uiHAMMy2fQCRL+ttq6ffpvn+vl2v1yAfAhnTPoYVy3Tf/ZyKjFRn
IzqBsfx8zt5wPcfzSdpB2p0FoZwmSoKAktafm7v6Go5LAhRgJOYUOkaVAr9qzTr7tCSuZlaapYZU
bnfem9bSprYKzZzZ/rsn8bAXuEKQLkXTBOaPb/eCSzXRraoGTlQh9jbGjJJHHV9vTB6Yvt8Jhv3I
HMT55IIhFtw0QEEAPd2tSPAYBkFSKcwp4fY1tpZN4rkYYMILapKGJAecoQbQgZEX5FLbabuqcs+8
ukOTAY38pRAcUuYiiwC/jU2GRoYMOADbeYmFN3Ut9BQb3KUriV9LvtFr9ky0OWlvmCdXBEyWA5Lg
z+VcnTKvcXnioafj3DMHt1y22UFszm37WiC7l1I1oXz2wnclEYpLzet+rxjg+u1f/OZDUWiNGWXF
SXShJ2n4wzTU0zzaJ2YjbxVBr9Fj6JVz8eIQOYzVEpzxEogRRYUHeMPtKTlKaouhVztnwVRscCGE
FxHMWKSMSV8RMaGqYMS5lTm0wxMtegqdmZDiLyAdfwAAFSRZHHiGwfdz+wFK2URFmEnuOYpRw3tS
gcCvI46Ll81HKerNRw/kab146dMtl72VKYAyZCDLK59JQtG64mc+KJojoBSYakmrgRKUFY2E+eiP
2TnSKOcQVj6KGvGMujNYyYgUE0S8nGVvNJWCBC5Yyq9pT/udt6xsggl0TtOTlSubNibUv20kIk7l
1qYOau1gL2NI5enuR+Povv392EQn3ZUmgJ0cLU2DVo9iK7eobIm1ZffM+NTdZ8S/8FRduTTUTSDC
UxiQbqAfMSZPe1EPF4FupMdVYH4oHwtlKemlqS0aZza9M3FJKqiVAcVkeLMBy2TkuCPeFRWnE2Fj
/ZZLiQd6yacKdFhS7iyybFtvPfAlhiR5VhM9ZhaS/Zy3pD6WMq3EOeu6dyn4FrgxsKdpyOKPw+AO
Va6473zvXGIyOV12nB5+4ISzH8k3u6AlaXDKHcpzoOxaDXFQQwq/Jh1KCo5n8KEJjkqJxoHB1a8N
Mxcd3jsjJJjxD2wJcQuq0beKHKV+FiRN5J3dJXNxzcR+KvwF+1vg6b2zwRWGoWpQGjNf/U8UvPvs
FvTDzIFd8P92E7SG7wAXKOBKVBaPwFG8nLStnJdN7p3D7kl7hvlIm+iMMkPVHZjKA4qPmf/IyMD3
Oqta2bNSz9y7Ey8zAM2gwsIN15zI/sU/Vz7QY6I+51zGP2doMKhp0dNEoclPYb8mBtOtmwyIIpua
5ODz5AiTH9vEzByjUUny6ewDaWszCPvMwt/7xzKn0tNjOxuCult/c/t1o2spb92iF4avKzGu61Lf
w8UEF9xvteRog+Wt1B/Lm3ggK7gRUIEQBkx9zHje6kWW91VX9m509vlNCj6MD9Y2Kl/P2HWytW0T
LsY7sfmCE4h7TnzaZ8SZ62C4T3BqABsR0BsvsaiAofR2+w12nPtsLQTxubJisN082W9o8YJ31ZvX
ahme2TlurglDvZE3tgU5LVvbh7yY/dVw3aFz8vGu3sczw4JExO6IpGRpPDbSRjGnOFocn4Fe6ZAU
ifbP/8N02rAtI125kTLSFc7GVKXs5PG5VpfVoV0LZrnWVkhWO/ki0cU1U83Yzl0uHeckaKoCEgR0
tIAU7vac0O9RMoLgJmc7/wWvXlu+1MkMO+hEQuxWxkgXEk/QKjuDjHR5KXnC+mv5xFjsOu9Qlfr3
T0nE4wruWhElZdzhbmuRw5d1mZwRS1SdgWxXDNzxwuBemNlJwqmzupY1MrO0zvxQ6ovkrHw1OfwO
Ydeuuwn8F6bcy5eiokVthnN09RN5VgSeiG9lTP7jVvpDorjydX6VCbHmKenZrWndI4BQLkG8rBkz
rakrbOpCjwKDfRJ+s7AnyGeXwcmpFszB0TaM9O5xPuE5kjkLFe1YDZF8nY9oGC8U5VIyL1Wx7AtD
LZa1h2zLqkNkghG9DnGiT5Pq2Z7Lld5rH3KUuLwGs0I4PX4Pp7FQu17TZGfX0yXpPYm3YjXzELn3
vhCBHAIyCGBYVLQhHL3arzAubMbW+uwMtG/Sts852gy8I9tIi24ZH+TjY/27LzmAUREWLANdCnED
Mhe34tANJ3QsW2RnJEPriigcrZdubrnVTl4Wen7kjhIGs7UgQLz5LWcWM2dsg6O79SD4AFizhuwd
4pUx7IXvR03EeS3W26LZDpBoDtL/6BxuSL21C6o9VYtUnLlx7jG9hlVfCR15EaVtWHRvQui2PfHn
T/PTfw7BLbnmgDizKjHYYRpUsQBy8iwtqV8vHm/61BFrw2sCdg/esbHRp0VtC1xTZmep11ObNK1q
BS26ijVNjz+8kkoFSx9L/ENivttlmceiAQDCATfw9phDTSjtrOrA0aQLrZmgrhjHHOF4Q/3NXipA
FWVEM2KG2qwexgbnmVVCGpH2R/TZEG/dyTRG5e0j85HD5cH16ROQ5dIcpEEuzUPaO7R4an/ilLZo
GamWKdBvwQHeb8ECm0cL+ZMvaM0sstRI8TaZRc665x7AQ3IAncPCFIC0jZWIa3lP7WspP7sCYUFb
H+avfkSdzMyDjgrNu5dYrP2iuWbw1knHVtTF5ln4QZFJkgDaT2MNCG6moBpatPBR3inQcJ0va7RR
8TqLpyhKYcpCa3VXWVecnmgm/qeEfPbjQ/obvhsd0s0qRlrJZWEqs5KcnzHS7mm6goYjZSsAlavf
FL/9J7olUAKyrfgnCYnz1qtL3zc5xbI7qqiLwqdBv+JZq9M7WffLRRNbWv8UshuRMZLUzG3qHiVh
nzyB1fkopIYnvDoNGCVRWO4MZy9+lbahJBtwJNqvLbPOLUFeydpBwaPuJ/OtPNIZ7yXQrCLYB5zZ
Mws7MHmJ5rsEb+501/mpEdQZFV3SWxiUcPFT3BUjEV+mAsRvisxgc5Oradc8uZ+Vq2caj1QOfj01
6H11pZntvJ/tHCnFcB9eeVKvLAQ5V8X8zK/85Za57CsrykiIXJrF6gDvdAmIvVnS/6Q0NPB6NWIr
tzxzrvwvDcc2PlYZQwOILgGEAhri2+/IasYFMJman4V986t8JbtsVy5dkwMIhHOKNmYMrpl9R3sz
2DlE2UqWv2PJGun5c0heKdAuQUnEgoMMs4YsfQnQxbeQLN709v7M63EiBaly1186ehh1eSIEBaPk
Z1YpaFz8DuPa8nN8lCycamC6c/LuY9RbeaP0cpa2gpA72Blun5sF6jUCQWUbsCCq7pr20ja5nbgP
FyCvnvHAE2WaG8njcqQQs3IEnwHdOAQvzrqWjv2buG1UWhRErt76bom4I9H9YJVIUA3++bGp8xO3
3vVOCyNTbwLZhvpjp7UFTz2Htkg6oxvo4sASQDaPmpwuLJN1TKU3mxarxEjWwnJoTnn8Hf+LbsoA
k8UwGID5RicgoRLaRNHwHevsQz4UtF3Het6bvIzX5xrmwg58j+EyjUn1y76mT22mZ0i07Mpv1qfa
l7KIoohIq8xKasMPiE2YgmgZZYBsVJmD1gT75sRwVtNvbFrqkV7vHJ5Un/6hhhMBB7qtzKxpInzH
2SoCegrQs8Irf6XoK7vnmi7UIsUrzl2juy2Cx1850agah4uK37BsRv2M2eXKv/1qhlTEUMgpqBqS
L6MTVdk6kjzJhi6Lhh2S6qVtXaK8u2unfpbnEF3/UsN3PgWMpciE4dGs/Pm+qzVmIo+WHMYvzi6y
O8WPW/KmXG7z5BWNQWK66P0vqfZIKVgeGAsqGof8TEQxabpXHzByar5buQ2bBMVZDJYhmkQRdi/L
YKkW63bGS0yk/Yad/WetI68k9zF4rFWslV1tmb1/6k32Yw/oIJlGi3IYZUPGrxzG9ulrBSifaIm3
GglpDP71j5Rk5m+4XIA5AVcVdcy5V9XEi+Dm40YGhIlBoYvE4eOCJZcuIl8kcnt8bKV/PTDj01aQ
XsSDALMpd1YqxzLSnqXzp9F+8ZZJp1BaSPsoAP6qcpa7dVZZTGqC695h0DGxzUrkaY2yfWuBi9hZ
rLd//EETGRsEkWjjA6SwioTn36PvWv1UJ+xqGaev4Aqv3F1rNoj7EDWV4ABlNj0ofCSWqhqaeAhj
P4VU+g5X8VwD55QO4mkJVEYZdgdk5duLFd3KcppJJXQQmP1VZtruS5982QUaDOx25p0yJQtztIqi
DHTB4jh3maVB0DSyW57Rj11+IZBhkOFGshD1B2S+Z7aXn4gY1KEzFU0qCoLa0RvQVYq6TfqsPAvN
WuUu6i8DzGFFAfgPCRxLkAqqOkZWBCs+mEmvTL0HuWvRI7vm5DRKvTgtz/kX9xkIAhU6XZRoUqoA
j/JoQSpRT55lyWp3hejRGF0GSb5W5x7aEyVgdIRdbcHI6JO4SUBqXJRnMAsvT/6zBDf3pljPKpLF
e0XnZ0xs0qFeyxvZcS2mTspykGezK5ANBvw2A8ds6qPiciibpVpRLiAsR5V6oZy0esabTkZemOQY
+u7/LpDRiWtCbydMWZXnKkJBJV2noiFm1G63aSkZuebTgsMYQEZs+TSja8NPHvuWa8mjA+/iSuYK
jBid/aIhVYygWIlo1BsOi0rgT1DoffkRZ19R91xUa15bOt1rVNL27fFn3CPADKVARMgCfArLCn8B
05VHCTi3lUIFG9AhCH4CCrqo8zHNtp1PtHP6/qvuDhJqOJ7J0bO0jNaq4RsVKRbSkp8zgWHFdzuC
MpuITPCAWjlY59WnuIFXCVkCl14H7922zgykGdUhM9I1INPsP5hkHYhLxaXehdurjZ6ki8eb8Rf9
3X0BUEeRIFBxuyujM+EH2nW+iIozd0kM6alBQrDkQyKyBuut8U5Bi1NhoV+4aM1uDWwRyw5Rkvd/
Sry2VnmOOph3AeHu1nWo1FLFs9A+WDeHx1855RGR0/vXR44sNLUzXvMlbFOekC6jHm7XaJ2lKNM6
FFHjY2H3famDfqBAj+EUFuo6zvtKXAR+0yLHFUgBkCWTZY95ATw09e4SnLqlayD1N1OvmrSMK5Ej
PaiUOAB6VVGcywDZRDxcXXsX+7qvzDwGJgqIt2sbHgtXCpdXfgLu8b+1aYAaSTcVxuIEHVl7A3MR
SyCXbgQAnYVGDEjpx/s6eYhDR+/fSDuAIW9Fh3FYK2lVF2d1xe0bJ6R5Dyl+tQ+VmQt0uIzvdPpK
0ig+5vom1UIXksoYQPJNzEimU2Svj5czUcYZtvKf9YzOzBF8rhYBpnZGSu3MfMq/fraI0cMhbOSY
sMnS3Rb2TDJxIgIEVr3IcTKnSTx4OW63sGo8R1RqCfDUpWv48I1B+iYJMzry9yAdbd+NlJFLqOxW
9QCSVZybVUdFo/rJBizsVK8WmVHq4ZOzFj5bJOU4ypo19fC7QJtlbbDLFnOw7S54nuuQn1AdaA0A
fYdqmYoZvNt1a7mEzK3PFOewefUUUG3XhxpjqZ4p4A3d1O1/ss1X4kb603humPWMXZyz+KdKQK6i
fqaBN2MOk2cpYiBoOE5ZHcNjIQL3+xLUvOdKo4H9GwmYpgjmGoKnhHCqipuF5ZDgH9OEpVxbMZ3v
V2fHNhwRjLklwM7nxsomFQZtPxjnQvmFV8d3CJPLIoNIsTrnerhsdU4Xf1xgkPYYS80xJmmoS49G
S3UfLPFkdI9AGQe8IRX2aK0wxAWv5+T3sW1OdP6gxR95fhapBlR5x3kwrbFVLUuS6szFJLOyM/fJ
VrpjaLQwS+S4FIqkNAaORRYwHrq0WWPwSjFFuq4xGNaSbB3OXfRTGnz9QaMbTAl6rYrFuDor3NGT
aRKumWblBZ6u+sQRHYJ2NKQzzEglvNCs+gtvySDbeJG7Gdc4dQGAwEjThr5ldKCNHzIt1+ZqXefV
eR2h0A7ssGW97xfKsdt3mIZGcj00IlJv9HTFbfOZa3zCL9/IHrT16vKxhUytAxan0qKo3nPbsk1m
7u6JeIoHZdLQ6Ab2EkUZ+eSuF4s06qvqLERoNGu3Zbq2q0VYPIm2OaNigxO49pLa0IeDGUbUONDF
hz/cLsarOVWpRKc5O41eXtDOhJYsC40VMcAftxjk7DYO0GhU2ugLFBYfC7/LO6H+IGJuA51JA52R
Mu5a7dtE7NMwq0+Jv7z0MLHy094D7LvZJP9F2pc2t20E2/4iVGFfvmLhBlISRUqW9QVlWxaAwb4O
gF9/D+T3EnKIyynnVuJKUqliY7aenu7T53BuA3bjflnSUSWEKAvyIir7WEm7oEiJ3J271JZptiup
eIgIlMSi9kjGLZCznIllN8kfgyArnGEzaN5jbh89FmXS1mZ3FmTkg9E32KsNx78vmphx4yjvA5PD
gnIgJZ7miRX35zRDpVeO0Pzyl879axBoPgT8SLNQCGdmTbciIc/iuj9Lk74SrKdKSewwrDjjuCk7
zGYAIcHSzH2OoqVc78FO76R+ms3Urr6u9+ba3Jk7+mruwo3k5q7gGV4MTZtqKznWutiWD9022sg2
hb/jbEj2opm/BGg5VVRRFgPrNzNgaTKbCcFSf0ahJd7gRWWCjsDOBMgl+ZG4Efdyse1+Fn6D6sff
mzYt5GUgYoHEDL6DmQQxJWZtJcNZRyUh9sZDAXV48tA9J+pJa85qt+3lgy4/ablHHsC0x7HPuhyM
fBYRQnpUwSUO7SLGvFVGFSmq4RzHkVMJwD2aL6hGNeq2MTgvV2Vez2ufM9tS0NgBHAfwocx6m1QV
aBh2sGWINq5WixzV/qCiWCegpxn+HNUvo89cghecbqwzNXL69iNoPF2p7bH+FjW7pHyljZ+i113x
E2ld5F5A7LJ1dGkHGO5Jand64UkJ0I6Vyrt7bl3m9eczK6XVARVqA1PVGlsZPbCSjYpf+JxYn2li
W4qdWk76/l92hwRQrQowBTYoszHjSA2SKOqHc2K6bbNpPKXzS7/fyapXfiuk0wieJGvbJw/a9w7o
wP9iHSozeFwjErHYwBW9/q0hTu1w7upndeicGv3HY2DjONsBYI+KZMvlJjdr5GG2AvGkwinoq2QO
nO+YJ/Z631johcaVCC+BaFNl9qgOxAweloN4FstEcEpZzRBrjjnHCcyvjysrQHAAaA3GfxF9IqhC
Xp8EIUyU0hBM8UymleplUenGQ2NHwvP9Sb3p1cVpu7LD3LzYRkESo0R/Hh6tU1HbzW7YNg7Kwedg
bwp2Hdr9Ltvvv9Pt6Ee7WOL49psD/2XewMULINWcMr0eZm/0UNYrYF7bh8OhbgCwlVBMlGY47uTd
H+tN8fBrrCpiWHhXTQV+89rY2OkD3iIwJpXnStoY1abJvUyBChOx48Zw2qncRJBQbrLyQLruR1w1
P6B+5ZBxXfGc/OL6AjWp69hGeMYzR0mZkryQ5m8ZalAXD+l6IodaeEoU7qhvgg5MMcCRii6jyw7O
nZniSatUlE1j6Uw/ESKq4zE/q7ljCs/ZszzX9yO8YerRDbtHMCqo0msTgqS1oP70t8jGefrRjQQA
jYyEBTgFrqe/T5O0m5JUOo+Zb3UC6P97Azj39hepn2TKw2PdZCZnc5hdE40h0BrQb66yYsyTITBE
sNeBE8V+9d9mprfH7Xnbg556/61zAfi2TxEaKTfH1/tbbWl1L20zc54pjWyFEU5vOjx0zWvtVwD+
t9P6vpUbjN7XEE0N0DYEeHOd6XpGO5LFtDVy6XzA2N6Ae13jrQOJO3tVOGsQ/q/XCViit2fJTrzJ
BqPdi+Lh7x9z5/1of3JphG4er38+CHEUmH2w0ixCqjcCklZ6IJ7dHrTKhXN+P7y/vR0SZ3K6FV1X
bvpQr/3N6fTwcATj1rf783FTfJjNw19CmdQyIX940zlLAUgekkY6G43XvGQDPLNeOwpy8CSvIHmo
2DKiyGM/fc+MfGdxKsk3uc4/5r+iNxC23fBwZWMfIryspbOCtGYKiHe9qaMUmKWj1b8PNEOz8ssg
a16rQbAwcRV6rrJZDe3+LMyeg705Zv5YGT5OUQEOuN4UBlqTkkgdpLOsr4rUqygq2z/KVzlZ9fQl
RkBz39xXWZ61Bzg+XBnaKFHRYzxZ3WlmUyaSdNaLh0SCEup6GizcyA/QiG8pugAmbaOk7hCsrMBt
yhfyqkL1Tk/Wg35WMlsP97rmDBAgIpMn9g404rL6J/Bd6bYYDlOT22PmlTzxv5u60bxWCDCxWHBI
eMPL17M0Di3YPWocHcQL0dvkxyiMqRsJLFunT7Ah3p+j+bgzU2SgGgj8M/Lg0g2JCrBvSSpAl/as
vAGdDh7q3/d/f2HJr36fWYJJD6tciVvwqH8gBaKhX3fb+6a23tw3s3BZX5phYxIL5RXSjxjGO94h
7uh2nPPLmSYWXJMZY1hVAn5fcgPXOkjf73/+TbEOa371/cyat9rYi3qP3585Ig38oQ/qrt/aUewU
HFsLF8CVKeZxYSm0NEoLpoLDz9jTDuR4fyy8qZqD1IvsTxkHmjLOvy9/RivU67m9NjwD8/+/MBCP
Sddp85ZKbPSk2dPeRMuR2+3Re/85cw/wmeE4m/iLtvXC4hREOQV+TYUEUQOlN8t+lGy8wgAQ+QU8
nTeuhofNJw9ItRAcXa3TvOUvjKJNUamzDMOEgIXuCD825vPH/ZVaupTgY5BiQooQryb2nZkIepMM
s4DWQTzkJ8kpdr3dPREIyfmUU/laOKBXpphdQeJ4MNR8hJzb98Q3PDW2ZZ9HtsqzwWwMq0fGIlJg
Q6ycxrGjh443YfMFxXhLEy8sPArQ/YJ3OXN2otQQWyGV5q0HVJ0D4MAaNLWjzbNz84Ke28gu7DCz
BTUIWRVwjZ5DlK7VH9twq6yTJ8BoH3hMD/Mv3RsRM2dCUgZ1HmNEYOQPOM/RxfW4GAUTA+KZpBUJ
wW9njQ18LN1zc0K8eWLOiFpoddnMmkpnaLs+Az6urhT0FuTPvMO44AGuFmQ+rBeHUQe0vZ4iGPLD
59XPxFE86nKCo4XzfmVi/oQLE6GGjgUigN9f3x1CP3B7j25FzjW54PsvbbAgKwKGVJ2ADvEcP3fr
9NVyedKciwYQYoNuCDG2wYa5BgnlAOAqhBO25IYAP9/3WLyfZ57J0C0qCzXDzzef5KlYTyPk0e9b
WIq+gD/7dwTMTWwGktwGcABz035hY1c9D/bvnbU+bVLOgvMGwzgTYyzyfkC28+xq44p2TnHmDGXx
dEBkFtVH9ITcJGrSJIv6TgKnPXhcCzu2fzeuzNV2W7iN5wT4P0aYJWnzsepTCiORW3rWX6cSZ0d4
8evMaohGpVVjh18v8FKWnRUodzQIVfGi4JsiP+KvKzvMWoQk7pMmB8e7C2Xg42u+1VbSRqJcQuRF
P3IxHsax00mhcFoYzxy7ZFCFP5drl7Psi273wgbj0rEeYhETjOX1Fal5oD8Qr0DPuw1teX88Hnlw
1Rt8Hzt38z6/cFyWHrfBgNv9HG+2B+PZeTlBJ8l/e3D3L5/3h7boIi9Gxrj7YiprGicWQstjulK3
+wk8brzh8GaP8fRqlBTEbDEasm3seL/7PN4fw1Kof7XVGD8/ojUZUrpYnoMfPuTb8/m5BeeDzTGz
vNEsEKCBHlIGFv96UabEzOtW02Z10hwdkr/RHPNS8Jj2loxIGjJnuOTBLMci7HowjRCziECu65jr
0ZPwMgITgF1z4oglR3lphj00JbrMxg6qCOY63uCtvg454OOlfXVpgDkxQRMaQjvBAJAwn9WL/PaL
7EbesVzyxpdGmGMSFLQdBxFGxBSajI2tHIut/ijtQrfZFP/hnr+0xRwUUoHvSB9gS15L+2BTbHnh
/PKSoA5ooB4G9AXj9cF9BGbnARofk4VeUlvdkgkxEeekLG0vkF9oyCAig2N9tehdOJZW70lSB4qC
F9Cb4tbfch/ZGKd0kBOFF/Mhjfr6Xywi52ICf44kPJvzn8RwbAtIK5xjuzjY4a4Y1sOuf3A2QB8e
NfdDWHXO8MhbrRsdjNmDgq3nH7PM1hiLgAQCMRXoUbiaaJNTjvY3MNy5n0dwvH1+ovsQfzUbE/hU
DbxmvOj2KxvLvgIuP4DZLyJ0UXujwAdgpqcVrsDX19ZNDoZnPz09P0sPp8/Ii7zPzcf9+Zbn6/vG
7gxTQefs3I3BnOy8D2gmlmS+DmEZ/ZXZiw7e3BL0zLsHx5Ow3MGZoGYHHLHNHfXSa+4LqPL/rDPH
XuvlmLQyrL++wrq/khIn2OrbcP19h1a5E3hvYzdf80Bui7HGpVlmtaFsIbV6A7MBqMHMj3wH0dJZ
xeX+3C4enoupZZZ0iEtVDGtYEXX3cWYiHWw8I6WIE8Qu5hAuR8Pcl0bTdkLaw06zAy9iYR/oc3fQ
Uhf4quMHx4eqS5fzpTHmVkvapBW0FMbUw5woo6mtbIIn6/knWMbeqUe+BS7C9bnre8CIez/Tnwpp
5mEunbiEkFNrC0/5b9CAhu7pc/fy4wWlBs7Fq82h4s2eRg0WpWAUeDSdcY1tQHUtMemfEO/tLd0a
SFIZtrmeOUGHzbwU5+1WfRolwNBFJ8k8+9evBITlkAKuN6XXAnLZuMQzsf13m4/POaEVrnLns1x/
fn5wfd6y80HyH7AGDagOFoijyGFajBmSQI0nH8v9AEGcc7GOVtG3ertq1o0dboNf+VpxdvEjOBbd
wkXb9vb+Zl2qT6Dv7N+PYHYRGbIimVJ8hPKY7hU0tKan7JC8WIcK1sJV5FdPPHrF2bfcrBOACqg8
ouMNT6TrCKmiRq2U1YSUbtmXzkwO5SCQKjnHcDHcUyRFRAwGSSpQAl6bKalZoJGvgnrUGxpgt9OW
qoBouABYeZydtxiIX5piHItMBUXPjEI9A6Y2bbVv+TZypGptvX8aBEBM2QbVzqe5Cl2dQ3+0FD9d
GmZ8TW+ClFWZSvVc72MPp8/R0TTAc2i3YDhoUuGSkgFQs0TgoZg3Wt2QGPgjYzqXTWVr4zfSnkay
rlRt/W1IAU+WalvNeSWrhaGhZQhVcIDw8E8WvpsP6kj6thfPvqV5zTr4Beqg4pHH0r1wE11ZYfxa
qrZlL+PddibaZ/hD6JweSi/TKh0+xo8WlBVGxK0y3V69OO1zPwqYizVNNpgTl2R9aih4jp5LSI4E
qbKyptcmQr0dLXdh7pR9fQLgulGdQHuJ5BXnvN8O+No6M+Cyrbqh6iV6Fnt3QgdE1SqroIjtUt2W
reroxqZOZB+0TBy7txcI7Joa6MwUMDKKKhNw0HTszNEsAE0aV2m/E4zGnooJyM3SU5OHaPysrRUJ
QSE2+JoG3Q7LeAacd90WTtB/tB3nPlsIBfA5IAKcu4qBZf26Sy4iXDUMZSOx6uFs/GrU41Qfq2lT
CO/9p96DeuGEO7Tb8CgiF9zEtVFmDmIVca+kAp4liK1nSo1Xd3Y/7CsDApVkM45vQguqoK1Z0J+F
O5JHKoGaUIjtKf8xqoc2f+GsyXwhXjvi6+9hPKRY9TTG7h/OU+WOuW8kuBgLT8/R8HkMpafRlknh
crFSX7HlrVkQ1YBCASkmtv1ySmlRST0dzuJODh1DfTaaYR3K2rop34n5XTFWlZ49kBS8/CcLPYlD
cSibbTJtlf6gpE5WPQ0StdvorIxrXX0044oTWs3jvveBzDr1EdraGhEoQEKVt9ISonXcRb6QyxPn
NN40AwMdi23471QwK2AkYySA0nM4h/VrEpwMcD4jC4pe/KRcCfrZQAPh6CoAP2EKsl1dOXJwEJpn
Ih3r9CTJKzH8ztkTS97JAJQPTRMohqNp7frW1OKpNJVQGs5WGpuDl2dl4oRqov6wRnNa5Vr1uwU+
/LHWqsATpcEXCJCSKGP/oKmZcZKQ8zyz62Coc88ctglAfoynJJYw5KSZhnOa5FhtLVe3JvR1OL7g
9qLR1EsrjEdEY1gaKylGrL0Ruu4Dn0q2qADc+kOgb5zZXdpZF7bYMoBOaiUTGthKhL2QfTez31Pw
rr/L+T5WnBAN11GyIQ/FcJLHB2CtNM5QF94MGCsSRgiLoGCCDs3r1Y1is1KmXBvOLqiopMnNes+2
alvbksNoq+bq9f54F56Z1/aYk5TruRHjCAxndZ22J1Ak9XBzK8TT+Row/jXdjD/xZxNDpGaEOk66
dnlltgUoyvUnMBu6x3zojSYPZ1P8npqPrVjZSP97BdlAkIES34AwJJXixy5p3br4rrc/RsgUTfkW
+RFQ2EKq6XdReXq2Uge/LdGMPz1P+TpptAdTCDaNSZ1SeGraatsC4UtV6oycAu7C/sSliTQMAIqo
jnz1719cVXWXVeooVBQIIsHT0swetHwVPKlVsO7i5MHIVc4uXdikVwbnD7owaKJKQ4je0TMZpYdB
arZVBvmmjhe7zkHxxek2RHh+XLxQbkCbB/JWzLmbZCtHa7xB9io5tSK83DuJdzyl0/lH/ncjqBwz
YwGsPyoFk+wtRHf1QRlxqekeGX5LId0ICqivBu7Dg3FbfwYGYA/ycwA0SmxPGIECR02VgOzh16n2
JCi1a6GR1zDNlQLJMRTwBjuqjdLTCsVwInAY5ZVXmnmzKzPDu38CFycZ7vMLG63e0HEiuSUlbYNv
iXGVtFN8KKAnNARobDR5z4TFYV+Ymj/lYtuUI+2SLrHInojRuhEBG5ak9f3RMEHkn5k1cTOBfVAC
nHC+vC5MjGgFoPoQJXulOciR6ergq6n0yUljsMvqHOe1aAyd40gR4jpEM+i1McvseqEtYaxuotdB
37XqTBQBcg4wo5QdjzySOXR/hjY3eICEAzVcnRmaohh9m1iwJmTHwAAdW75LJ4UT2CwuEfq8Tbw6
MCw2eVxT1Ow1I072WSu8a8QYn6A+EHFy+ktbDsOBWzfQXHRDWxxFcaUBqJ7sxZmxOjvgPmrtPowK
O+84ppYmDQ2R8xMfhWGI7l4vUWNNQUlInezVnRQ4+Xvx7e/32+XvM56QalkpEFole0NyxUlZ52nk
mum4K8XCoylZ3be2PBokRkwATDAqJn9lVWmv5R181SDqdoZuEwVtYH3Obb9nnoBfWw1UK//YYbZa
Lo6hAOgG2afpPinQQCC2jtF8q8LYloJsJQH9OJS/m4TnGBc3xgzz1hH0ojOScfh9mmZlG8EX5f2u
oY0TVd+i7COdiHt/Hpd2ufGvna90xoWXqKG33mohHFGePdbxYxNxfOriOilghQKQFu79q6Xg4vfN
JDSCBly5+0o6lEkNWO8usgTOIJa8D9p9/zHCbO0+KpJYrnBUk9wNko/IQryf6KBsEXa0FTnds2wq
8s+WuLDGbPQgyyntxtnXjascIqyR1oCdxpG+l81aL+T9OJmPqXjS08kJKaj+VXCrVdvS8qZIduPw
PauPWbc1wDEvOU36LBZ2JxqgPK205/tru3Sf4yUgAwWm46Jkc6ZxLgV6o2Lu89SxhHdZR0jUfgjU
sAVh2ygvYcLJ7S0u9oVBZmZMCmYcvUvgzerAba0SbIygTx05eajF1b6wwhwNIzKNIRZhpe1+52Hu
CclGtM4gyE1LytlYi6cDuEN0TeKhhpz+tc9UojEWhhHuGcD8X1ay6Zvh1/01Wp6yfy3MX3BxPkgw
SK0JRqM9LQuvrDMCca7SIa0Wcw7iokNB66wO9LSKlqj5Qy4MRVljxo3cJnuLvAckdhK6o0HnEM7p
YBmy/pyOCzvzd1zYAaiDhpqAayZLdwOEKfLeH2LfpNW6rHsPDW5B+jOSX7oud8bBt2h5ABzr2JbN
Jh+RlC0azgQv7paL72F8Q12BugKFrGQ/uEZENlQzTgWo+iowh4VtzOuxW1xO3RABM0Dn6Q0qPunr
QBf6AkfOQkqm2tX9ZNOScwDmY8TG6aDpwZtAxPsYd9P1FOdKadEJ+jV7zaBvVaQelbhZFWSvF25X
6StigEr3/i5lU4BfqwqQBhitLQwOyclrkwBqIBjrYTI0Qa8hbPpsF1RvgtE5WuXrBRjPVYi0N4ha
kBX9ft/40s5FGIZuSbAEoJmXGW5BrTET0CO9D4UnYeq3VtF6A6Q/c7HjvB7vW7p5AIE4ohFqkPvt
panaRbmwMusjtbQnvFzs/8uYFDZ8MUfSGroOS1ba+oo1PqZhexCyzhHjv6Xd+LN2/8wfEonXawcK
6yyOhDTZx1NqU+G9Np+G/Md/GI8ioziGzhnj1oaE3H+W4ZS1dK2q4H5sDklROenUcDzyV5Mbu/nR
m/SPJcYla7UghKLc4zyPpqPG6JSB1BwaYwTw9EqN/hHS8ZAO9drKsqcRQp5oVDoiVfgUoTtGmsRN
86Pp0peE9KswlEYbNMIJ/R7RaTOKDWj71GEbAWUDTj8ZT0CRF9YtH6S50R95OrSysAx3NA/TrAOM
b5/T6YVoClRj1vX4SzIjx9ScRkj8TlMftMz0o7AF75rC8c+LWxwMLABUIiDTWCmZruhKCpQDDlMW
JGuJmPq2LzLlVZmk6qEWypJz7Sw5RGRGUZaaRWJAD3q9+dBgOBCIfmLzpU3jqmKnr9o8a+EUKx6q
ly29/dnopoKuJNC6g0Ke2ei9PioKEWALAiu9UIIoDKpKRVqeQDW2E83xxQxrTw9AMp01T/f3/1Kg
YF6YZnZlG7VDOVZSsk8lq3AMrTecoZd55ICLkwkJCFQV8cZW2IBOniKCWE+D4y+r+SR37UFEB9j9
oSztEGQMUCkFmwjqzvP/v7jAp0BEPFIECG/zdjsZKM8m9QbNLI0Nasy/S1p/rZgF1ZFZ/GTu7mCi
nyJRmsrIBTzk5eRkDKj+Fg2PnmRp0i5tMDtQboVcj+g8nhCMDGBhmXKXG5MuTtocWpkGGlQAqbie
NLPK5ExLLXildlil4XtZCk4UdytCeDfH0k6DZMA/lpjlGa25rygwYUn5NHNwe/Wf99d/cb4uDDAB
U1nNHAUh5isW10jH2UksOtwQhjdfTDzRRQYJ0M6O+0JAmQpJovow9itZzFf/YTDgVkE7J1KxKls/
1mjRtmKJwVj1schmUtiXibzet7G4Ihc2mPgkCM1kTCNs4lx46ZvYgTP4L0cS5SWsOyrheOle766+
adPazJJ0Dxkpr27adascq6T1Qp33SmAhLvOJxFtHAYzRAucYGsCvTam6jFZIq4OLaWIKcnoEdIKQ
UFfSekuyOzlM/D4MRCdKa8FVg/ZNGYNDl5La13oQSBWikHmGRlGgF/TP+/O8sDGvPo3ZmIYwDGRs
8MoX+9qhw65NdZuanCfs8gQAzAlKKjQgw/9dT4AQ9lkHnjKyF6XQDQt1Q8IXKtiVAp7l4LUewXKM
gnwP+AHQWjryCz6haAeXeXLNS6PVkeoHvQp0HRAqXH9HbEhgdiiQZTBqYdUKngUWFKV4+fspvTTC
3JhjHpoq6WFkRGorVkYvNhMbJCGb+2bmTcPEbEAVKSruJjSQIry4HksaDTFihAxunhhulwt2NLgC
trIC1q+/twTmShRKwJKAdxizekGmNbUuwBK+w6uEyI26ElIRvkZ5kdz8zeyYwNuK99AMSQPC+HpM
IZRsWqHFexoZ8diVW3Vn5H1hT0LzHXmqwunjMvTuD25pS1yaZNyAVepZC2aPebXAkhOMz6lK3JBI
7n0zS6s1S/CAnAVsEwobRiW1FOaTNGK1qAwxmj4C1WK/ibpHTUtVzsNycUgGivooUwCZz4bDwUjN
KiTwz+r40m5S7cyraS0455ltELAVA+g52WD8mZT3aae1YbpPIxBh5hCadAar5r2PF4ZxZYXZ4GJa
VqKUxyliptXQDXYCtwk+Oc7zdNEKVgXqX0AhQ/b7estpVV1J0kTSfSAhrQgZy/pgthUnkp33LbOv
55r3P0aYochpFGdmmOGuKQzqTTQ5ibTW3IiACDtWwYfQCp0JeVLCeUEuDw65bjCNQEuABbqAV7+b
egtZdgAlYlesGq9oKXUNno7awu7G+P61w3iIVLDCGJD9dJ+XZGPlr5EBzYkCZME8saMFBwFD4HSG
69MsAKeuV4vWlQo2tDrd64q0CbIWTkJ9kFN500O1HJzW0fb+sV2cQGjpAi0nI1PCcktBuq2OjDpP
920mr/AwdoXus0kNzvZYyu+BL0WFv9bBWY1/uR5WWkaTnDYYFh1COHGoMLQplNUTEPGBKHzsggdq
/qTEeAtb6F5M0EvtVwnwScnZkjwB9BVmzhv54pJefBIz05oVaQHyJ+l+qL0eT6Ik38z3WN/FnOfK
4pL+a+hLbOriaSQVvTmOfZPu++BlCMB20VCkuwonH1ZZx+u3WEoVaCKan4D7By0IwIDXMx3JTYup
LdN9MQLr1mUp2VYU0Pge/EDQGcnyo1ma3XOuhL03kYS44Ib8oVKVHKs+t97+w+4C0ZKuQocW9SLm
2OiZlBZkwu5CHxcgedDDKg3RzZOQc/l8BZis/wHNBJjQEYriTmAW05zkdrIEzHEA7JuNZFgHx6Pl
QM2Wx1oOViIBvlXt1r2qQLRrrSafGYrAySlJj0PE2exLR+riW1i+DmXqk3SQsbEICMdTwBKiAYI0
GSfkXNpVl1aYSA8wUBlUS1hnMfkmgGBKtXt1rczdJPeXkG0anmP7mZvx/0/tF/rnYvsWQxYhN1+h
kGl3tdPW699l44yyPVPgnozS7gL3M+C49aWzeWmTSYyoCtjcFRPuQiwVL0MVICNgR8teUODkDW8O
Vm92Dm4OgALgdlU2Ym6JboUAi+J0VkejcVEzhUOatJ1EtnLjRsJJMEAACVW7E2deRY7h+cMu5rVU
KO7TmGJewdEj9DvaeZNiFwOUab4KgiLSfH3Fg+Itbs6L4TIzW3Z1CoasDu6B6LbQNzaI6PjvoUUr
wCJDGXemVGYpZcImG5t+wp5Jp8INoQ9n0ReBx6i/eAJQ6AbGScSzk1WX7JsarM0JznwnvUdKDdIt
Be+RqRTsIeWRqLGtDl+nQEMCFiEGmvZQ1bteLVlXM6FX82xvqh3UBaQtUDKbcFq1+skStwHtvbDy
tOqdtBzXtjSVOjrcTVVWYFufZ+Fim8SI30OoM2X7oHygIUpv0DVOeUaWpnK2AKDe3O7KpghBnpXp
jWFl+9rQPzoqnpuyXw2ZfC6B3xpiXkh6Yw7eBOgt0P6iHoUWS+aOyhMS6ToJUcgrHwVRWtGmg2bm
IVTUdTvygOg3vgTGMC7cMABDI8/G3EGm0CZmHFDqB7LRf1RiHTtSFKEztYxiCG6ZUNP725M9W4Qs
qYimx7mjmxleDIFfWpiwOOpWhRupgLwXiWmzbQUTdNjDR0kFazeJdf/Q9UH+PVeMb/c/YWmC4cwU
DeuJMIDF3tO8GbtWiAY/6xQkYN/zXAMzKdplSl9EZf++sYUJVoF00vB2hmatzLLP1b2WlGFiDL4x
PCg98RJVOwABs4lznfOUub3mcQ6B4MeWgYCRcpOYS/MwSkYDpto3dUcPgmM48Uv4khzUJ/Ig7OqX
4mfzc3z+6/HBKFK0SKogJXxznwvTkNWGOfjjjBWnhWOZiScLaOuMeJCUhamcGyZUoN/n084+bMep
Mbsia0d/SHrowu3SFlLz0iFPXu8Pad7zV5ce5hGE3yB1Btv9jPO7dipGVujSSLrRl8m3sHojPLDF
bVEFBgBURI4DSVSwYDLu0kItLVMSc/SLOl6lQYTupRgCOfqjmeZuBHFUffomWKJHdXN9f2g3/pKx
zFxwUQQKilGH5eAon+K98nH/55dmDi29czSLdBEyBMzMyWhY6MBu6wdNgF6OuJpcKqi8qGRhH+gg
yEO5Dex+6NBifFY7SHGdoKXeF6wUiajyezTWa0hsx3aNPNj9Ed083SGSBj4mBY4CvMxIFl+PSJan
fKqacPRpLYiuUYH4OtYESNpGbY9emY74+M9gL9dK59y3vLBUc4YdrxRg8SwAjq4tR5MRj2OmDX6Z
ApYvoS9cOlQ6p3S5aATkWPDJSOXAZ1wbERWhkFI5Gn0xCeym0hwYkWVOvLpoBGh/PN1xs4F27NpI
PhVaMyjx6JcANUh45ljArLclZ74WvDoSbKjggVcVfpbNShVyqNZdJY5+qv8yhJWGClua7lRoqpk9
D5Iy72PGQ+DUzk826C4DkjKP+CLsiErcpy2JJ1+RhVU0at/6KduNyicRZUeWHal+6Swe9nhp14Ol
H0gjeHcEv8ws1qjPT7VsDT44vrXgUJvP6KFHYMA5wktm4MoNA24WD2X2CENYo8NJMrBYQNtIegaE
+gha+dLwKcSc72/xBXcxVyhFUzNNJJZZzqhCVOs6qafJ19U036LA3p6Kihh/f0OhhUdXZwgFFDq+
2KYvFqsZUr0gqjb6cdSobgkGqGOtQLy4T3CNFFIrcxjJlzYieOLBqzm3FaDYcL05QjKgyQaUzT4K
GO4Akcmy/+hruzaSVRdXr/encOkuQUp+Tu6BoR5DZBxUQzrLSNRI9Cn6R0jtRRJElxKAsZRXvVmn
0WYkDupcnMO2sEtgddY1szSw8n/RSlzMaduRRsgIrMpd5jVW6kHfLq9+K9XfzyUaTqCGBC0ORBhs
N9g4GUiH6Z2ICwX028FI1PeiMKJVqUfmWkjV9FGcgopzSS74/LmgAgC0CtlXbMzrBRx1LW5yQwb/
6nA0m24VpCDS12wr0PAAjews39xfw6XJvLTHbJgSr3lVy5XJ1yDX502B164J7x5b2JRXY2JCjnFM
zTqApgjUibdGeqQt9SxI0KTQBEw507fg7oGnmCtFszARkmzX05dDPyIHr8DoA5G1Fhrgk9HlVdOA
03q+MGt4jMEXzgC6GQh9baYdKjCQqeXojwPkV+KgPg6iR7oeTVK8KumSKQhTicgcwlcBYXRtKkuS
Os6zfPS70gETxYugZnPPoeyaWsh5LixN3qWp+VMuDlZhjDIiKJhKtWcJ/bC4V4KJ4xAX9gKQf18K
E19QR8YGesJFsSXD6Osd2j1VqLV30KOLDbvkZR4XHDw8O0oPcBQgYlaZXZdhBJGWwPUGpQJx+N6T
p9/3z86S/8O7Y1Z+wI01IymvJ0xoI1kaVAmDCctjET8F4cZsz6W4BWGY189MLsYuEc/3rS6tEtqr
4Puw7+BzmTgXe3LKskjGlaIJoy3E00ZRkhgCMN3xPxhSUfDAekG4mD1LRCFKSA2MDtshDCo4eMjf
WsS7b2V5EjWYmF/Fs0Dy9SSaOq1HXcA6lQVxR+EzCX5QaMLnDqRVhIeRh7dZcLAo3iC4xc6Yb2XG
XBsitWcI6eQDK+GGImCvmS0kxprIu3ocd5EicAa4cIBhEE8GU0T3FnA+1+MLxGKK0qacfHXQAOst
ipc4AvQiAFpjVU7yL850Kvg5JjyE3jqQtRLCUKweY86Sw8johmbyq0qlO8Wg6CFH/dExIPu7Qeyo
26NKKjuuI9NPYsi1K2KcP+oGiOHteLRaP8mmnHNjLxxFFPERBAFADbpvtr9LliZhlNt28vMuEhGh
Qga2r0oeYdvCwZhFLiHHgjcFStDMaUQiOocKUjf5dCcexw8er+zSOiKEA0GXBsC9wqb7WtEMVbGg
ky8Ra58akJsLUhGNIhALVwYei+aCmwRpCwIPA6k/MJcyh1zo4EF0Y8SM6cP/kPZdS3LjwLJfxAha
kHila8PxozHSC2MkjUDvCZqvP8k5cXa70bzN0N59UMTGrroIVyhUZWXaYVu4fHrKC9wA7ez288+N
PbNcV+KeObEm1sGGpodoS8GxRY/me/06xnbhWxAkhVhweVC3rK08YDA2hBWgO/uSNxIOxFhj67aY
yMbsgkqV92hB3NcQBJ76X1l2b4QvaIu61VrXnN26CmrZU4fkBsoAHWVObjzlMjSfYmheXZ+F1fUl
ELFBqVxF2mzZxCe3XzSTGS252D6a9qSrt8mQ2Pp8l+Rbw7+cbJALoGMD15IMGK2oysusRgOCFg6I
DC86fTZR9K+z27L5gyfIaxLrUBu/D8lRCv/+4QjDqPfpGB8BReOy504GyCBdl5pGjVVuf9aU2wxR
rcUdYnw2PyLDjtot5OnlQgMFgrgFl6OiIkm+HNgTg5MMeZm0bhBbysUdXCMquD1WELKwKvo1hkNS
ges0M6YNb3PpBxazCwRluf9R1j43O9B5KMwOHpBkb5K26+jzHG942ctLZMG3wMWCm2EpcwhT2fQZ
GtQimIDC1TTF7jRotk5f6TQDv1n64V8DhU3YQ5yB7kgktnQx3uzNrJUMHe5AzlR1X+ooHePhEv1Q
qngjKXOJB/gyRamG5DTYaS9eV1A5HHGDzEH1q6iLXS71bq+3N0032l0duQNP/ZYV6NCKgrG9G7r6
MZ9v8IZ2yp5x4AUGR8+2RJHWNhI2rIXzAhQf/jlf0XTRe4lyXKFK/h1NK/bk9yiqqvuW3XROUv51
GIwXLY4oYOwLbkZMwc6stkhC5DkIy7tB+oMOx34LlXh5IZ6bEAaE+k0TprqCSR6Qvvmp/f0zCN1E
aOtB8RStgiCQOp+wLiekqJcnMiDsPjQKcfSi/lUy47/tXMJmAbYSThNpStBjqYKdHj3dKYvlIAI8
mux6AFUOVXMHRhvyeN07X16I55aWsOfEl4CBC760hiU1Uu1E6X1KYxfNS8HEIjekGy5k7Xyfjku4
C/S0j5WJw1oiHT/BScM0x5i8StpdH9SapwJCDe3OSGeoqCGeD6qZjNzorGUbgIwqzCq3Qv1wnLa0
sS+RJ8syLUR3IN1ChUZkXhkro0HogqSCBJdBYhuJcjuJpsIeo9odot8FbZ6VsbofUrbTJLuN6cbd
KnKvIL92/gXChsfZLUKEM7gKusSXovZm8ZqU0eOU+ni8ZHL3msWVH4eumnlp54zyFmZ1da4hyol5
BnZLESubYd/qA+8wB3J1ZwGsUBo3Uve3LfnLKHUgRZcELe5YIWozJJ5VHUeigwwfxfyEpqnNpPma
58A6Ag6B/YIqjnAOBrnoOtwTiFJAJ9O8XN+PlyEQvv/kx4Vtn+tqy2YLP95Jx7R8qqLbmaDh07tu
ZfUoA9OGzBpiIEMsoagM5U/otSC2bfZh6RhSgEJv0jj94F83tHZt4Nm66Kij4ReY3vPjJU9mqHQV
DKGWcytF830Wpp8gB3jV1H0Y8m8qHvW2WW6kDdc2GvQzcazhQZYa0bnVBLyk6SCnclClrZM0t5J6
XwBg/x+GdmJEWClDTgDEMRI5GDl9rVjvlSP3wW3gVBbENVPVa0zTB7vlhsNa84t4vi2VUIBWMbrz
scVTiwT9UMPfN9+I+UDq3tb0e8xskuC90LxdH+TaTKLvCzUVlPNQxhachppVEzYrrNFufG8lFkhj
e5NLyeG6mbVdf2pGGFRBo66uo0oO4sIzuJMnQVIgjf163craZgTo4KsNA3el6IMZTTVUsBs5YPtM
uVNrm0w+90IJXL9sS6FkdeKWVyqqoQDOizXeqdZJPai4vgzID+cR85TkjeJ6uT6i1XkDsBwF64XJ
SISmQHK8btFbIQdWvJ/Q5sW1exMFNqidXrezNhrw3YDFB1miS3UPcHGzpGk5ghk4CR26gQomTEl+
XreyNppTK8Jmawotr/toQC3jsW8/FfNdmnbqXzf+4IJAZI13/SLaimemcH6A/+RZKcvBpB6nadfJ
TtiDX29jwtYcLDYYKjJo+kPhc5nQk1hJwupX06TJaD29KzAGvW+dkTmUT952OXL55PPcgQLKHuCT
8CcEBi8KrKOKvNYo8WCeETJ3Y5pAW7AZn6+vziVJB0oxUKdbrg3shAshRXy73CRTyIM6D2rzfQAL
WBkU1Y2lfpeU16Z2Q5Dnf+oPQ7LLiyAGV0g23VjPsXSMwG3p6qkdOvpPrXfbzL/+aSsJzPNPE6Zb
ntoW+Al8WvnBD5n7NO8m/7t8Y3zfsLNcHJcz/e8ULDv4ZFmTlBahFcFOB6qD+XZgkKEoXZN6hXaI
Wpt+H9JHXdtHL5v+5CtwuWZauElTLL02cJhuykMsH7RwZxTIONuqcjTafZ686YBuvUuRaU+hH+ZO
/K2UHiofXDeNlNn0aSZIsrKbdD/rnko/O3XXkJtmvmX4y5C08qOX5KlidtFBgVY6Fha6v2c73JIQ
/ko4XBuG8CyyzIE3Gqc8aNE4Hx+b5AXCOxCef+kUYqcosJimnSDf1Ef+PDjR9FnetnnpM+kpTnYp
IOhJebDGd6OKDnpgsHelfigK19AhZVrpaKlzszl1jN4urJdE+tMOzI5BS5Fs3P1fhcdrw1iumpON
QKLRpPXIhkAvHlATHCt31iAgyfYLe81sc6d8iX7ldnMwQ3eGv+wLO703SodgFeogA+datI/NO8lJ
2dtkuZweOh65afIKbfOaBN19/Dge2FH1dBTgae9h0mwsS3NU8ufSLx+k0VGne/3Roo958pJKd6O8
q+zheXytFTtO7/kdgVKZCq4+dBzeyOE9zV3Q5dBNFvjFJ19MBJBS2sJTtbRrn09ENVlSOyLlEIBy
i7nRlEOLvKnnQ16XzLHGQg2SEpyBTCP32ZQPUATrQQA3Tlud6l+8Mecfoip4fyL1DHlRJE6E86Fk
vO7BJwuNYGwXgDgdxeDfONLcyKw6c9MF1mdt6nYDmQHQv3oZJZ4mH+j0IzWoDdySNxr2hBwLmOLB
KZ0NqQeSsv2S7M2i1K5lu+4lp9v1pNlbS0IfjbZWHnQt2ctkI3zdHIswqWpfqnVFo2F5BEyRY74b
ewnHorzXApZ6I7MA4vXGcU97N87B1RUhW4yKZHlIlfvkXjNtXdrHXsx3JYQNVJeXv0s/OiLBaEJ7
pLdxXYBy87prvLy7Mf0LsTJSqhYAKsL0R1XJB5CQD8EP/fCgPVz/8ZW36/mvCxMSaxEelRl+Pexm
rEXj5+quswB8L52liCEpd5TPXjfl33vtpq0YHk3RVu72q3P+YoehPcdEeyK2mgjltJImkfM+GQAk
mYDMlR5AKGaXQ/RQpsaxiGe7Uhugn+HGShQMJtWVaycMs12p0qfemp8jPv1C/u42aqzCznh7y+tw
j2LNU8hyLKoTK5rL0Pwo+XRU9sU8eODG1qzA7J+GAnhqkzhM2nJkF8cXEwv0lw4W8kXRXbjQKlnj
eWYVQ9AkkKSuE7fMOYodXoiax/U1FLlYkX84NyXskKpR9LphzYDYgTw1rEDXL6AqJXkErciLZsRu
VkgAjpuurE23fMjeeVq5xVMXfWZtZ4OuZs8t2e61j6E5arnuqMa4U/P9xldexlL4ygVYgCAH9VBD
CA9Dxq2yjeYhYFls+pPEfSgAtm7OCHELqUtuSglajMyEz091r5eM2u10nrhSO1G7zgrFmVtJx8Hr
e78GjsTXwWNxE7EC7BVjUXhxbdnwkjnyLDPBk7Ejfqvq3dP1YYhU3/872YilAccHtwVIJ87dMjon
FqHhdghKsEaaKlgjexCNSqVx0Ge+a42DZe3G6UOXHBrd1jRZ9FoLZfAtZTpUiGSG9EMFevP6Vy1G
hQMEUA1qdyiCoCnRFHYAQHvKMrVDMFjhU0FBrv6oMN3v23wPpGvNg2juNiLDleWESTSSLhVJhKzC
w3KEdm9EUxkm08aZkyP4J//LoCDsTQlgbHhbLCHjSSRQdeYgddk4BAUCgCjadeqdqUKzh+8ylJr7
Y7nFx7vM0sUsnhgUdih6LAujLGFwGD0ttiGuPBq7yfD41om9bOswVSA26RfPA6pyIra7Af/1kI2Y
PMXcJyAsRox1a9wx+a791bzyLPSZsuEkFj9+ObZ/LQovwDCzwnxmsBiDHtkpfwG/fujj/2IEIQtA
tSaw8pawJ3rQiVukVIbAqkI7n37QUPLj/EmL+KHPf/CtQsDqrj8xJ2yQQs/nqowwpuww3MrEse7b
g5TYxbHdaABYuYLBbfnvuISNMan6VKcTDPHkRS0XFfPfpnQDlq+NM7Xy2sK+ODEkvLb6NoPaiAUf
qb3nu/4z/J472h8dDaJ2u1HcWN+CJ6aE+ylT5w5N6DCVPDQPmmxLXu/nLvGbIy4Qc+Mob02g4J9m
5F0rc4SxycmfwAMw3IOG4roLXItkzuZOiGQSDbUFs1nm7j564J3d/eRvvRsdZb8/AMe2JV++OYHC
RZBGRtOWiCWCzkezQf2S77SdDD1e6WAkdrjFFXGZJzrbGWLdrqhHWurmNKDGsOf9XTtiL26BBNbu
ttMpFFmEY953NJZxfvvMrmMn3xeRXczuHKiFg30R2dBK2Fm+bLsm96IfG6dsdYjYc6jlAP2NLuJz
fy+NcVFIIdwvOhCOWQtPPyp2sdWJuL5PTswIe5EmeR5LEg4zC2bNLT+70h2RaeA+H3waMWeq4fkj
DwRZzkYItDVAYYeakqokyXJl6qlnJbvI2FmQ2904BqtHDRllVMPAVIUu6vNZrPKeJR1X8VwoDvou
udGCMrOJk9w3nU16uzxknsxt6VFvNgLe9QOx9J9BgQDBtdh/1oGeJQUBCbYosiFcnff9OzVKzywC
K4XYnIwupuo7SNecQQ83/MsX1Fy83hYGHLRILh0l4hs1m7u26kID11sdPerZriVvZsZ3enEzy/eG
BtZa9rPRbT0BnZZ6q8Sxq7Ogb3dD821aPo5+l6nP9P3fs8zipgfJAQov6EcC+6XgJcK45OCYzdBs
Ej9Vwx9p/jENrxtLvrav/rVxgQ1L1DjqgLsZg+TGIHuQ8/lZEN0RKKOBr+qRPNsDtM6v21w1uQSb
oA9bJDyEG1GWCpNVCoY1jR+tejeWO918vG5iLWIB/P4fE8snnIR/pgYBmx4dXUH4ojvzvrPp3XiM
tkKxtRji1IrgdAywUuHxkY5wec8mTW2SSLs5A+CF7Br50Hb7TTYxZd3kImaHnD8Bfcn5wNRqyAvQ
UowB2Da8cs88lBfMuxoqzNRp9vw4Hs2H+OfsE4iyaofrk7rmHVAz+ce24B3MvLCMeS7GgOw4qifo
9juSl+smLjv3ly2Pqv+CIFLBzCPYyJEAUvQWNhoXMOu9dYh33T7dmU61058kP/etjZLAstnEw39q
UIgDcznVx66CwcEZ7S3qpNUZOxmNsNNbLR/MpMsxY/mAHvn6Xhl/RhK/wwpunClRMnR5Wp5NnLDj
xyacwpFjHNKzXz9VUA9kHyBpOnDbOsz7+Fi76ZEc6sO4y/bqe3Jnfg/vpqB92AgNV882YDXgZQE/
Kjr0hP0JnetOTTFiA/Tgd5lk2EpVbF1Ty5pcrJkGkQ6IFgD9JJavLeARK21ZM+rHL92zfrQ8MFbv
45vmrj303N/Yk8ulfs2ccPVqCUnLsqjGoP3T7ulzh5On+bGnBNV+eBjeo7vs4xn5340Lf3XvnAxS
cP5pMWcxocvGBN//4AEuCY2rb2m/kcTbMPP1qjjxlLk8Fn1JYIZbewkac/P9rN+hO+n6HK6lmQDL
+GfJvu7/EzNgikdbj1nCTL3Pc9faVQdS23bhQq7DVY7ts25D9y59MLza0R75UTla/3/zKcY2EyvB
zdbXmE/yLo+7KFLstBnBg7sRTqyegC8OWPQ9AHCyTPjJSNEhKtOy7cagnncAkaKOPcne9dlc9Vkn
JoQoNDfB4BsiwR+MNAE69U7BVF63sAKMgjs5MSHs+TKueDJZGEX+ONR28d1Q7ay4LfgTUHOfREaz
KIDyG0ZF3bP/9WEnRoUtT0xGlKzDuJA9Z7b2c76ZPqxdsweNnm/eyr8Q8JJfyf6ofcdzQqrsLY6H
jVEDZX6+dnrXjyltG3zAdN/a5Ng65Lde2e2AZI6NTvqPfovh/PpuQUbs3OLUNlyOK8wzaPAtaRfH
Xttt3HDr7gtbUTFNHDIqLGXOJKI3BtyXhUYO8pqz5/oBZMX2Zg1/NYjHKf7HkrB+clgPbdjiiKWv
wxF0ur56qPbhvnJAdPKfnDKCL8jAAbqHLN/5xIXtHMkEGnkBV917jUM20tbeh7v5jTKb3JjH4Tfp
nfBX6eKlW7ANd7b6DgTvzj/WhUPOwqjQIVaJqDl3oAJT/qFI+R3YZ6rayDJaz/Xvttgs5qw+VE6t
Cuc+biq15oD8AKeOyiZlN7Lmau0huR812bGyxramx4IeWPYWkZ80itCH7IfDIe5+pax4Y8VLMvK7
btL201bv0LKyF1fkyXwIe6wGe1epV8tqNG+6KoFoyZtNW/1VxI8sg3Tmf3qpnk6FsNXKGKTes8Kx
1UJPgygxbuXaOaAMj+sSlR672N9UuRt/o4f/4hj/HamYS1FCPZnnECNN6kP20EwMHXRvpPEZ/9Yo
v+vsB1cQclmP3SbWYD02PjEt+IpeouiPSrD88mN4Sx4hQ+tRp/IG17Jrdzw2trrhOVbvmRODQjDe
UUMGC408BswqFbeWRjQjhpK2kbpZjUBOrAgReKwq2QSKCgwr2TfQH8TbgqZHffOlu0zPlT0qFgqN
qUxT1i+utnb5QeXfc/m+V3Q7CW2tIktZvpTutYlv3GrL1r9mVnBUiHl0ecowPBAvpQ69C31rP3V2
/XZ9Y65dJGjFhr4KiioEjSXn/jAPmyjJunkMyil2yLjjFaLGLVqZVSNoV0HPHiiyYOncyCgpJaQ3
Nbzc1SOtFKfuHlVjqzlmy4jg5aIS9CxGqOKJq72y3rJlcuiKp+uztbazjZOBCP4qqXTOWhU2rPA5
TH5KUIq7bmDNIZ4aEJZjaAb0SSgwAHyVNTk9xHsqj9QHNIqMJZrVNi6k1fEgd4W+RhTB0at4vjBJ
1Sq9UsJcdZCcLUKI1QU5+XFhQcbISNKyx4+ne5QE36WNF8hXo7Z4QpZmof/7eGExlmzkONb4ffU2
tx/H+xH6Rnb9mHwoj+xb5/zBv/jXV2fVlZ6aFJfHsqyhMxW8IOMX8AoBmBceO7N2+txwrRaMU+0n
+NKK6bmqG0AEZdCzQpV5Yt83vmOZOmHoaENZBo4kH0WL9/m6NSHTu8TUcaCyODcdbmjVh2XF0TFR
p4x5emZAhzQeZIDKlEzOn8Oo0kFakSjKeEgbk+452pMzV9JrOQWvW24dDaMYbzqD9gwwsWoLx7/2
vUsrKVYLvuaiB8pKrEzqhmVbt+gOLvpc+lXWdbZTGZ2cIjSiwJy1rWaQVaOLt4EsFZqcxILnqI5y
DMp4vKj4izp8UEiPVjrePb8r/fn6eqzs9KV9HE8Q0K4BdrH895O3G4e4SzZksJSOmu7qdUT2idqU
Dh4GdGPXrwwKXGCgXQdjLt6+4sozrZJ6XQaqFuIxcp2in3O+gapXKN1OJP92fVgrVxDArgCTIFWy
tDEIu32ijR62egjgPZffkHkF1IreLS15WnknJ7ML/ozH6xZX7nS0WEFLcCGb0KjIrM1RKUJXuyKj
k4EyP59T6lpQxzv0M923EEjZ/Qdzy0QioQzeAfFtHxVWUQ4F0MMUnJsaiiRSp+9S2fpkZrN1Pa0s
HPqSll4WDZ3rF7StsZVDlG3IlEAvQ7APN040zk6KBnaiz9+abqvktLZ2Ckj5ABhBqxDa88+3ZF1F
JukAaAeB0uzH075rG+rGieRZzDy2ZvFeE+Xz72dz4XXBTAJXDobRc5PcZLIc5pYcpH+0XPuTdzX0
Kn4pqvHnP9jBkgF0oqAFXsz1dnFjQhK3V4Ic+gbp9IH+9E6x2/YvhduXtAJcB16+YBZWFjTk+XgU
tTaKtONKwMro3aSVP8yGC/7UjU24VoBH9zDaa0HVoOFVKixV2aYtASBJCVSpmh8NI+/cHK8wXxmV
0bMoN71p7NpPiyYSeHY5O3DDGt3rc7qyOxeN4YUBCwJVF5wKvZqOLEatMLAAT+1S7mdW5VuM3XZU
9aItWqq1F/+ZOcGzKHpU6tC/UAIzkZ0KRcnKrF19/AkXSrN0R3ABEZ05Y0H8CEqmfx9kwTqEAgBx
BLZRFx5E46SEdQFC16BUStsMceXN4W6gFuDSt1W1y2T9dyZVG02wKwcS9zUobpa+Gyj6CEYtEP22
mH3sWqjPQ5K3eCu4dpDkb6WR+RqpNlCnawtqANcI3goYNMTzbylFFFIOwG4HrHCRAFweVjdxnfp5
y6DIaoQbCfy14SFwRZfvolIkizS4ajqrcklyNWCRM8uohAIOyOpbzkA93dwkALD8/YZFny1OP9py
UH4UdlA3TT0pUXMOyrm3F+ZkiIpn8T4HKjtX440weeVaQkfOP8bEZDeZh9GqzVYNeo7eH67UaGjC
ozaP4+ih41uCjCtBOahM0fKIjmMCElf13O9EJFNTU69VdGOAZQxvGgDmoWawceLXrYAKA7sSl7zo
deS0DXszbdSgHTpAL2PyhxRxvuXbViIjkPtjILAA3mIRSIzmlbnv9B7L1Fi8spsumR8KuZkekIpq
PbzZkGnKDY9VkAmuQsjjSSVIzZMRWnTRiEs5YrV2rOSZ2Lhaxo1lXeFYBZoS5WTQDKqgPxOZZKx4
nJtaHdQgimZQuiEJF9FdSuhhUAo3z4LQyD/6uA/a5lG2dkVt2mx+bfIdpO9AXLZBFLB2YkGraFoG
QknI6gg7GvCQJJcMOAhA7fv2g4Ksryl3ITTmSbpham3tgay3FAAXcGhFaZaIzUZbqpISgASh36fY
a06Wol35+hFdg1gT1PNwQL+eaF8PuJOwOCuaKuc9wxbLoepQzqq+H8KI740R0xtbhfw04xnjlhZ7
K0Oss4FusR1aqQ8Q2PpGdNIfemsY/WYyFU9BS6E/qjNzmoFrjo5fRotriC6dAjpLVpep/jSEpQuq
0syzLHQoUW0me25Uhl0UteJ2g/RqaGl+iLgSYlrl97YfdT/t8y1F5zVXaBFEXovQo4oA7Pz81maZ
8mHW1aAOk2jfW3IY6FWV/tKj9vuQo15GlMZyx6zRNgKjVcOobi79uYDhGMIOilKqlR2jajBLwNSB
RLuICr9qm3sTFMUam45lpmy8fNZ2EqC4aCZcWjHBhXI+VinumzHSMw30iCq1WXwcW7Q4XN9Hq9EC
iEFwRX4Fz2LAVxt6tTD8wv0Wu6n161302n6nM2jibKTrf25mRdbS9CCO/NegMCoooim9GsIgAH42
4PzKT1AgZx/kGZ312gd7YJrbh3bpb4xz+VnhVY/FAxkJIltYF0EaepWaSsNNNRggzxi52X16S264
7su9rdwZO/raPzRbdOhrKQ0wrFo6vA6iD/jC8xVsC30cQXyBQ9r3DrrgEmiUDZ4hv1mJNx7RXkPx
3HtNZMnOkj/od9oY89rVSnH7oIEX9RjAqc7Nj2WI0GEI1UCSrBktIHrzFma1OTs6NHYOeVkNPpfJ
7KEQDJwyk2q/ZmZ5LJluuQatnwsJAitE6VJviIvmpt1slFy7wRBAgSMGjPQLcdv5B8ZUgpyMlGiB
UlnzU4mOJ0/VOmNXasMWGGPt/P5r6oJnJ52mgmoZ04AR9EgcOUQ/UDVE42V5QFBwo5YbIcBa3RLC
o/83Njwxzsc2pBNp1BRj6/XqONX8dsplf5DqOzza/AQJjEoNFC3zJTI50VA7zZYq7uqIvxgFFl0e
KsLt0XrEcT/HGvJCVgk6nPa9kmVXNecfFUk7O5nZrog3Iacre27JZxhApi8UOLqQriFyOEoswUM1
1o7paO1Cgzn6pN7R+Xf3xh7rDuWx8ZaZVaCaljvjQ2pz2E0gHt4+fivbC+cdlzBiEJB4iT3fIaNh
Ec1IC5hLF4nxLWyloI6JE3sZv5t62VYr+ShX94zsm/yJFOEDs37IIdu4OlaCj0U1FVEHmPzRuiFM
SWSyNtP0QVkoerDScD+hN80hekw/U/DC/P2hhzVwScl4xaP3almgk8CgGId6qMLltYm3iKFAHKiY
dlaVvg3EQPco2mErN+4yL1N7PFUC02RukbPHsWkf4qLzpM1iy9oVY4JNmICRGQyGoGI4/yI+kSgv
JTwJG7l+ndWXSA/tMMufKc89Y4Is5mgxm7Lx0GlvarHVKLE2+2CDXlKI4JLHTji33qeE9BRVkoBL
wKpNR6VNvWKA6MzwqtCn65O/BAHCJQN14/+zBU6mc1taU0ZW18CW0h6n166wB92mb+SGdMd4K7+2
drkgjYfIGvSBC4xACIUSLL2VVaka6Ci1K3xywKZoR78fkwb9zLk9EHZLusmZusgBn2gdPk7gvbo+
3pUIxVyY+VF6AjIQjBDn46WkT1IdBN6ByazOhdRt6FAzY/51K18kJOK0GmCoWfCHS5gi3GNowozB
Zxjj0cbDncJ+Qtrhm4YaAGmARtaiYzk2AQ9dDnJDuS7sEFnpfvarqvoTTcqOwgNlQ+zE7HdZcGec
84NSRTtey4eEbSGNLp0uMpCLeiHSH6AEF9MfmV5BsDHFa7Zr+gGvLq9mL3HntdpBDt2YmZ/Xp2bF
HGJRcCWBt84CtFbYAxrQrUoz4pFVMb7UFmltN8a+wUM95lD07pZaOBm0jWVfieHgTQEHRTISKUmk
8c7XXaFRAVenqEHG0NBPfuZh5eTUpUZy2/dHYr4m86+s/q2DyyOHRHTabaXU/h9fYOBpCUoqYA6F
2xXMAlQawNMZIO+bOO1cgp8vvOnl8M9k/cyVP5GUPLMBDM5S+xnGKu75wuEj312f/svzvswDiPvQ
FUpBzS74ljGCkgiqMmpAXnLD9CK0Wk6530P4vafGvk4fp633z4ozPTcpuJiiKVnOwX0EUH6PnuZU
q31znrUnsOwPnjWZuasnevG71fvcbzItc7oc3UZSX/09RdX5hwj3TAnx9hhOXQ2olEj+mEX1w0Tn
zNeBnnq8Ps0rDgC2AKYFmQaOP1b8fL8RCanZkmDQTaT7ia6jY0uPXxPqFtxwpPY+po9QuSrH0avA
0URKgFzt+bUjDgnv89G3xl8mKoVQ30JL99LtD+GV61+4ku04/0JhNhgEZbqmU5GiK8PfOrrMWedr
lCO7DGWs8Vhlz6qi+7H8FlqHHPpIpcOUuxjvrF7Z+pTFG557y/NPEa7buUFdbsZkBr3pmM988hXZ
QTZ04PusBp+l2yQbYJEVADwsoicaNRiEOLIIMI6qjHYmcMGBrLWDPQz3ZLDn4aapLDsxlINq/a6T
aq+Uu9EACgjtVcq3Ka53XWQiLPUnNG6kjsU2vuqLG1mcB3zOonuCLAxi8fNNU6tVXUoVns9tz7Nv
6hS3XsH46MrTfAuaHul+NpLY7tAW/JTwlsKBFbLHOuVRCc3MBm37d7PvBpeGxHLqMsrcmFpQoqXt
B/4nSE4R+QE1y3elM1PUqbPisUzV/K7vst4dgQZx9DmfDrxvt+Qt1pwOSCTAyAMsK5qvhdtwufIJ
59JXCmTgNvKD02Op0Max9FJySos8aJSZhV3KCrVN1DM2Isy1OweNDkslY8k7ikooupV3qjbDPuG6
W6PWhm5eq4ptcHdIE7Ebmm/xCaz0sUENBeUiQMsRZmA9z5eSmJIZ1lGhAYTag7CEy83ziO5zt4+z
6JdRmNONpvMJ3PYt1DeNUk6datZuWKo0ezWLJ7dpGP0Yqk5xWFxnn7SE+k2R1dGNVIfaxvlbTrqw
7XD1I2sDbueFY0i4mVDryZJa4Vogs3lX6yokaepedYFi7R0V0K2/Tjcu5EwL6h51AVSZBMdTjFxJ
etD4obz6ruoxysh/f8fBYaAwDFA/6O+o4E44ZMh0lg16EBYtiDVqt7YsWyOPJA4dlvX7LLXbt+ve
dPlJcQrRHw4tElSOgdYWxlTmJTerLtGDWcU1mmtycpv1oHXRIktx5D5JvKonlX/d6EqpEJBVC/IS
C20rYhrBqhQVEjIBsRHok/Ee0oTa/YCjHD6bbfqmtalLZeb1OrHnZAtlvXKk8FBFcR6PRGQ8xDzR
SAtaG9zSA9qo4LfR58hLSmP0KB+JH6cSsORcij+bgjUbq7s4QWGql3vVQKfdoiQuBpChSXorxJM1
yDgFRjPHZn1tpo37+/KZAB1vPFOWXlQcDJFIzKoUZKJQyAjSRko8NsWmTaVa20h3rU0iamSoueAy
QmVZ8PdjLpVJMhlGIHc8GCDQakYfY3iIWORVIHqq2vl5Y8cs0bU4eXhUIrGGxyVqnUL4Byll0neV
ZQQQI2ZPS5UFjke2Z6gST3adO82PP/kWqmzlbCAEQmEOfTxQ2RJlCHEttH1V5mRBSRW5L6e7GDQV
E8udIh03igxrtpC7NBUUcQzQniwzfpJKUMea9agiEfCqqLuYSJ6CHloKSLxWgAIlet+YzpXA5SvA
I/pCUg3E+rm5XmlrYEQUE1w+t/p8NDqviHdlqUW2mj7y3rqhuguWyI3HzOW2AcMdZhS0DYhhkCI+
t9rUgHYZ6DQP8nDwWKFwIL7wYKCkseVxcImWJw5txnjjmrg8E4tKioZTga0DdKjwcmtpNJd4sFqB
2qSTXynA2aYJO2xM6eXxPrciXJyTBJBTqRdW0NfRu8agSKvETziEbmiVvtaGABDXD8ObxsDyFAVo
YAH18m+exF41bjiay72EL4FTR0oKajdIip9PsynViST3zAoqUJbl8S1y3tUEgiXwbKFH+/qwF099
fi7PbS0R1Mm+DWlbc4LLIiii5GG20EMYoj0su68yKONeN7Vyayy2kF9FRARWQVEQBHQmem00jRUo
y5RKPP6I03Z05LRK3Z41wCKUjXpkORlB/Gyat6ROh7fr37C2lTTEYUhvoT0TiLLz4f4PaV+23LiO
bPtFjOA8vJKiJEtUeSqXXX5h7KpycQBBgvPw9XfBJ063BPEK4X26o6dwh5IAEolEYuVaE6lANTi2
LgiTB0Bzu24EeNo0JQu4OlIokIGiE+4KATnBl0AQZ6pL2bvHJH+eGPNTCjFQ457WJcCYdJfHNSKf
u8ll9PVrq4mqD6ppKDhYeMK5HJ7uQOeAJZjhqqb1HeAC06OVqCcnndSTYY+qZM+smTMtxNdP2WEc
KJfmiNJ6JQTk3M8TUVHux+Y9S3F70WRVlLVlOzckRABvMqq5rmf3OFAW4M6cu7KOMZkFYcWsLAPd
HIUF1Tzq3o85lbgEn3lxn+FdCXTgeBQFCoHbP9tnUz82pgKpkeOkgADxT4y8cNl1bGvJqmrXVx6T
87aCiRZ+gFNPWJOSEotOveIevepnDH7APuiTTTGHQTn5oyVB26zNGjycN+CbkDQRkZmZ22DOCts9
UhJ3ARCFTcA0CD7e3rQrkRm4N67G5eB190o6bejsfmqa1jmWyks1qcHsVkExS4YiMyLMGyMeVF+y
zjnmoNZtB9WHaOX/2Yjox0ZfujHrMZIiCXT2DSC4TSYDcKyMBJkWboCce143RLiDp+Hqrs/QCJiz
ZD8WMXghSFCbzeb2qqwkA7hFIdKggPvJenHp0Y0+jlamUPVog1HCS6p7Bh5Qc9MU5isnEbDbSYJc
W4k2IGIEwxc6BBBxxJa5uVzogoANGLCzs63vTlAZje/JKjRrs4dOdOgrIGlEDyn/irONWqrJ1M90
UY9InYe9mxUbAsKHbTrJGmvWDAH24v4P0BhJ/6UhJ1FUtdMxf7lVvTd2HZSp9zA0oyTwrJrBkyrQ
L4i7V3VXoA9tvYphxkBbWeqc0vy5t16+7gqcyYvXs+ALYnBLGVGZ6bXqkdadPzeghx3CgX0M5avb
+bLX6ZVIisAGRLHBy+q4Cl3OW4k7EUBwcIPkWxefurra1LaNYt2hl1TFVoIb5Gu50hzCDuopgifk
erKoudOpR8X+ZcZ/x+rL5Qh0KJ/9Ph/omae1mg6JzRG/v8zf3Oqff/f7SLMAGOBZ+2eScvb7BhQM
C7sGvXbv1i2CJjpJidfsby/9mntxuChXcEHdQ0yoaoumDcuBlCfVR2HUwQT0hlb+vm1kdcnPjAix
ObY0ECGmOkYyZKEXD/fw48RK/zHU9wpcvLeNrYWZ8xEJMRpKCQkZOoDxgajcGfo/5dT7xCYbS9YX
shZAEaKhKwGYOgSzBP8yZtvMBywd77GqQI/5Y1qeTJi0t1RWulh1ZQ5Vh/gPtoyoXxFDHM8zWg+x
usWL4OLb/0Jk61OIAX4GBAGoP4UlMq1RW3DDR8cEpf/onfmkzvXBAM1wImudXlsfFNd4bZOrnYsJ
TqpYi5Pi4fNoG1tq+laN26hfDa3EDdZWh0dnPMdDRQIPU5e70wV2LqXIfI5Wj+rWt04LFdSItcEJ
VDXFY7UklV7bR3gN5/0muPGhwnVpjmUkrQxUEI5ODHFfvFTj/xNW5Odt315B2nwCenHaIDUEvoA7
yllMoDlgRJaT8Rf++lQm0zGDkCbax9xtZx1sr/e7LPG1pn/qqiSa1GIjJXNbm1fIJnsqAipew0Vp
zRitVlkDCc/jDFJks/9RuQ8egakZzOGbqni8PWCZNcEtF5vZLCYUCFOa+o3JwhY8kFDv9N1kC+3C
sO6MSpKtrgUrVGQcHFD4D0DZLqdYLUnRaJ2FNCXemWjMdMdhB2p0LrI5oLXg6+ODJiTu0/AHYIj4
beBsPdU6JwOIJyFuwLCMk3fsUYJxk3kDJUhgMH0rkzUtrA4PIoxoU9JQhBUt2nliaFMFR9UBDNYp
8Yey9g26R9UZSaYMNbG2LdASynsduQC7CEWEXhdItvUWXDWgELMPenyyckmX+MozMdKJMxvCTqdL
VnkWwTvVhMwfeC9sPzPo3O+jpm1mU/fNco/3sCH73fWSGLM2l4jK/KJm2ZhRoRqBE7XX27HReBVv
gWJTlfwebSWY5h3Sze1tT1mbSa7WBzwnCgPY/ZeeoqWD0c8JbNl1HMbE+lHWLOhaKvH+dTMWaoPo
iAALqmCGy7/PBM28uH4+QoyqhYOMBZMYWTsC4AxcCxXhGfWVy7GgDFkrSES145jUwUh2CfRyG/dh
mSR3wpVjEyRlwBRzaa1rRd7SZmBd5ncByB0u/oTnur1etXp4e2VWRsPDBK8VoWCE1qfL0SymNk9V
OUFupadTmBhmGxqL5g/JBB00pkgi4soC4W6D2iIg8Z+tJJfWqrGyjHRELmXmz7lzWtontuxuD2jd
BFgs4dkgsRNP6BgXpj7ucUIXgJP5amKfyrmFGHQtI3KVGRJ27uS2hNUY7NFmf/vsyNLH2ZIk6asm
8BDDa4ZQtxbfEDq8eesZH8u8lOiEP+D8Ai2oZMJW/QyddyAcw+vBVYMrVTIlS8dUOxpa3J3o7Jl3
eDV9vb0qq27GW+tMA2FAVYXJGtHfYhGNacfCHLsNiy0SKKYV77sFrciZB2jtbXtrcZVnm+A7R+Pi
df/B0nqjVfWldlSXur8bFWXZmFadByj1qKgVKWnoZNTaaaSGow852io0nW0GZZQhoNZGzsvNEH+0
QHkj4vY5r6vlKDlSjir3E/3UevGPodzYSv8kGfL1swzvXAQPKNCTwJWKerv6qNpzCfZUkGU00dIe
Oqi2FP6OfEfK2Ek8k4cFoaII0QCOKOPVPsT0y4084eVgcEbYAvLLt0BUNCPBgLi7w9jWNF9uj2wl
j+KIAqAXIWal4/310hhLxnlSW6xlRdE4eFRcQHLt96VnG9f4IVXRXLeGty1Edx3YQP73s6xGw5N1
nTYYWoMTGCoGeJAMzD81OBVtyQm85ho4pP5jScifui5H8KewNGi+4vxi9H20xsAuJWu1FkXOzIhJ
bzF6aHkekTS17utgN4Ga/kM9SWDnnyr6w7kNIdVNpnEk7cD9wXd3Fdv1TvitW4L+z1hIRrPmeUg5
VaBMoUIFZY7L5Vk8tx6gRoFUwmD6ZkEDV2jZFLApnm2WlCX3S5fKTsmr4QEjiWwT2FlgafAcKLh7
m+UqmnRd76gvi6/Hyd2YDG9dv508724AyVm2/BlJ+uO221+tG8pMPCwjxwBkDiD9y5GqTWYOzaAr
R4VW90p9B6mOJ89qZRnoVdjgZoCF5cgRfuEUrwwFo4pnxsqxoOCC8r6Dta32a/RJofUu2fYZaC9L
STF1ZWQ4CvCOi4YltNWI9/WSLGhqMNU0IoAg5e2uGxaQ4klcUmZEOHJmBP+hJnoaQVoqzcKEbAz3
7csrdDEOYeqg9qgbFGp4UWqD8Q5VOuxgGcnd1fHML8pncyW4nlJ7uNSNcxrZh3LbfPnMwK8DU4Ld
hJIz79a79LEhK/DzDlZiLL+hpu9br57zs5i2yXToqr8JnQN3+Lpb87o9gLhoDQRJAl+3s/ha2yar
Orqk0TwC/ew1Pjp8g2mQhImr2MoHhroS7yvBh4ut0WOS4imos9MIOXagqASQj9bX6GEe/t72gat4
dGlIvEappWsrrW6k0ZDHuPy+0iyKQWEMoLUqQ3hdezQqQWgw5EBmjOnq0AV9WGU3Fo0ybBswZHYF
pMC+fFrgh8+NCMsztCYKJAuMKGl8UD1YUNotpV/enLCC/n+e1kJ9XARkx7OVD0Nu0mhx/zGnNiiL
Q5lKVuazbHVxKPGhnBkRhgL5MYJyoUEjJwFeio7hQJ1Nw8jb7A4n0NFr/hg3vt6bYToDhWg0aDFk
dQScYjA1DM1IsvLF2gKCghltfmCTARhdOPDTtIOgapllkZdGzHLwTLWTKtJIbIiKoOYym3mqpVk0
ee+N6gV8D9dgd7jt9TIrwnlvkhQ8rQ1G0tgvVst8qj33ugxtJzMiRPCxbGeWcSNe8pSpLNDmbmNl
ieSefc2cCngsbqS4MALXgZZXIaNo9SyrGqrSqB0Kn7jpfo4Tn5g+8BJuT05qz8Kqr3wwA0Ra9ZrZ
H0bRbIeWAq9NAlJ8wHn2amve6RkDD++4uT3T14EM93M8O+MLUT8Hq8RluPTUdGSAcVURM1tAhx2F
bHvNhhhiB1262eiz3W171+fNpT1hZR3CEo04aRXVQB+ZS7uJ+/+jBWFZSdFDFGkkVTSRBOqBH5ns
vnCdrV0OQTiWBzWeU8vCEPCeOfSc8gt2lA/Nfmwqe4OyaGhPkoNUNmvCKd0SgislK6rIqCxINp4G
R5XM2spmuPAD/vezY9Mbq6bq47yKem03Ld5xsQ4WySRAwlUjEIOzHRQCwK8lLM1sZWlSTKyKZryp
BHi4fRsYYkhcNh9f9zJ+/uOKjg2HV/XL0ZAMwvHOUlcRTRcu+pll5jd0h8mwUCubB89BSG4+5Qxg
6NKM1gLHraB1OIIWUuwE7tvYotdylESQNStIMkBzAPYiALyFWWs7yFlmyGoiooSUqY91pf412ztg
1mVglBU3w8qgbQ482HjDEBtlyxGNyINdVpG3lNUxtlN962Xtj9trs+IE/LkTREx4QeAKGpeTpqJD
hJnUrKJcTdq7SWuSX1DNyv0O5TtZiF+bunNbwtSNEBVHaRi2suVFrZs7y/o54Uw2ITp3e1DXqDhc
GlGx5WUYZIV4vrscVTfMqJwMNnaoo2wLZATBQvoda5rAMIrNoNKgqpP7IrWhPfFw2/ZKPLowLUwo
ikqUM0NgV+FV3Ifv65sCqWhahV3xxwNI3VGKqM/AKXfb7urk6iD/0y0ki5ojpBsaiVuNNFUVtf7k
PhYqtNz2znB328iqt/zXiHhLBUEEuEQG7GR1dDcxe+nzFBxSziB72VpzfZRKUNZHazDq+8IkAiaq
mnhEgFd2qXkwIBe3mYtapkpync3zEhrIQ3hriI7XkUsv0d3GImacMGRPeBdU6HFy+m+ohP3O0Nbq
e6aMJXh19tAMAn8EHRYYgi7tGVVvloYD13CzqgzJvFShUjTutlJTXeINaxPo4N0ajzA2VywUYmFL
estuDMIir453rd6i7TW2emBkvu4PgBUheACBihYJ0el6jeILKha17sNs15sUN6GWDuFtKyuDQfGA
Q7+Ak0J8F9apywp3MeqORaa609E319J/kXehMIKUkDPC4v4trEza5UqRNkMdkYw9uFVxrNLlw9TT
D6v8sqYPQPsAGHKCeZCe4PX20gn6gpJS8zIa5fk/SvWKW4HpPN6er2s/uzQhLH5H0SIzVDmN8Ng3
DZmPHgutfLlt4zrMwQbaHVCoBc70im1tSbN4gBYxjaBbfBfbxzp9qceTmzwZxU4FP41MeO56r17a
E6bNjmM8m+mw56FeoZ7mgJQvo3unepvb41qbO2RD4K1DTR2lGP73s8xLJ/gHKvg0Yi0URRP7WGQn
E+QMX7WCdMgCGwR69T4NXVpx8yqxlXKi0TSZ4TQ/DWa5kRaTrpcIRlwDj9kGsiJkEZdG6hrBs7Zx
uR/rJagmqCpD93kZ/mbpFKDZstq1lYyD8/oQujQpxO1u1junH3DTzy0l0MYfDlB6cIjR/bKHw44H
9DFk7AAHFs8hAIsye1J12BnNkKJBygPTgBRDuzIaIA+4nU+aCkvYRzPDIURsh0Y6KwIn1nAroyga
qM/SpbqOcIjSZ5aEODovVGWdBUte/5pNJ2+UsQ5dGwAiy0BgQ2+oirKvsDC6q2goKM3xsYbcIGm3
cyaD511PFu9G4uBP5F4AfwohlJSpobG28o5K34RE+ZHQBc3d5aHUZVpR123dHIsF8BK4W9CPhOvf
pWPPi8Yaw6hjwCj+lB06AH/gwWO7OLGvz76y6PtBOaDZWXHnXwyVBNZFSXNndFkIxeWv7mPUsyDv
CdgWh6aLjXos9/rFGBbQnc3uGDFngJrDiGeCxlNlys7Xuxm8cpwmC+/DQFqKpPxpA01DRroYTyHd
jrkoRBDQ16flP3qJjgs6Q7JZf2z01y8PEBPN3yU8AFOv2AxH0Ku1uNkoR2YMG92IsuSlTGT1pevY
jkshmsKREuGcx8vf5XpOlWcYY4eqam3GWw+CK4iIyext5/QdctlfHhCcE48fHDMAikshKLpWUxts
SLIIPI2/Cue91B5Jaf24bWRltyFo4HjEuYjuTZHYsOzKAS/MBPqMbpduFhCcBUqayaSiVqbNQ9YK
fB3gieBgEIaiF329zChIA2F3AhPLN6P9lpuPGh0O5vzr9oB4pLssruKmi1dthzfDIo4IkVCnKQhr
YgXFOXfY0BS84ssuNtqthvf1gv2tbUlB//oUhj000vNVwq4S6Rr7FGnyknpZZMbz3kyXyGLK0QN5
xu1hiTPIK9IoSaBTG5VjTsx06XiZOS1ORnoUNjM6HOtWqfFsRMutWinIl8EVGuSYjS+WXdBth2IL
ugqA9cG/G0LBiuZJYeLmmUdteVC0F/6M1P29PS7R/2AC7a+frLt4Ob16TGzjzCl1kpEoddCSU03J
c2JRWWv29eRZuGCAXwiOruPRUsiUstHNPTJ3JIoBW3OBp4gdPZyH8XcFlsJ8lCGxRJfgY0JDKCjD
AJByMCxhrQajVC1wt0VOi7Js7qNgmTk/b8+bGGM/bbioGaCOBFcX35Gc3s3yxptIVJYsmCHHB7C8
PT2Av8Cf+u+08Yfm/esW0cyL8wOpJi5sgjMsYO6lzCVFxBrtd9Nny0NemeO9a5fqpm6b/C6N7Xk3
QS5qR+pWxsIlbms+XhwlYHFCyQIsIYL/Q9FObRo1LyLTA2dF3rl71ltvnTtu+nHaGctBmuiszTBw
gWChxu4Gfyb33LP0emo6M9NBLxa5i95u0ORrBPHYbU21dvxCIXlgFUYV0kaFsjn4PyT7/SpzwIBx
9wYeGWEM9TsRMav0Su9OVgG92t5FgprVzc7SiiEAO7e1cdqR7dSO1SHRWb/XmJeDC3PKvbtymnrD
L+1yDnXLGp6qLi6OGW2qp4KqmaSAtLJ50ZLvcIT2Jw5MiLVDYsU5NbQimgqHhIViNu+FpTQyJAD3
rPOQ/jkVXP8ZpCXAT4rdR6AOK12tdosofqnY3/weGMdqZ38H+WJ8InrApoB9GMr+truvxAwOpQfQ
ETkMtpiwiT0jdvVFw/Iz7W8zfKTfdOVAn/OX21ZW3PrCipCKmr1TUbzxFBEpj0nrD4T5mvMdHFi1
VfiqjNrHXp3I/45J2MKW0UGkNzeKqKPWFIx6k4CvxlLDuDBACN52yeb26FYCIfAhoPzA1gXRi5hc
DAkhnPOniOYKDI047w/UlBy/a8sE/wC7E+dKwa9d7lKrIH2LHVREVc/SwFJz74SLUHootcJ5qPRi
8VmTS47FtUUDMAXBEKk0Kt6CTVSNso5Q+GMfP8yh5y++tvxO67/5x+3pW4lA0CxBrQe3FBM1K8HO
7Ka16jS4ereDgkbSJDGfoBXVnlhc1uE8KtYdSqzpt7lSfgEpK3sOW7XO2V/5PRmkIoKzKAQN6aDC
oVE9kS0kVGaf1T+dGpjsJhygKrq06XtJJB6z5qFIrlFz9FAeQ9vH5XKO5lgDu2qj2hATn793QsUk
bp7d8PbMrjkmTmi8vyCZB7Um//tZbC8zq3PGBmaK7tCCgMZITkz2zL/mmWiX/Hy8RZehCCUYDasf
Z5XbyHxnD8DCpAVO448yTdnP9hQxPJoo1CJZw9QBMX05mGxIzNGjrIxm9pBlGUpBagDa7bx9NFRf
LcGxV21pDxzBexN3kNi8rzxI0nhhYyf+mENsNDYArO4cNENn9+34pqX7eEgPbJHdhtdm/fxD+Yyd
zXrP8PlD3paRAeJcPFL7i7FdCJWs7bUL4TIDrieHd0MBzyDsGrWv53EmwIbpwwt5MnDPXrRiDzpy
2bF0PRwuS4PTB7hWEJyIYaCreyAYmVpGE618DTxNivar7nNfXaqA04BYIzBEXfqikWdXVXC3J0Ck
Lv7QW9tU+XPboVfSBa4kYaJ9yEBV+OqyWI5oAJvtGBicZgthsvhb4e265U9GD0gQtmk37umigyfb
OLrTH2Zlj7XRBLP9d8y2t7/kCraAbXvxJcL8L3bNFF3Bl9jOxpxDoJzu+3DYQrXkLn1wD8Od8VQN
Phn8ttiy6ttCfPRc3P6Gq0c18RuEY5UZwICAjxpl5c3bGKYBCf3+rfsm23qfwJjLrXc5ViFGZk2n
KBQiHlEd9qG2HaLuzgy17962OuCsO5DH7LAch2O3d8IHMMZulR2YgnfYW1By/7unz42PVqj9sKs2
ZQiG4a0jCafXJxW+D/cd7AV+fxO1r+qpyWuQn5ZRTUizJcaC/e86TaAVfb9TrdwI29SOw7LsZEuw
sgthmddIdNwZIJxzudeNpchtPc/LiCyK37Fd3QdN4bfd3e2VXjMDwiYA6XmvF4qcl2aogrRAneoy
Uq2iwM0HShFmdWqKNMhk5Zi1ubRx+7AA70XryyeJ4Vn08hDLXY8hek0NWL0sAET7ITLiI9jTgMGp
f1pEFmD4x4vexbMnzo+L/gSRSGJxixmwqbSMivrOUuutMn44GFj+DtUvI9bQRF6AGTaJLG0/Stq8
r/oU+A46sy1WbNAAGXdAwpZRs/z20l2roWid/CzqbhNnfl099tPvatgmMuVyqV0hesQLy0lewa7n
2ltn9Da0fajSO+3gwY8qI1h6cD7O7xX0QG570lo0d9EHwUvbJoYuZB65Xi3lMDfYKkqTBykpczy+
o2aktZXsXW3Nk/Aky5lPkFp5Ls+8zjwpNecRTZJmGWUWqH2hJqXsehDjQO1oXLaV1+Vhbjs9KAjL
WrJdPlNG0aXOTItKtyOtlwLY9TJKbCswiPni2e/duNW8fDuY3Z3W2T5ghwu4NZ+9eYP75TgdMv11
aopTbDe7uXtAcX6vP9g1bpm3F+CqDZe73Pm3CUvvmJnhgGsES+8ddGfTavskRWsKp+/aJvODF064
s+D48iSnxedD2fWk8G42UE9AxEUwPNpd7dWQmwMaB4WUu3vwnsc/7Cr4aHwtQGXF74Ii1H3mv/6E
wklANmgtCViQbZMt/+8g9tuge1CSxlyn35gN1I5QQudAaEuIbF3T2Z5CRgTQctdnVVDN9wvdVkW5
S/0a3ILNImOGu94BXOYMiwB0Kkp+4gs59FsmvQdhW5QXi+U7TXKMwVjoK2m9v73S10H73BBK9pf+
nzdGq5ukA5RvcI8xcV4TMHg1phs0qmQSzasIyi1xaDLUXvjL2KUlyBKNqKIAnOH16S9Ul/pgKGgq
OWRXHPfSiuA/bW/3aWcPQHM5HpLALtDZh1fXAW50wVwtfmo1odZD0EAJIaXQ+swyJbW51aVD1Zvz
uaOb6/MLzyKKZY6LMvEZdbwXFGob7aTqL7cX7TpoYZDoN0a8MlBBEE/arHbbMlbHKhofne5QB5Du
WdIgfiOpJA5c35suDfE1PRuLq9dl7gCDH3UeWuE3CtsN9tb6rjaSbb9q53O/8wo3RnRpZyaGWee9
ijnrLOymVy1/9to+yJqDC/Lb25O36vFntvj6nY0pjbvaZQlsdWAEMsJZS4OkDqXFkOuYgak7M8M/
48xM3jeKGbsTAF1OkNg+2qWBeUogJp504aRvb49JNn/Cbc5N3IbSWasiO/vrpjkKk08F6n+KLSW3
kQ1LOJrnntCSFTqgXH2FDq7ylDtT40Pp2deBcB7KbTxr97ORSLqBZAPkn3U2m+0IjazCxgCbxTwV
sbl38mFjjXvUKHzHkGA118eIoOtAPBaNVcLStdqUADNtwdj0N87+WHrnQ4QbzqjRLHAeJm2UuOT6
6P5rUFi+cgGmZK4xqZr1C2rprVsH7V1s3ttPt91kPTqCUfV/Ryasnj0gtUrBVRflWdT/sBT3+9yF
Y/4+N8NuGfce8naP9He4p6MtSuKjn60nl0c73xH/NS6soV14hYY7OIsAVy/9jLXEVyyCSn4DqKWf
2PObo814rADu0glz4oG/0qiz19i2841N8/LgdgpYPRWwd0umhR89V19mg2wRtyRUEUxhwWniDUo8
AmFHv2XHOlAcX3khD/2zTv1FUqZfuQ5jFnifNpeRAghBCHWWQVsvm3E8pO4uM9+MyjfiKbCf2zHo
1J+6ixyH7f7N+DDx6IsFUQzuTJe7xytwirQWYlG3nVUrjL23oX7W3Z1tPCnjS7J8TLXkhOKjEGcU
zG4akHd4mccz0aVFpmltPFAE2YWVD6nnnTptDm+Pam2X4v0LeA5ec77iixjVApyFpQtfdvYdwsBI
j2k/BqP6QOPCT7v32pTUmle3z7lJYZ8aCyjAcxpjHvs3tZsCrYlxU9Agf+RBuISq4ARvN6YHXvzs
yW2f0jn+KqcdaKw4N+N/Bi1sYC+psy4zFSD8zS2OfkKsFNxPrU8cekTtcbPIOKD4aXi1kMCto3oH
NlJLTERNFW8SQNFVkVns+yEOUrrHY4zk+Of7SzQC9gowr6J5Bc8HQn49LWXpTgP6FibrjzFBWikJ
IGSZWLJ9wL3uyg4fCMow4LEQ8yZ1SNIFb89IQZNi4+pvXlBoVaBZPpiQ9Z3+a6ieO8g93PbTlXIg
brEofSAZ4G33YrFCnU3WKItZRckPRTngAZ/6+XcVJFpluTF2szb59Z8429b1rp6Dydy0vSzycr8U
xw3IoAmJFzzv266Ov5+dnupiMmgkOMgXD/e17/n8X8bW898qf6sDtH9g/2Rv9evtca8lqZDoQ28A
mni5stClUaOfjBF67ywqcGvsivusN/2CQXU22+nGiSWzZJ7X7IFgHqUnVNjgTIIT0bG1BiUxWORO
3UvVvJhVdiqLt5KlwM57+6ntHm8PcG1r4FaIM+3zTVKErmnMYpVXpXWkQ7L126jP/V0xOoeimbX9
bUufpDTiAiLX51dQvO4CCX45lxpBa1rjZHXE1y3Zd3fJPtk3dyPqnHipjHflHbtzD8mxuyN7M4j3
TXpKikjdTOEYpaZkolePsPOvEWZaaxZSuhBGQCPTz0rJg9h9y+NTHju71la2rLYOedkhg5CcKasb
6dyucHS2prvwptAa8Ndpa9LNQN1A8SAR9YI11iA7UkPMNHlLiq32BAktu7pvki7oZdtpZTcBJgPy
ZFDigL5W5KYf7Dwu2YjPIN64AUNN3ky+Bg4+g6vjVZJc9BMjJSw96raANYF7B29KIrIY6h+dqdho
OT2CaN+vf3QREl+/2VZ7C//7/ZeGJ890k4Tp9n/+SYKPIViCeaOFsZ8EVqButGAKZxRHVN+QZTPc
8YSvA6cmxPDQMPDJQ3TpmGQe6NxOmAsT5V5c2fAAm/1cLIBfnOVOzcELvpwUF+QqZA5nq9h3tSOZ
oJXV4IIEQHUinwL+RsgqiVmU1B1pG/XjE9/q0B6c71LtPget/e1duBJggD1AfAFSlXN7CpswM1N1
gSxtG43ut06ZNkZxatUuKJdDM+279O62tZUzEdbwHIpzygKnhLDJcmfU2TAsbdRCv2a3bBbqU9kj
4PVO5oyraHlD4gt4Darbl8sHceOUtJSlUZG868WwIXvXDTyI3hS642f1ZmDsW6xJ9vFV4saNajoy
UWD0UN4SVixTSOlZ3ZhGKlFJuAx6GSkzGp2coSGnkupVgF55EvRGe9+SJZNU06/8Bfk9L22CqJdz
kIuYxLSI7aWaOLVAQfNoBDdAQEwah17tNIdkxFWdzD2V3DCu0mFkwrxiw4FoeLEQX2DyiZluUQKq
WulqUMfaz6kdZG1yV+7JbeDxBdgO7qTieRubbT+B6B1EE2lYWiGedB1vG2/N4j1hkvNoZQ4vTPG/
n+UTBnHdxWUgToCrPGdG7dvzA/BNSm0+aOXT7X0gs8WHfWar0nvaG5aZRuXgJ+xZf0v+xAOugpLN
vbYVgCNG0VnDhQIXf2G/Db06u1apwS/y16a3UUL55tS74ghOkOJIu2U/sY/bI7vSvcNV88KkcJ4l
+qCAGoR7BZuewIICdEAXZJO1secONBGof2Xdto+nR3WC8p8TLOYHJWR3+ytW5/ds3DzLOZvfoe0a
x1Iw7srZVO2W7OnJUR4USZTmv3JxTvChIg3mTYAQMBYBGEObL2zW4TFtOvsFXYLMeVxAWXd7LNcX
NMGMMJiZdGWJZ0M4ZrvTqwZyKpXvGcpOyx6zzUnrN2X11Cw+qDZvG74K1oJdIY5WOh0VaIth7+kf
qQsR5skMxsynTSeJXv+fEYKCB+hjKCpZwgi9RU26cgHfAXGhyJgxqEThBpEF3lI9a7mWBegT+6mx
+XfVZTQwKg+I1LT8DuZWW3L2r40ZBU4Hghk4na5IB0iTTmASw5gBezxYWei6Q+iNi69I7KzFTlCA
A7xjODztEua296Dy21ZuGlmEtbu+0l+d0awlAXoteJ4bESJaTistN2YLg2nIhz0G1W9mEsj6gQwu
Yxub9TIU/urs4SkEFRLOFS5m9H1LjGzSMSpPfSDzT89hgWMHnf582zGv33DhmZ9ElGgER5YkYnVd
K7EBuB6zqBo2qbPDo2KQ54dBhYTi81L7M1oMHnQ0+902uzadKP/wNgM0LYI64zKoJGZWlhZ0diKi
7tNpiycz51cTB2oFyNVXhTF4FD23JfjH2KcxyShsaRULRshvSNHHax54bkFwjiSe9HmaYcFDa7aC
XuyilyAn1y2AkheYeMD7xHZ6F8meXrRLFmV+vFEkmeRa7OUYrP/9cf1yMQqI6bkzdwE0zweT/W5Z
LCjb99srvnp+nlsRzk80LqelPfAhNP7ymoXD/re7LULbl+QestHwqTw7r1S9sRRVwWKkyYvZo2ai
1j6adMPbw5EtiODARewV5WzOWbQQy8/6R+nzkMyA4LWxaVdo58R0ga8TwgqPrSYjEpJZELzWaLoO
Y8AQegf73EOZJ5OAYtZimI5UHkcAznSk1ZdLoWhaSnQXS1FrTlDrc1jmbui17zWTrMZqOOHVM5VD
6vAMf2losMA4VVPOreOadxD6/OEZ963xhLMJt3vtNJBZ4mSrxyww+f+xyL/ozMsW3awtlsBi+qCg
qmIWPnsujvMGhEwa2Bd9KXXBqlufGRTmclRnJ7dRsoo05yUBDrNuTiNgD7e9+hpyglj5SfvNG3C4
puXlsEhTtk3dqlmkP9q2D+LTwjdfktDe9SE50nfr0dwW/vg9/8c55Il/V+dbW+IzV4RbPFzjGqRC
TBP1DOiYXH4CZOHopLd2FhXzdnxcftONXR+9+LCwR6swo9n4AWAauVd+JynD097m9gxwTxHz0HPr
wgS0aQGiUEBbIrX9xxhcMCSp4GA7ueMHnf/NwYSyOe6aAE+DGFKw5aVVapWxybe47fkVGekGTAW2
ZERr2xzZFydKtOH+tvC2YwEwrFnMyCKoKO89Lz/Ms6yyurbP0QQMrgaA+nmV/nLJyq7tLWgVIrSr
qm9W2+TNnn9Auev20nAPF5fGAu8ZYF/gi0V/4qWV0TUyvUtiWHE3oDJGerntzD4AIACCpf4yD4GR
ytjbV0+tc6PC0KC4bTHThlE6v+PdZoxVH709r7b2YSfzFliSu1jGbbg2TrA0gUDP0/AOIZaNu5ho
dpyjSRFZl4JibhIukftQ0+2/GhyvT9oARIPm4P+R9l29cftOtF/oClAvr2pb3eIW50WwE1uF6l36
9PfQF79kl+ZdIvkHQV4C7IjkzHA45Ry2s54YYLGruiQ7WvOMp9AGtOnWkrqASUEj0R3qwG6Wou1c
lB/9wvBLTRyoHkBsQo4UmR7GXVdd15hVDyPTcOukOuq8Q6F6FviikSFt4uvlWVJumqgBWv7dApr1
t2I3NmH7npkP6BwShKJfe6Dp13zWr9BbgsFv5msk28m7WcJ+L8F8rz+Vd/bbGg7f4rvpm7lDFW2L
jfHJcbxrUy9+Q4Hislp/Ijuxen0qn7lKUttaHUmD/BwcKleGb/ycb2c/dae7HlXwH8pmPTgBQKEm
d4yuY285lLt8az5e/gqu0p1sAnO9qF3XpXIDPVenx4aSf2o2+my8FnjxoI5CDQE0KIKN513aFHUF
rgnDOV+6jus4Iym6jrMjiBr3puoN1nAFUOsmccL4tni7vD6eXz8VxoRTTjo5SUwgbNmnWxBIqTAt
kRvkvqUwr08BX+hWsmFIqgyDVA15dhw1EFcUpmeY/Uccje6ia/uaNLc0LNUcchVHL2knGnfnmxUK
iOhJQQ0Y/5w7yAq8iVEHYtHj4sE/krsq88v77Dv6yKfNdAsc3vRG9pyX6l56kV7QrXt5h/mrp/gZ
ePOjTMvmMC11UFbMA2dH827epcSPngjGBb5HtxFQEL//Ekijj5IvVoMsJi0uYOLKYBoIkq4m0hx3
2bHt56083QEk5mcKitHKdtGy0Lee4T+K+LS4RgJFBfYm6pYYjz/fYAtp57p0xuw4vFrb4ZF41U2e
et3hrycBqEc6kcOsDdguZT1mU3Y0jCdnRbXO9kvnqOuv0m5sZ4H/4V5xp9LoTp+EsqYKpU1LSOv9
D6SlHiJ/OK7XKFgKU6g0oPl6ZrAO1CxQ7GarCSC/c0CtgP2ritybk7ABVrDXJNvUDszd+DRrG4x3
VU+ddaWiTAoIt8s6wwtT6ADsf+IZR19K6xTVBAsN5zdt08OZX/59vnr8+X3GkRPLiVYjxe+rV/oC
TmHAx5RXlvWAF09tGm4jEPf/Obg/8hifnc32pBC0RRzLTnvPMmtT1sWut2+jyvQiYxfN17Hmqrno
sSU4RRYkZ1SAkGMWEKuF5Lg3g8ubyL8O/5ySzSh/VaZZ1DXYxTFcgugVQ9zo7N51T9J3x7c38R50
BEChW35GL9YPXXGB2RTmhqv+LU7yZ4xy8hmMVajjWK9jh8+ISerK0o9xvGkbUU6ERo9fDAJhM0pO
FGaa3UoJILtrTE1v9eP9i7VdPOPQP6dedGjv0vsmyDaXN5d75Z7IY/ZW1isAeqRLdiTVptDvVtSA
nO6bNl0Zyw3mb0Wehf7cpeUxe4jp8hH1NYgDxL6bjW5xp2/W2m+OFvGM+radBFkybsGEQsb9t5/M
E6EenEzWY+zn5BXBcodAYt8df60e5jkDNEwK1se19xNpzNug0swRd8SntPqoero3u+OH4X1cPjOu
1zqRQs3xxD1rgxUvdjtnx2ILMDxfP4gG4762TdDr5kQCExuBoLIEyhIkDK/zAbH41XwogjrI0HxE
wn6DAarN8g1YFZfX9YmscUk7GHe8FiWexQm0Q99gAJP80N3S73y0qqEvgeydoKvd5mHxE/9Z2shb
7SXxmk21BYViQLaGn7iRt4QiShKRQTIufJ0as8xtHGmkF5BjWC2eJoOoUYAnhU6JU8h8ehMyjrur
E3Q+JVJ2TDH7RrENhSjv3M1FVxVQIU0ULTFReK41aLlCfSJ18LQLRwnxn76f9s1m/IUxtON8Hx8w
uINMTue12+5Yb/qP6nu3KR60oA+G3eDX1/HPeiNM7VB7Z0/89KOYdWuRmgIZGB8l3bShGtR+5/Vu
GiSvdEJHDy/rF9cZnEhj50kWQGl3OV7SuEh0L/UwCef+LN0CQ0L5Bnhe/mVxn5AqFxbHAsmsKsqX
ZoHFDQFA97bz919KmEChk5vpVbuRg/5tfW6DYg++oG10U+Payq4Q7qjutI03/aPtzltpg6GhreC7
+Mr2WxPYQlKag/wpkvFdvnwl3Ug73dN22uABl76t3PUh3ZL98qRty1c8+vbmAf0x1h2IjQDTYdZu
h2foQ/xT8+Rb+Zi50bWIVfxr0zecz+kpMS67WwtDqghOSUO30lND/1reC1AavP27CLCAm7U9FUb3
6sSX2nGdN3oGYfLecVNX24TfFVd3s+BV9BbkBUmnkhivbYC0Xtep/eX6+5DfavVHIUpVcv32qQzG
bw+SnIE5kSo4vGZyg3Z4TCgn4RLG/ozBN2RvNk8fl7WJ+8Y8lck4bRBWg7eug8zYXsJ6wGBdiVaz
KN/08bKto3UvDd02nfq7mQw3tpNcj1MU1vnsS+uy0ZQmiBX7cR1uJFE1Q7gbjMeblyFzugVf5tyD
6tZdAm07BMUmdytP8sZA8pfv5V4EuMmNwU/3g3FpwzQ1ybTinOVN+m3doiXjTveLsPF7QazICzZO
BLEQ/gBTiUwZ2O3HKTCO60F3nU0WTG5yd/mAuXrrKBrq6WDJ+kJ50pFOXqQiJkCsbf1W2RRW5WUi
eMPP2+eLr/wj5XNXT+xQH6POANY9OSrtLs0+lBmY0vbWwatpXsbbGRwIiel46lh7WYkxQG3aJopX
RIvXo8UtX4uHCSMY5dBvtKgK17pHkU/fkkYK4qwNeku7ceT2Kmrye4dE7tg1weVNoobFfD4674Ah
h3w6Kk5sHqBWJnT1Fj14YeoVUBGAGtcSTwWE4SQ4DZ56AZMSOR00paO3ni0RFP2szzOYFI5y32wr
O7/p2jAlgQPAYvI4aH43xp6ai/IPHCVA6ACMVyBaARftS3yy5C1eeF16jNH81o5JqJmInivRqItA
DJuvWmKddEPRI/HZ75Mx8+mkXQ/G3suHxZOCFkYUBYERb6Nl8tzn4yAHJQOuwrGD/gSD/C4s1XLU
AR2SfyTQLzjR5kZyql7vUEjN1/IAdsp9Yc9h2y5P6yCHlxdDnRijeTbsEvglKHWiO5F+yomoqF2B
zaiiKqzmARlT314ULcjn1R+yYDa7fDMmtqCjiHr0ryJRkqPIdchpMkmvdALFjuJg/6Y5KDHG15Ip
yAYMDjrlFv0OgjcV97Qwbf+fNOaFqljdbCkVehH0ye/NVxK9RaKISLQg5lWKXk67GyQ1PfbWOm+i
2HJ8qXAAAVPM74ORWG6m66IkP1emhi5oBN4GGDIZJVSStpOkHKU+DBzLyVU4WCDtCcE7fFk9OJcE
xe38LYbRxK7WazWuUDttWvVbOSWhEkee1EvbeVUCQL2ktLdHmmWBWK4BAEERQSbFwGO7U3K1aCOj
M9AMkU0/Z2PdOGriTySvPIIxlstL5FoAMtzoVoL31dmrwwR77dT0WGKq7BpPQ7esBvAFtwkj0VSc
SBKjipJuLlpXoi6DESolfmxjTLAes2DpD+Xm8pq42nGyJkYjMZbQV4OC+ikd1iqDLt3bpReRxyn6
F194IogJtmX0XOk2oYIyeZNV+34lQdEIWjl5UTZQnf4cEaPsUzMCDGHFESX6sAEsY1i9JuPGtI+K
9iMvNqWFcpqZuHG3eF0r2Er621+8FZCTAVKK8Xr0xJ47SFPPJNNoUITQ1vc1vvv7uUUULMHj/fv3
GaWwtKjrxwm/H6cfhvxDeJfwvp8iNKI4CgYdAGief/9od5az9OB/6+rmtUiAlTmrjohJm2evp0KY
ULk3irwy6uzThtDvRTABlOm39vBxWa15vhwjgZTlGgmIL+Uwfemn1FQIYHCdK0LeW1US+B2e3SCB
CM4D1MsB6susYzEAc5AP2Czkrsx22cix5MI7UIo+KRM+MLhHcyKNCfUTYg2RTdCBkyUgKnWVqOr9
JYkxRpMD/YAM6hgUMukfKoC5rVY70nGj6XoYSsOflKLzp3J6tMmaCxyi4LPY2V17bSsL89K4WtJY
8iZAO4aklVuBFO5ZImEFTnQ0dCGpdK6Xbdcs/Wg2aNjUZg+uUHyYvLsL43m/JTCWNQ7l3PcDJKBn
+b7KSSjNkZuqk2sOoEfV3VrV972IqIyjQSCtBwobXjzgQmKTNkqfKLQ0j5sLrPX9SA5dV98OA5CE
ejorlMTbvzaJM3mMp7fsYm6aBvKgR26CEQ8rvlqaf7iPz6Qwbj4BAGSVKJBSO1f6fJUPH2CbGEzB
i5SjEoDUQy3UwfQZSJUZ69MBO0LkBjFNaUfb3Mh2GCCzBWrHUW7AYgJ+yVJlUPYwsH2X956XEDz7
MWbzBzS+mUTHvdRlQxaWcbrrpCS+7foqWLJUcVNSVmFlVR9kJOSYmQ36zrT4eWm1ddfNg2hU+7Ox
hLmr8D3A+QdFDFBvWMhQMzZSvchxG8dOfijNZi/HrzWJntOUhE5iumaNBLyG0c3VBcqWi4yLa+ch
8Pg3FiGUBP1Fzsy3y5vENQh0hKl4YVB8SuZQtdjpi1zDHkmSn66BcWjGB2SuElEqTiSHcaZZ1NS9
vCC4SupqP+bqVl5Ht0mMnQKO6TarNpeXZX4NCxAM/F4W+2KXc7MwpgEdR/YMHAAfrB5RtG9EoEwi
KYwL6yyrLpYEB1q4cnT7nVhPkSZwIHwRlNwFg3G0+/TcDyuZ0Udzi31TM6Rm5/3k59p3bbz7l+36
I4We3skzs0mshIw5pKSWC2JVNLaTQOiluLaN6ULADiJSA+QII6TT9WxY0X3W2PbgZrNheYACFbV3
UYX9YmQnUhiFRp+MXeoqKAZaZ2/Zk6d32iZabzs5cw1Q6/WpIPrlK/afVTGKrVldhnxAiqK80R8y
s34k+Y86v5VN8NMmIliki4sDqCxzKxdKqyMXi66mTFOBRU3cFAAt8vehugFntSdMR3E9PqCbUbkC
1jDeX+cnhmSRhdQQ1gYUftyT3cskgtjWqYl8OS7M2CECNjHPbjFKMepARGobrMjp4zTICqvxYzup
vKUhkruMZfYwAK8fWFMkD5oMGDSx3XyftW5yHSnVwaLTRaADxeHqffOxzGiyihOAwa/pWHiwHcdb
5+nVyLvB7ZXyKQHbiW8VWXRAc6vtdokWg7V1idC9sabLkzPUkTcqcXKzTrHiVxWmTusmBzVdMwIl
zJkrT5/N+aiAkxckYqUVKPEkuaXemoBq0LTwslXyt//P3jDbn9gNAeJinB3rZPLrZPSlWKC8XO+C
wTE0N2ESD2jg5wcMr2MPSMsim23cKfFRW7a5PLqGKOripTVxv/yRQ1d64l/MIbeySoYcc184QR4B
58eLdMTK+/SntNMqwcZxPc2JOMZpVmuGSoQFpUpu3UEAPCXaMkZhQdfSq5GC367QMarftPv15fKp
iwQwp26OfWtWC/YqzqKg1R7bCXhh6u2cPf1vchjHVeaaVvcN5ET5vm83NjqCOzEynWA1LKblUA2y
UmjYruhxuLZv04dZ0APCdYl/zpqJGP+PJY1V3qDTE2VYBRR1MuZkt8nbBOhO0YZxPf2JJCacRO+C
pq4FJCl5iDHSwQ7wLsK4pSyapubb/W9rcZhwXo21BaVzCLJQl51Td0yuYDzu5ePnrgalDAORH2AS
2GBU76YBp0+Pv/3moMFKMgdYpe1a76YIsoK7Hvpcxx/kOdgYppPisirnEo0f8gbhr6vNhduI+si4
67GAGk9z/uD7YVxZDjQDKTWa7AjWEQ2Df2VnuYWVuBj+a0xBuMTVOSQ/kbUGmjleK+fuDFyYUVFV
SAp1RZClAaD80IFXFRisDWpRjxPXl53IogZ24jqRjp8yaYAsuwULrJsIbgDRzzPuTF3HItIntDAP
A7JCHdEtf4ijx8u6xlWAkzUwLk1qtKK1ZKyhnK97492o9nWaCAoJ3PN3KDYwSJgAFMycf4wSA16t
SAwh456sGDnMFRdQ024lH6dccP7c+wzsD9AyNAaDa4I5lLgGAcyKsAUw9pkOsqL12poaeRN3peLH
y5B6GE670u1F95dhrkGkq9QC783bUlqyxcAw2n2QhD9Xi8zoKGhBhS1df2Xxw/wPM6LgMP3z+8zt
YNpJXZIW7dZN3PslMV2rfGs0gV7wZr+Ap4jT0pDYx9Quc2haA6yWBIx6x3o65DJQWZGtPvb97Tzk
bqE2oAQGvmKFDhYcKCnussEOJ6N3Z+PWSjOBQ+TtKCJFjF4BioS6kfMdHarMjOYE36KAK9JHTqjx
qjy/GTvRU5griIKsoGXfAHcR497BbRipQA/HvM+qvq9R6QRaKg1+CrsLLtsdPSQ2uDZtyurggNzt
K7BK1c9JbYGXLKrI41gPx3q5KeVdsqpe132vMMq4FgIz5LlG7CAYQmjaHMOg57tozAOZ227GS5LE
YbFtndIF/OgSq160xG4kgj/ghRen4hg1TYq+UltFQX4ttXaKUzzkdYEmA6VxWznd/cNu/lka25Ex
qhUQAUYsza6eMK7vJhMoJJzVncFjcaclqy+L5g94IxYAH8HjCNUvQNOwOln2TZqtKcYzyzk0FHKo
gJaUf7OVObCdws0zPzmY6U2TivBHebcCoK3BOYi+EIoScH6KpaKao6kjsZE0afyBfHzvSeDG/Acf
diqFvg1PrjbQAa243bA6EI9saw1PnCxcexG/HE9FTqUwYVuRgxxgyCHFUpcfauciiNsDlsxLdVGb
C8+wMY0D4CvEH0jzMXdpB+VIdBnP5Qjpgm1XFG8YVJY98OT+Qw0A+FZ4tmG+E4ENSz4wN3YxRvSN
YK52HxQrSfy8a0Sg71wt+COF7QRQl9iSNB0JG0l7B7OZB1gYgc/lpkTReQLgEvS72F+ozPsSw49a
j8qU0QQOuv37sHqUpesmBp3Awenfh3m3/MI0vLF8z+LSy1evqHZqd3vZsnmxA4Cz4STRMwJtpyp0
oojaKg291dQYAia7dIrDpNo16fVoLqGWiMZzeeqIsUN4SID3AbyE8ViS1bZ93aKjY4yKzdh5L0Ue
e+loCnaW54dPxLBnlyh2UVsy7at4HIgLFlv7l/wSZTdENOTDu2NOBTFGPI+a0YwDbjPy0b5AFJnd
b6sUmKCkEFwtPPNCmRleCbza9JI+PyU77WgoBF9/094DQO7v214oc+fvX2du5RY9Bnlk4NcL9Lis
8tEyvpMW9RrjpY22l9WNtxCA92HwXkGwiufX+UIKqQDKGp3QLuf2m9kY35Kq3xrS+z9IQaUBI3Pg
HgLe5rmUJcGv9gAAOhY9iBqQQpvurWUUqBm3xoKaL7qtPumgHea+HyYid3OO5pq5DRoULbRm8A3n
gZi2V5SOmy9bp9iYyQYoJ26p7SXZCi8vk2dPoBsBvyvGPW1QOZ8vk8htpo4LNtNqswFD4k5YozfL
Byp568ZSnPx1+odyeSF2ozP86OVndnUdQJ5UO3jK9HPjjT2AHptpSxMnRi0IN74uDJJwcUEpbdUC
ANn5wtbBseKmxdgVHoApEGYAMyOnbTBjIDDSN5c38atGnstiNHLtlKGrM8gqnswc1AG4JAUS+KtB
eE3Hz4GRyhhvYUt12Rl4npEJ3Z6ZomXbsipAqmimjmtbxP4f5THmvALa2+jGAX0hEiZcnA+t/ICF
CRFP+BuH5DjAqPAcZCnx+raJq1Ff8DqX6lf0rt6WXX4txWCVu3xAnB4bkA2iao3QAk7qy9B6VNqF
XcZYj5KXrhonnlXIrom3SRNnCOPBcuRk27zDaEn3OtS7vraCy1/AO8DTD2AMXSrUyVxXPAgz51Ex
roh0pQVCujxOwItlUhYnUISb2hf2HbnsdKnDoxq8fEHf1i5KoMmU+XFTwLNgBEhPvNEoXb0JDFHv
Le8oT0SzMW8Va3bU0VmyErN4+QbNG4oo2cJ576KsrSJqo6C9FkA8z23asHBq9dxjEwcpMNqt/VJj
Dh6VDgCD+Mnyc178xhg94HZrONGBAGws2meF+nz5LDld/effwViHmddT03b4DvL03nnmvvWN41v0
koT1k7MHl9XevC3urYfYF8il3vH8QXoul3nvN82iLEYJJYqf4jIodY/2edSuvKvVvdwHmDkrRXlO
Tq4GMpEPAugFBYWVGZmyU1RTVMJy4rLHFL7udSCGn0lAe+HMaD+MjasNx2QVRCuc+YRzuVTfToJK
s+3HtVCwx5UrVe7NaG4SX79tHtGNiWiv/9bYrhm7CXGnZxHNOtdboFgMhH/bpNQ6zJrrlACGQ4K3
1SXDldufYNgJkmTeqM4cDkl1lfXlbZ6GqjJi4fkPo1xEYaHFO2lQzCG4p729LNRIW49RkyUy8kfL
dA126FB1ujfEWM9gR7/qRv3lXzQLyVi0IYKYWVOZMGBYQZ7lkBXwAHLlo9N9n0pT7C61/c14tDOv
k5/beWcA09Ul8ttl2TzPCN0yKQ4C7gEWDae1GhS1BxUlzBvocnmjlUEuKHJwd/NEBKNLFuKYKLIU
eP/EtwvigvvErU1XSgevETULUt34YqMnsphYoDBXLV4sHcntwf7ZO7qbKtK3yztGD+OLCJBPUEZU
nBebq1/KdkSyC8qxIirUeilA8akagaumvKfSlS0NbiVqAud5dw0nZIKLEOBIbMZWM9dFTlYT0ZQB
8zd/AONJUQf/8rq4x3QihP7/iclnbVUDWd/Cg7lwqiBzzDgYHdldO5K5tdUnbtsICa642odJkU9c
DCTdmHu5zWzcH4WRHWf1qZQT1yZP1vyjQhPi368NAM14YmngdMQz6XxtKYDjarWFgc1YiY8uzfG4
RMbo6+uYeupEfgHtQRHI5PpuWpgGDhqNPb7EwFEyLoWDO3kyD83zvNyaCQYS0tjTSseb873d3BWW
wNZ4G6qjBxCg+lATaOf5QsEtOI6aDXNOAMckeVGGFLR0q1eK4ILgKcupHEZZVmKCQR40nMdxbt/k
6r4jycZ5BnhluEiRI4gfeUYNkF10W9J0MAKQ80U1a10RqU/J0XpWAK8gwg2nSsYa9OnPM8qh1eB7
KqeCHJv1xxRHbg0E/Fq6H6S92ifeMr9f1kWeMZ+KY46oRvSE5tcS42ST4VbTnQ2oNiHIJ89JnQph
zqdz+qTJW9oYODrAqbqNptxX5jtj9h07IDFavoSN9DStemkbGVsupX6e2xIi42pTttssfgKorjsi
xyy1z323UYzv2arfXd5Mrr6fqAZzc9aAtpyLPidIfACPS/mGiRxXUW5W5HIuC+JGREjcWBal8cTr
mckqD51Kon6tCGDjNq0J3LE+d+PJAfnIkNwsUrpJDTOYp8pryW6Uo1Ap1qC6NwAVtsrVQY4GgQXy
1AiQkDYepRiwQi333ChmJe8NyWjJcZGvLP0RT0Th+ABvcz9TiiilqchOMUvWJUdP59wgR+QkXGX8
oEjXcWe6qiLaXZ66opSGBBjYbPC2YCxcVktHalaTHCtAOCa7eFQOfRkfcjr3Xe61lTyMraAhmOdU
UB9AbgIJXKB5M6+I0dIWudN0cmy12c3wJhU2oHGmxSn8LQ0VkGyBO2YcS9s60ZQ2KAra8Q2m7b1M
uqJTopM/FT/Wg1JjukpDaQIvUjnopnAw/7o8DvmIGz7ZAejQ37mKNIk01wV9FJLBLsOklh5LJ/r7
xOa5EMYC9SRdYuDj4VUYlaHWEre1Zk+M/8pT95O1fF62J9FJ3DVOb2t4COWduovnO+Qmt2I95EpB
kyUFJMdECxvb1bUz2bTj55itGNQoFTTgNqXyKjmDCN6Jd+kglYRhWYAk00G787OpnQGFTxuRTy3l
3gRK9cRBrV0H7LALL7QZulgGQUAi4PziWjSQ1gHjCXUEn+e51Dg1UKKSaXjQ7hbJOjQY/hhwXM0/
LY+SNwCOUgbCjXouSMNxtSVdHprut5lmbYGhZWR43KRaWFQL+AhE4Rb36E4kMvYsY2w2qQzEyA1Z
dlqzGRZQthiC8Ip7ahbeSxg2B+kGO7BltI0W9SP0g5jfMTvThUa0U6anpsbl0wrqOlwHRStL4A6G
i2d5G/skbwuUfZDSsab+Ni5U6aYqmiG4fK9xV2SjdR7PTigjmxI2zMpClxZiqwFZRlr/WCb3euiA
oXNZDvd4TuQwCiF3FkkXG0P0avAiu4K7kKvWGCKhMKS4ptg2utEAt3CT2Mhrq5iyVFevn3XQZN1W
hSDc0HgXFbB+NZTt6fiPyWoZrHZV8Wg52t1kv/QSMfwlAm80emeSfUSHVbM1RtogXo9Zk6kegDUS
V9cH81CPUoDcu+nLeaFvm1l5TCQFJEilmoe1k+U7ZdEwKx/Vq9+1Wfec9rMRAqdCdu0UGdJqzb+N
RTu5FhmQiknU+mbM8B3xPCggLKnT7ZxPqVeZaLmTK3MJ0P1DNmNVJIcYv+xqGZqjHKDuCraeegw2
6qPcUUgXASIPcdG5oQPkubErYyXHWSL3S6/fI5Vh3uVEy/2mjpOXRGoNgUjuvYoOZ7Rp4HEF6iLm
ymljszZTbUZcsritrwAUxXOelQfrmbzLP4tfiuVnrYcOussazF/pb6lsUTItFCJrGaTWfuV0+9l6
idt3SYt3k/F4WRLP8gHy7mCkEkUUACqc7ykxMO/dVdhTvUHDYSuThzZqRJvIC9dRNv6EAgAwBBs/
IsfVKoO0EAxEqdu5fyZOeyujPcmZN42zLcrJlfPGHdKHy2vj1Nxwr53IZQ4vxa9Ko4O4K6mk2p1k
8rgqaXNTG5F8KOa4vIvLOMPYy7T4k21Iu0hVvpexovnzUtQ7tAyI2E647/STL2Jx7Wx0wTUSxsPA
oeTWR+stVkL15/gqu0Plg1P78vp5rgr1N7BeogaMNzqzfKnrlH5IICzOMLLX7vICw79FMGCv/0UQ
On6QBEApgq1ZpYm+EAde9wiqHRnVB6XvXes1eb8shWsU6FkE3Afor0AHea6q3dIB/bOFH7LcNwDK
eft8c1kA39hPJDAXxzK0w1iiMQvVPQ0cNHf9FigmWy34lbiLL/k28IP+R4mMj88Ni2TjNAJE2frZ
Bkjy5frwIpX9Vkm2aJ1G6nKxr4wRVLfgB7BydyxFzD+8S5l2gv63q4xTzePBWGa6qwCv8AGnuiOb
9CERachnWvmL7z4RQ+/sk5h6kZoiyjqImeFFXQPMi+C+2qRu/AMpfjfsjhjYSv1n5AEDlAH8Zhff
jMHj+xqIWv1460XSDQVpBDQY22DWO2ojAEvUCLdqs3oZUHNaoInXzdOiB0Vn4mVWCYyDF40gBEaS
DEjweHVSKz1ZOdKEqa4UWY4xZDBiOHL6CwOW1wURpcm4cgzECejtxng8ezsuLdoI0GACOd3dXO91
ewd41cvqyhFBYYWxayZNB7BZRqtb87ypJvBjBsZzfkhEiLscC1cQwRtgtMVQPG6j861CyWuo02rO
ad5DR9fAthnBEemp0d8fyZkc5kg6fbRK0xnzY1F/oMcacAjCbnSO70U7CSbwsRBMArOEuXFKiC2Z
S36scytcxis6ttrJ78IOa+6RmJ/E2Kh2m+yQexI7kpwPZn6clI3RXU1ZgEacfzj1ExGM343t3J7b
DCLQudKVe4gABv5lEbw6HO3xUvAcpvBR7JAFcry9lA/owYk2xiEKsxDXtdt7y/bXoyj/w4sKzmQx
Xh5p9FFLOsjKskdr2msTUMHRJOqAUFxO/NL0AV3dVsGUf9Pyn6IUhsZVjJOVMh4/jYdSauhKpcR1
ftq5uxzi6/EoP64hUrRefnhTtr0/H/ogDQd/uM+8fNv41eOwAefxYQn1bRugkJBS4NZ7IM0JPTUn
WDvbHsZBlmZbg2kdH/ik+HIwu+tOhTTLM93Wi/zn6lYGzMuT4ybBZR3gavLJxjDGD9KdNasRnx3z
Kdq0RjDJ6sZew8tCuB7mRAhj+fMA/mqzhhCjfkB4XUjf5PlZ8RZHoNCf3VTMfXe2i/RDTrz+nNqV
btDVKP7gNtfDXgntnelpeD9UXuJlO2VLrutw9a2D6Teecv2j27e7BIh8G80HdLov+3oICDdvuAf3
lxrmdwq4aZPt4prYec0lfhqKMTHp2bJfTUuNNPWM+5HNItZOtDQqbWQFj3i7XVb/8u7zulbQyodL
F2lGAxDAjOklkTxYuQQyhRoD/Zq7FmFEMHncP3V5EDdunbuWWdwUluDe4tncqVjG5lRT6nIjxbKs
zAr7GcMuZFaPijm8mmMiYizlBBhYI9i0afaeIqqfn7wJNY41A2skqrnLug2ybEoZh/nWMcLOEoSs
PH3G2xRJPUQYIItgfLOeRpFR07nUrm29TC4PyG0HXXWXyjNwrP8+I0XnFX4LY06vyMHcEI1o29aS
5dqwuqt4eDGt0U/bxpUVEk66iEyMe3BgigZkBu2NsBmfYMfI+dUlhq6yDq19S90AdNnEvFLZ6oqb
YTZke1lB+fKQkDVAVoGGfsZqnQxQZM6IcaVY2f3YZRnitbkWvYaptrFGhhQGiimo0yKRxPggOZ1j
taMTSbXyJNd1OCJto6b3avM90XfTsIvVxM0x+muR90bfFu3z5TXy/OypeGaNS5kuax7V4FCITLTt
VsheRet93LTfLsuhr8uvy0QFnKadke1hjK4G9lGMzlqMfmkvumwctKzftsW9ar82ym2eFcHYi2Am
+Ev7I5IxvRjdwmgAQdcU5iU6HxBr73qPHr/CbARr45kdShG/18boZawV0qoUOMIlaze96fj1Mt71
dp14mtm4EjgGLu8lzy+fymNUZk2lCENhVC+BZJTq3wb712UBop1jlEKeBkeJqID6wRgSr67udUPg
hEX6QP3myY3YZBjRGBvoXTmAniwHHOyAW06+BfCeRnLwKn1o6PG6vCzuOSkYMYEpy2ALZc5pQXZT
UjU0Ide3M6KY2CPTlmhuX79elsPdPiQIkQ7Gy+gLimHUyCRaaQtb1llvSzQSL1Kiq3kWQXZy9UDD
e4KCuNGZ5PM9NJrcsMuetqvNj+awlYz7f1gH4CVk3QbnAmi3z38/TYYKKTH0G02AmioMdK6gr1Qe
RbADvAI3JqP+yKG6cqILkbwQyZxQ25AUiIrCggBpEsP7H0jDbSZLRdtMo3t5a79guqp3y+7WIOjq
VudjgcOMMR17ed08v6/CGSOrrNKua2bdmjQ3C5lohQy5QmOHdP5KXFtEBMSXgugTBGaA4WN5gCRw
CkvGilWjM7ir33o8CfXpVieC2JOrjICW+08M4yyK2Jx6wCqhcATERBAckxnzQPlf9i1ictiEtqNv
EuOzlAeOiTy0vEkHKZv0u+QhHX+YVeHG2q+iH4NMNJfGKD2VpKKZG9EipsGQRWGUXtXjBeAnmXkX
R2u7m/IZQKQ5aYPLKsC4ik8pQDvDeC0yKGD9YYKbtrWVdoiJhZzwoLr2aNyNSosaRwlE/Ch7M9L4
+2WBjDZ8CsTeAeUHOGE0TX1uA8aqE5MAx+WuBqqML6mF4VmNccgjAg6QRd7+gzRgJSNMROEEZPfn
0noydWC0g7SlN5LCG0EQpfjoq5oHb1ZX+80cZKDBXJZJV3ASAfy/FWKiBsSEqGAiw3gucxhSbdFX
RbuTmivt/5L2ZTty40qUXyRA+/IqKddaJbvKbr8Q5U2iFmoXJX39HFbP3M5kCSnYg8btvoABR5IK
BoMRJ85JwDVT+go7Zcx9rDBg1SZ/SMX3rz3wP6mCAsqFbPO1vabMLa/sLCMiGg/tCiyRE1httpKM
1e92YUX6bszol6apPCPSl6MxIhcdoARYjdBZ3IBUSOf4w3Kk7cvUKbcyoO8izVyGPUBHbzYvcHWS
ZosS4P3rf/hSOMboMqNcpcm9+sbgaTVkiRnhcjmYS6TM9LlJxjtmQFOof/SMQJ8rv8kZFLfGu9l6
Mjg4doIURWrRbAdx38bFLSUL/67dFeR2YDtCiVTEhIsLgoE4VyU1MaLFe4A21u+5wPX9mNqHhUR1
B8W/nG8xEK59Vw/AZMwboo2ByaVrk1NT6bld1lZUgDLKUdl+zD+V86+029J3WfmuIAU0dUxR4iqH
IN21oY7NjtorrR3NyqOrRCYUn+0/G74S23dlQgqZ2TLXWWf0dpQuCz24zD7laj6GJIMgFKLNVol7
JUILBAneoA5wHpguu15RMvI0011iRnpFkztvrjGEwki1EaHX9k1HmotbGuwVGLa+tgJG74mCidKK
EjGnB1qDsYV0CTz0dtRauQgEoBVOh/OAcCmZ6ewcDFcjs6LU3GWOtitY6i8YTBjMF3XaYuVd8XMY
gxgN8gHBByvtXMlQsDeL1oqINx6qpA/4GPbtdza/dEW6V3XfyF9vL2/VoglHh7wkugQyJTVQR8lo
VrAIqoEXI03z81AaL13bO5j3cHEHFTQ9jTNYDpfKmcPbxsVypDgD6AcEVdEHwfNJzl/ZnEOmNqus
yDYBZ3kzQiVQhyMfzlm/v21p5TTDkge6ZXxKUAJI6UnjatB2UXqcZsUAQ8a3acCjmnRBvlXpW3UX
jEO7iJp4ALzXey8ile3xyTYXYkVKX+x69VdvvDlt3A98z/nGp1szhZgB6Do6SejYS4HD61BQQIiy
I83PHxZIdwV4ed7eNrlB/R45Lm1IkaN3nazQcmZH7ggdHt68JHbne+2vipVBDYhyp0yHLiHPGd0K
+WtfDOgtFSk4gAhAI1wfb7Dc8qTyAOgobWb5i+GEOicBmOmeXI3+3ljmWsS6NCa5Byj02oVlsx3Z
OqnoQaW2qu5Kq0BPftS8H9rC7SM1qP3s5eN5LJf6QUHz8ts8Ku4eI+PL4BP4eBJ0ue59uf3bVvdB
qBtjQgZUUPIBBYeyxie3sCPSVD/m/pueDD5Lym8loRsBVS7Hvn9sJNeQJgXIDFA98VMufBdco82/
10Q1K76zhIoWEuYc+14JFs1PwcI/VN2vfioxAPV2e5VrHwBPIIxDA6AAFhnpA5iUzXZNiR3xfHco
+MbK1vbw8m+XknnwVyoaptTxZMBo03zIwYdwKF5ur0CcBDmW4TISQ1SgPf8Az+rdpZvdJHUit3pM
UpxG/exuFa7XdsnGqcZfL6KljM4prKIvmFo5ESnvKqxl2JJ1W9soW8OAJR69jiAjv/YAOk+JozWN
E7XpDvOUc3KstQc6bDyv17YKNw2a7pjJBZ+p+PMLP5tt0Op082RHoH9M6b75xN3o9sdYjVuXJiRX
njUGbZERJlQlOThucwJJ6464SpBnO71BN2NST7TlQVZrG2n62hY6ECAC+6eKh6Mq5Qu8IEtvirhV
gYUw80INaLDePOvDuBGb1y7PC0PvW3Cxi14xKvk46IhZaeezMdAslE9c31BQGSk19C//5quhFQtQ
KMIDFCyuv9pgtDPouDw7qmvMRnpQr3ehP9iyjVfiqnP8Z0bGuWr9YvBsgZm0ddwndB4hEcenHx3N
D7d9ZO0wQYMZs60YmYYYiBRylJQnjdEXTtQ7iQ+uh4C3W3Qza74AXCMKc+hkgxpLijvzYkxzuySI
CUqNWa8uWPSo1DO/Z1uEMCuW4G44sujG4OPIdBJzPaUKXhF25KivHPn20t4RzV/YX2TDV3YkJyD9
tIBTDysq2pPjxi6QZINTho4ezc4fjpmI6+g/W9YH0l6PD4Qz4XBqD3leqP5hHtU1j7e9YHXjkKwB
9AhKR0w6X3v1MqeYNMxwNSBQmGFlMJAsgAYv0Nq5A3m/s9VPX/E6gRKGu4ExDUuUIqzXay5xdRRe
mv5HpQFgpP1ZzfbfXbswIC0oS5ZFhSinE1Htn7x47IwU6cLpLzbNE9MD+Crgs5ICeF72SVfPzIms
/qRZv+sFWgRRl29ln+KnSlcq9uo/M+LbXUQ4czQ0pR2wlMKmBGP/VX7wynL0WaWhJd7Nb2BJtU6N
XXmf0qLeCHdr2ZCJV7OgNsAqUd68tm5guIosbHIjK+sgsTYf2eibywtenL5rtMc0/aSXb4MVj+aw
8eSU4S/v3/DStBSa9AYTSdSBaQM2wfN0btvloIFb3kGU+sHMIkjItEsM88g8SJ2RrbHp9bVjdgdd
T4wcAHF+vXaeZ6rejLkb9WW1H6bkPBfpGUWQXT/fc5Pc6XZ6l9V1hqZrFVf519vutXZGcMkgC9VM
YL8sKWw2hZmPFW6bSB+hq1kUeh5QVd1Kd1fuT9MAkF7wVolKhXheXXjXslQFhhpaN0Jm6E/tP1lV
oGUdZ1kVcLrnWyIvMpr0348KDVuoqwF/ixL5tT0rs3ModaguCKPDafqUu+DJ3hHlWKvk6CUKVLza
cHE/K+P0AhRP66Xh6OUbl+vKkxGG0WcWg25ib69/Q90N8Na+9KIHMIYR9Ti2gauExVZfas2MYGkC
ZQ2UwZExXJvJwawAMWaU6BVu77g3HhM8p4ZkV9s22tkbedBaBAd9gOD5A+IYjNzXxpyhsfOOm0D+
TzXfu0wbDkVnWKdSr+297mKO77Z3riQoJmoIGFhBDRsFIclv5llJlJwaeJh6FKmWBeAKavpjUGX6
Rot0dWVo3OD5a4EmRwbzuSPUh7wRK5vH/th3DgtakAn6TYIRa3vjHnxXdpCDrSBp/n/GpCNv9UBB
dMhoo0mjFlDwc2Efa6tyc8zQkipchO7E2JhdaCS02mlTubP0DEDkXv9ckUr12VLNe26kesDBuPDs
QpdpNxWNccariB2VGVTWBu02ku21SCG2RlB12ijUSpEipZWltqVtR001v4BBBgI4W2LM6yaQWAkh
KCS+kok8bdgsuJnBbWP/qrXm26zOWyNra+cFXNIYgRIcqajnXLuwnuQdNH0s7L3Fg4JoB3cY7iaX
BIkGPIGeblC2rfkVatrikYIGGp571+bmIi9pBXbEaCm59mAZBZp1swftaz2dvxfTNEa3T8yqPQwu
AY0s0jh53tUb5g4K8EhOU8P2rXnZY8TE76qHzmP725bWPhZcWPXAiGggpZOcuFQwksorkQaPDt3P
Ho6lbTdbGPnV9SCpN6DHgaeDfHPUnTVXdi1SLMYPuV6d+hGj1jVeYYW3kWmtLujClJQuuhal2mSj
Dan0KAVTQnvfLe0tNrq1kIZk1BCs3CD6kJ+SkEgZQY1FnQgzYDoYzXvIJDvLuHcxs7vxhbZMSV+I
82JEV1Uk9ZV94KXtYs4Hkw2Q5tzIg9dKAIAOg4wZPSyMvHhSkkrqfsohc4fHF3vOxt8K2DdsqLpP
ewr9D6vCwBt9TraEA1ddA/V7oJmQt0KNVjpamtdkXgajFuR6ysF8bt3q2UzNO8vu4r/wdWQTyCVA
qf2ByTptCJ/HArUa1SwejRQtQXWL/GVtNXgdI/kF4SK67tLV2heJ3Xrl5ERj05+41+4zkrzWqXpv
Wur326tZC4EXpuRsu+Bu3iwuTOVmd7bsX9T4og/N3puh6VRu2FpbFnRTAM+xBCRfJhdAnjCiSOM6
Ea92iXo3lIE37grlcHtFW1YkT180lWco6TqRpvv1EtdTiPp1vYWdWbMiqIA8HW9l1DjFn19ksQKC
VGslIp4+lPeUniGC4M+gWFRU17+9npVQhKYUIh4eyXgPyW+C0QFeYDZQqgPVRmwNVL1P55ltxLsV
NxCUNRaobfH0ADXm9XKIJzQcQEYZTR09sMVD4oGPGMxKFUAo/VdpkGIj8VlbFsiUBB4MlW9TvnsZ
ELvNMFVeZNnFr4aWNCgnxdvIu8XPlpIrjLwjDcSKMBHnSr7Qla1Vct57UTtAhtpvIVUWk263AOP8
rap3tz/USogFzRByCTStkU+8P0QuXKLUkEy4dPAiLVvAEZfpid/Z9HNtWhsevvaxUD8DRyomNWy8
a+SPlYLBy2i9KNN+YRLEa5W9DWNFpQeO8eUvFgXqX2EMCFJH8nNk4vXstQDmJ0M8sJhpD/lWWXrl
KInn2f9MiOVe7FuepRSjhiP2zQPBnu3sE2C11YSFlG8Nfq7tHN5A4tkiZuzlAoo+0bLhDVYzOt/H
zDhXL20B6YX6DbnhxrFdcz3AU9BWBn4Ps0dSBlG0FUab0MSKMNdGnSBtdo/Z2e19/gmNpNvfaK1s
IATX/mdLOr1z7rbJ3KrYwSIoz8t3DTO9MT3R0d8pOcjKNuytfbD/zJlyi5Anc1UpEE2LoFfXdnd6
cz99sdWftxe1vn+YvUYoBSBMruGCSlzpIEjhRZx/6+irZr6UXsi7wfeSJ93MwynfKDyt+ob1n0Hp
MTBa3HITffEABEt81y52qvY1X56hxzE23UbwWwsVNqbERPjD/fE+G3Xh8tWoYsiOWB4a8FHHP4/V
MzSjN2Lf2ldCRi4Orfougnl9rBZ7mrtyLEg06jzQWGRVU0jM37r+dvtDra0Fs44mklgP1QC5q8Ro
0fVaB0cnaZ9jTn6oY69Vywemb8lQr64IuF68MNAlQ5vsekVJj67HYhL4nfGK+UW/ojFKKulfNFxE
gEDrAM9u9BWlS6M2+4p7akuiloS5FQwedHk+394zbc27gT4FVgEPJoAWxO144QBl2ZtaoaokgqhB
tsfudidXAxC/NVkW9E3KwJubfQFFU7tDCW0JuMOVM6scdhhKTXnKZk0w2aXLAXIk6s4Yc0CyDHV+
0FMwmfWWtqVWJKKVfJEK/AZqWC6wuTJKsjGdeeodj0T9oj6QNnlmyj0jn4pxPFjoSM3eP7c3aO0w
XtqTIhrJUvAUVwqJ+LTzuh1Bd7pL3pI6vG1m7bHyjkv5v+uSU1JVwX5pFiFRauk/PaI5vpOVYYuC
CRAtEFzFjHSFOUioZ7TmVjlg7eAAdyZ6eii6fjg47lLkc47p6IjyNx3urPTf3XqrxLF2ZjxVmMFT
AsUUydEcXrgG7TMSlbNTHEeF5wctN/7pG+C50bfaItZb+W5Qk8CINXBoDoiwxM+58GuN6x4BjQ2J
LCvW6e9mGMUptdMmZNnu9rdbOUJ4hAloBtwR81BSFuTVC8DAdaFEOcRozCo7pOUcgCB2Hlu/zQIz
J8FSbd3qK98MpU7bgT08/3C1X68PtNbFXNSOOAczQGF+qiT+llOu2QD8XTBno2j8Yby7aUGEq8ym
EmVcP4x26ROm7yFwenv7PloRCEHUinF/Yype5jZJtMaaphqOAaLbXZKavuGNvm5ulFLFflzHjWsr
H2Ip0TwAeEhkMw4a+CpMx411fHRwYQHdXtCMI0DJDzGiCjQiZyQq+iM3vhKehkr/UI7Pf7Nd/5kR
jn/h2ANXS2LQCueIKe0d9czlrBF2rJjnbMSkj0foekFS4kinzqTDggU5zLe6MA2tg3eYpr+wgroq
wHmq4QCjLR3UknZIQEbdi1z+VhI3UNW9AyAVBvz8fEsTeCU/RQLswJYmEE6oCV1vHuj2+lKra3hB
vy+HJ3UeA8u8n3kZKMXezp8L/TN0SfeFt6Xkt3LPCstQW4AegQB2Sp8NL5e6qy1sZtV917KX1oBE
1+LX5b62D7oRL+m+awCso+4TeWbtXlV2Cgiapic1zb+axP3clurGxn8MW/hF2AyQJwGbgG7Q9V6k
ZLQgnyWyi+wbGyef2sFYnXH5TC86Rr62qE3EXycdQPRywSmE4T8NdWApq0VNse2RYZMoKRAU21FJ
w6yqzY1ccyWYiDTdBXgWj3lXJtvliposnHfY5hnhKt8hJfSb6fX2EVzZOUyf4G4R3BTIy6Sdqxya
c0VBwF+aae91QTFCH3cvEsF6Duf5R+n8vG1wJTsA+zLK2sDoCsINuZSpGdzsWd8qEWowQi9E0TRM
yGFCBlNJSz99t0eIefgY8yg/K+hHgdwaqN3e77oeJKG3f8vKd4QDgw9edNxAVygtHtoQjeIyS4m0
0kJPvmneJhP8A7eNyJwM6JXimIgLAU9jtEs/vOygCOXNlYEFgxFB18uT6bAQZMe+MbuB1+8LjDL1
D66RP2FSYT8ovjf+OWYQP0EAeKE0B3o6+WlkMcdOwKypRFw/Z+0XMhzcLrD+UPrq34VeWJG2s27n
3CKeo0RK/bVzn42ZoVZ4uL2bH3NmrERUgpCgoFElH4pB6VutTfIkRukEAg0Hh7+ADnH+VG2Rfq5c
gejsAkCKxosQ2BKn8+JuWvigcczBJnGWHIAZDvP6wVsy6DT8c3tBa6f80o50ZzidPXRQHUriNAPe
bW7OTdvu3C012ZX772o1UsimS9Mllo1tyzLwCNvnajwSC2I8qROMW59o1eEhVYfDDXIuQXdzvXXN
1NSD5nZJvFT/FMauMMNMc4+Goj1b5imtC9DKPVsg6pqiTm9Ow9Rswe7kGcx3T7z8BdLHs8s0qZOu
T+JXaoMAyTcgfhWW0XAHafsUct4UpaOgJcF9UG7xN6/tNG5lUR8AGQRyQWnxeuHiOhqT2Mx9Mu9A
ktCrAQ7cNG+chDXHgaAFnjooi4o5wmtDiwJCY8U2krhoITmwc4dDyjd8c+0MXJqQ7jmuWHpFFjOJ
RRFRMVrfNh6dIj009gb7wtotBCZCgI0dARWScxmvZBBWpm0a988zPXf019Te9XWDqea3oX0iKt2w
t3oJXRiU3zlssVqzVfs0Zrbtj8uvRsl2TCyQpEL3q9IEbUFcF1m3ceWsxS+hlAYlZBSp8IC8/mqi
3eoMCwznbb3PXZAw0C8c3ePZRCvvwR22BE3XPuGlPclLqr7Evel0aewNmt/N0ZITnyjhvDW/sTJm
56AljuRX3Or4P9LCGiguTB3jaaznR2v+Und3qf2DuxV4jO+BNEMqXCUPeuej3q0t3yb2qVP2TTke
aPMX5+Lyh0grdmiqYm5FT+N2vCuSb53+mm7Jja8dPQ9jnyCOwpQRNFWvP2LhZdOS6kYa1/CTnuiB
mld+P241qdZ8Ba0woRGLsRFMCV+bmQbdEPIRNO7TUKu+TWBy08pjFvdO/5a7n2/fQ2uOcmlMOutu
arY5790U6buLNNO8y7XntPX1rt/9/xmSbwfwf1Kjc9IYbLnglvgFLavA7DQUTvQNS/L+YfAM97cY
LkDBBywr8tXa4zQbJONRwyAEr+47LaybvW0aYbqAIfZ4e13vR/fyVSCbk+7YQTMh04pR+8jEjYc+
n85CLf2+OD8SO9ZtLXTnnzPdW3QDACNfOIAKQRMWz4T3EUUQpV17iV5b1LKIoUbQot4Xipn5psvj
dgLpQNXlp56qv28vdM0gXluoEYkmLcY8rw2WWtuOdl5qAMx6oPW2j4X66vS47SwajDTZCJhr1vDY
QpEN/SpMckgfUeeV03Cj1qIppyyA4vV3wtQ9ad2vwzhHNDG3HgXyXeTgWIv5VR3vASBsZJwAJDOr
rsbkQ7SoeeCM1j0zlldVqc6oawdJMTwbDdn1jbtRCxGf6dJ7JLMyZmCmTmLPOcwisfjtIUnx1O71
9ofbMiGF6Mxo4UhWivpvrp/Lot+j4blx5ETku14FWJ1VFLMtHCOwKUlfqwVVcT04NIm9pNwvjnfA
dXGk7ZfbC/n4ia6tCJ+5yM1N26MjKZCbq1PhY4YoYIYXlNqnoshPKWoSvfeARuSn20a3liaizYXR
gpZEH3sYNQaMsiYAgFY7r9E2TrPYoA8bCOgnyFaAXkQr49rKnJtLPVmwYjKoFLdN4HQ8wBBpkW2h
sbYsSd5AvJkp+cySuFfOqC5M4MOrDvlWW31110BuJRTI0OiWEy1usWHqalgBOUjIvKgZm3DzPv6Q
zgFsg0KlAPXg2Ao66+tda5Radc0JuTCfIBbfJYrfOZg5Lp67PcvT91HnHENzIagiotte8fFMwTKc
GGkrqmEggL62zApmdgzMezGoxEskN1kaTqAI39+2srKL/0o9I9cA6YTcDrSZmXQEt1ns6ewE6gS/
15JTbv+ZqgHkxdEwATwKCiLvVqTDmyipnqfES2PNdXcpe6ntcwolbqXZmOD/8EB8NwTEoQEBVch/
yaPSk1FnhlkisTHIWz6Uezd1Q4tF9fS7aR/L7tugav5snfiEaYzxAMDJ7vZ2ynfKu30UhIFiwXIx
3Xb90YChB/41YRS3pBamFg3Z9DJ/AjB/K/te+24C+C8g+a5gRLs2pCel23kpXhIZWQ5sdB7UUTk6
5sbVsXKScVdZLpobwP7g7XltZQJk0C3SicaaBbUq4oBU9qlTAXuuNxDKq4bAnYQpBgHvlYVQepu1
zuDONLbcQ1fYJ8SMVK0DZyIbNbO1U+UivzAwWIkCs5zTTEmT5GxUaUyM9BtJIHanqUke3vaCDwkb
SvSCxhZNQuwevFD6OuAmYApjdR6Xw0s5R4NThyC6OhXm3s2rPeAfwdJkPp4wW7NA7x2t6ygv4Nf4
BzxD72ft+ovpw6y6iWFkseLMkJVi/uIeVBuz6E+Tshwbhx6cOhjonel0e7Vvwrb42mbmxvo/bjJw
gxhKAVMH4iYwkdc/ogW/Yq1QksdVxOItvpoPJRhsLubdUZ1AL/7dLa//dmbyWsmcpIiTEiMMJ686
5SSehuGejvnRUyHzGdj00cnrgwvJMzY9eemxqvUIEWfDmT4eQkxgohuMVzc+svmug3pxcbcmBacO
JOTiufhh1D8Bj2z4RkRbMwFPAswP4FLoT4qtvjBB9UUbPUDP4/ZrMzxpD3+MTsNugvbnPwPiB1wY
SNPCqvS2KmNiWb7S3NW+NiPhfshQqL99KlaXArp7DMLhIgWr97WlOSN9OfCmjPkwnTg52hV7LEzl
dNvKx0gCMmS4PyrSgilNTnPapW+7AdThcTrbZxP9Db34rpLmuZx/3ja0khrAEs6YqEzgES0XXBxa
q8lMdHyaogtoU/jD156BXyU/V0MXaHMW2CaSSLKFils7AFeGpdf7ktjurGQwbNdxyht/rF6oea4n
81CUdZCPSljjP3nQLaGBi2eYfyN1tVEu9OLbWyA/g4Xv2OizAHaDToRjSF8UXFTAbi92GTfj4CdZ
Arm1zxU/2Qg9pvMwoxf+F/be839gkoHklRbupIXroCiC86bNL2bdm61f1KxFqXWyT9zQsmDRWLHP
KnPceIJ/vNfFFCcCOtpLyGVkxpmiGpUJBDosTs3hbBd4CTihq4bUNb9MyrRhbC2Ig1fPw0UoSl62
TKgKvsK2aZOF4aSUSFYAO3kys5qGQ03CTOF1UPa031ul2YcYgFMOlesU96Th7UmDnMwx6ec8dCdW
bEDu1j43mrM4V4gYYGCSQgXHvCObmxoh3WP3JrFeSrs4GQU5zTV5bNgTaCO3YA+rvg5WPkCZRIML
HenroGFpXToN1Gaxoz1OX1N+GA2E96k5oPHbJIcRuhnV+Gw7Z13rfAGSyV+Lc63vbzveyoWGNh5m
jgRxHzBVkqNXDXA5CWFV3CaYY1uMxt1pYzZvXCdroQviCjZq1ags2XJA6TWz1PF2qmL3gHbQa+GE
6sYXXAvBlxakA2RYc6svKiykSEGo/jNdInPDxLtzShkICkcY98F8B9DilvCiiwul473OUd5h8aJ6
ProzpvKV7HT+wzy4kIFmdWiSo56qPme71j4XxRuo0fgd6YO0/D1XX9kjWBmWacd7UFrSwNL3g4ou
y+3vubIP2GINBwwlLgCtpH3olSFjk4ahXDubD3Pf/axN6Jam7Vad9cOIMiIkutEYYwUpmwuiOOnI
LKU1aMwcGZ72Zuk7tRvSTA08wIsH66x+r+lrje54bQU5AZfnFnhhxaGurIs/v/gUHlsWzlLUxVXQ
VLmPC39UtHNO3/5iM8VrB9yqYlZfqtpR28tnABwRFghodrPc75s8zNKtF897UVVyLJSqxSMcPBGY
R5aSahXSiIqSIhQky7GrU1+B2Alq/53nQ5p7x7OHtj5kCwQQtCrw3JjRPTCIYD8L9Lz0qXvOXih9
SiZQmQdaPfgFdJSYe6+R9qzwjefMSrzAywjVYbDcIEOUpZtoz0E5pTssLiqwP1kuRiGHOt8CBa19
XmDBwEPk4cQ5Msig9qZlGm2TxQ1/Syb1QMmprxY/dX/f/sAfi2LoiQt2Tww3gQJNHodWtSJ3876o
4sb55AHwSrvfLsmDGUA07zu0OTixN87nynV7ZVGK+tnUF1B3zxEJQSPXsLDJWFjnv/WmDEeFbhhb
PaRgcwK6G8BrACElB9ZSozQWk1fxPAdZxfGpXivn2eu6sG37IKH2az6c2tFEzcKMGrpRG1l7LCKj
EFxIuF8AnpdjRAHEHcowyOUq6LvzyVdp+kDccd+AUZfX8zdWJb45jJ/LqfPJ0i0b186as+JUoQoO
/kOkOFLATmdKxhQwyZipRNl3fcO+zJ2ibpQSVqwIIlqAtPFewmUqnV7PTousaPI6nprO2XF3mU5l
1mobqdOKq6IqguQJL3sxuybtZafYjeeMZh0P5tcieaRMORBVO2pU23u1EzgcSIjxD0GTiOyAyQHV
CIAprjyZYK5tKrsdtKqJy7x3A1urjGAEO/3GV1o5EjAA7wBBDsposspPsaQsUZSuicGL8lktdjQZ
j07CA2r/2kQarFyPV7ake6M2M7epUB2IrRntx8W8S7v5bHl8w/M/fiw4vYqSGRBEKBTIoEaLlSrt
GtbGqrkfhsk4mnpj7tspO2dZ/ajT9lvfq/recdOtic2PmSwsg+tWpFrA9csQnAIHYdY0MA7O5bnK
8ETyIC3lK1keGl4MJeiNCLO6UDAooVkoMFIfYCtNU1bAWbQxfwVdDrBaC8YBBr9K/SzfbaqGrVjD
bweMDaUJ9LXkuesWv0LzCtbHGm/uAIV7crtvOb0Dg+Qezb5vFd0Zm4nOx9MNhWs8A5Gi40mI+cDr
TIO3XG+cLuuxebW1nzmENZUBUM3bF9HHCw8aKyD+RKRGveVDD2i0W1ZohT3ErfPD8xQfc4hBkb8y
fatUsbaFmMSBeoZgYcYVfr0cj+cNdWpriDMDcj5UQd6ap+exK4Iz1Np+53UC7FF3uL26leI1YOqe
KThdUE/A/66tVpzZXZ73fWyVxlPVewAvGidvTHz0gprUul8o9fM8+zrkaWgTGo7ZY1Z0G3F6pawh
fgXQB4CmoQcrXwflUtCMDFUft3YZ2tMO96Y/FLtu/sc0HjVF9atqDBqMCGys/mPQubYrvslFsqrk
bsP51PTxAD770DX9XIlrUPcsofWYvjq7Od1NaFYZEGQNnK1Xy8olfGVdlpgsk8XCHQzrKlXf2vEn
54ckMf1J63YI6nN3BKUWmHBCE3fw7YV/DOyiraSBExGYQ0gISb42odrpZGMLy+ynZZ10fsqhcOQM
/tJ1u9um3guS1yn0tS39eo9BCZrneBDAwwQz06EmT735yjjIDEqfgR96bhS//v6PwZ9Yl6DAcV96
P9CTbPlu2nCzrVVLL2pzRpu/S8Y+1tPxZHnghJgOhfVW6u79bNINYytPB7FuVMYRm7Cf8pu0N1oH
VIdlH9d2of90Da6eUT7yZn+p1Pb3sAy8DehM+mWXg+Jh8F2Sqdopb1tW7c2RD7uFQPTwuenRsUpK
y/zesQyyS3QqnE9VyfQa9Aw5t3aLrUOhI2v1LgRRfa4cNLWoywNkrwf1NHV2Zty5CkufqMHZFm/8
e1D68HEhv2MDIqijRqNef9xu8KDPZM34uL66qw7TMXsyjs6RnNVdfVJ8qvt8ONh3n6rvduJbp9DZ
KFWvxi+Uhv73AyRPpq0xtRZb+rj/Wmd7008ifVfmd9P0Y1GPWTP4zqltwk0Jx5VbAeVk6AKJUQXM
DshOXfMMistY90CHIqhtQvxBZ+Vxcsj4xSlJEm+cIrGRHzb6wqDsuzmrWg9kQ3E2NX5Jm6MOWI6j
n3KnCnsUIcvptTSXAOK5tw2vXLLoeGAGAf9GwVWmcMI5Ldxa0/uYlroR5EnOfWtckv1tK2txGAB6
XABgdBeM19dupFh926tOMcRNedfTf4j+Szc2Er+Vqh7eGxc2pHTBIYmjJj1s2NZXdYyb4jy2O76r
mnsOBoPuDriY7sX2hzu9e2ibtwR47NuLXI33l79Aum2Yzpdk4PmApP2cJsND2xlh3v6C/HmLiH/n
Gv1dy4fPfb5F17j2EVEOgruKEXqwJV1vb512uqe0zRAri6t+qjKr8jEoQF5ur2/VCioMKMyjZ4Ty
6bUVMNUkTa23Q2xZlXoq9LY5WRgs3gK7iqMlnwQQGoDEBeR/Lrot12ZIO2akzo0hxijf3nxzDzZ0
+vRT/WoE/SMzN/xfFwfrljlp71Jj7CF1qg8xp5jAteiUgzt2Gr6Z3E7Dpc6G+7pVlidMFmKC39DY
nWETlIU0dwhA20N3y5L0IUoc6iOmuTM0tEv3VExs3KvpwvedgrFcUyfNa5N7xWOlLiBZT+hWUe5j
ggXcv4Cvo5kAoMAHRv4ZLyGzo+4Yl0qd/jSaIoV+bqs9VzzR7peuJhjLNgoQHUCxATQ89dKfNXDK
/rjtIR+OOX4FXl3vk9MGOJKlN95gOGM3ZwUHmtw40bL02zQ59f0WZ9IHRxRm4IYo2UEvHf+59hAl
nYHb0geOk24VXxO3tyewu3CMPtxezodL4N0Oqs1gfRa1KikmGwrLEz63PG7QlA4Lo/zNRvACmsUM
1WRahbetrW4eqO3+nzWx6otcVc9ciyVImGLbYyTw7ELZLQW43lvUTf40HL8vDF0nMXSMCVppA1ne
tBNpOh6jA+E3OjkX5Rg6dNm4vNe/039mxEm/WFEDDFBmgD0rTl3rMybdyVkfvXQj7q9uG/gAQCes
Y4hCpq2h6sBrmo7YNgjAMW3a2U175u4f6h+CvkOQuvzPjIzZGqBd746YMo17/Vc/nrk3B2P2qdGn
3V94wYUd6dM4+VJbioVP42Jw2UFzA1Ldvt3rG2FPRLWrqIeyEs4QqpMA+2AWUQqytZfrNCcTj9Ws
Sf+pHAJe07Qlo89Ve9yZgIyHhOpzaBb5FkR25YOBNAvNPjBTAM0kP+uLGloGTvl/SPvS3rhxpetf
JED78lVSL27L8ZJtki+CM3G0kNS+//r30PPcpJsmmojfmQHuBQKkmlSxWKw6dQ5dnkatj3yKh6Db
7QwMUV/fSNkKQaOKrwaNC/Cr8Z9x5ny5UWDXjHpBbWvX2E9mv4YFXYyoy7G00QdqnKkGeSTxghPo
Y7AT6I23mpVm04NJ0NwWgEgsFrbdWIeeXr4UeY1RjWX4S4lM7pIX5oSby+8sayrdeXma53kfeFsf
DqATCJuULbGT+op7WXKYMe8OhwGuAyO8b9BUg9lVVq4vTxVlR1ufDuh1/S2alC/ozISQYNijOYM1
zlyeXPrV7ue41+6I/ZymKpEcqQf+sfN6mZ65RtWNAGmb1vJE6FdIk+wM0kKNZP37wIT4ikQGqmxA
cohSPMFY+l4/eHBAiMlYw0+j/5xuT9edXLaScxvCjjVjvsxVrS1PS79iSIxEY4dCcfrluhUeDMRg
AdbsV2AUegpisKi0BkjvLl+f8JjVP+YDFGmQAZbHtjHYTusK84ObrrOiAi47v6A+QFUaHUAAEoXz
2wbDOGJKdUFb2cY4HPp0DGc2b9d1vxV296/jFfbXul6a/ZxraX9zfcmyhApgEK4hCb0R5Lv8rJ/5
SKttm8Y07OyMsrG/HTUrcSjqVNPNNG3hbJZPo3MM5ui6WdlOo1uEXsZrq0Gsk7kO2G3KuVyf7PHJ
1uhuBJPB+H12T3P+6bolWaxCN8PFtA7AdBizvVxfQdA0yoN8efIC5Ip+2u2hDOFChJbpkZXaqua4
7GuC99iFG4HICYXIS3MeI+tcadb6tGZW/xT081KETtm50z7IIYIbTp1vLeGarVA6Sd06U/WjZBuL
GwccUpgBwVcVrlWbbsSoJnN72poumdsi9llwBCXBC9WWb4ijfxliPNTJeYv2t/KjuN7FXqu8hsCk
Rac1LkASOBYgFPdV1Nb8gJ8dzf/sQKYH4y2ASqERcLmvILtPtw1qrUnN0uC2XAM/stjixC14ZqMa
JahDF/T+TW22kJTpVMqTwp3wf9bhqsDsclERYVfJykiatV6ZTEnwA1Qo111U8JnXvx3azBiJAsjb
wuDa5dpK4LtTi21lQum667zhpnAwytBPe9Z8MvtD7SoijhBM39gT0v1gyXx0R2HPs9Ab1UhUN3Xo
Nl+vr0rwxDdW+J6eBZa66Y0KJAIQY8arpR6Du60P7t1hOE1BcyyJokop+0J4I/kY3wQlA7Cel9ZM
dG3WEv8lnb3pUc2yJbIWQ6kmL1Sv/luUaaETCzAFD2CXZpq6ZgO4rMqkBRWUrR+1Ou7MqPPnw+ZW
8QqWc/C3xH2p7a9vphDF3tgVonTT5JZmufhkLvsA2TaMj6Il+zA2qgVKt/FsfcIxcygxzLrlarwI
Uh/n4/VVSB3v7G/nB+HMJbRgroaJ757Z07DUnvVM3/ngnXqHFSgv8wE8cEmJQMe5ccp2cTQc1qA5
zJhtdZmtBt1L3fvMiniIAif39C0jiWN8cdMmGkCUMVPUjteX3vp8fUVSW8BNIvRgXOFN7VLTe4TZ
TicJgIVOaDkYFrYIaitml5UHiII70Kknqo6a7GOhJswDLpBJAA1dfqysSg24WUESw34ZwNZCpxpE
U4/XVyY1gvQDDDFQWATk+NJIiuWyxq9IstjGhwm1pWxwPiyrCmsr20AblTxkV0hSgaK4NDNB0WM1
SUsSb92T7tmzkyqLQf0WE5VUq3xBfywJC5oniI1oJjSd4Xc3OfA3pSISSA1wQJyFEQHu35dLyWZr
GZsBBlqdge7yoK9eHGQKCJYs3OC9/NuIcCOhJKOP+liTpHnlo6uzE9j4tknx0pIuBVcq8PnomcIH
LpdiTba1EX3Gx+92evuhxDs1x21+3cNkS+EMOuB44TghsXtFtjoF1tJBaTrf2ctdgIqT/UhUM82v
/SExPzk3IzxQ9LW3e88qaKJ3TRXSaZujbjO+GWut9+GGAhEQiozGrdujE4tneTQOmCWpbW0M9SE9
sXptIstbq0Npz9pu6NwAeqNLFk/WBgKpZbJ362ptn67vjewDnP1ocbi1A0+VC6JkksxTYrQHa9sZ
ruJeluU2mOPACKCO5A0g8MtvPExlmaE/CwV193YcP7d2cW/2E7h0PKgYv8yWaoZMuiQDwYQjsvCw
Ea6YVs/qGhQxJZqvQxlP4IO6tbqKYIanVM1Qyu5KsFX/NiUsrevscinLsUz6HRrs77jEUPaFOjLg
wOgkCRf+RkF0AwAdckId1MoMJflmi4JZEX6lh+PMinDdd9aabdSGlR5T8T5pTs5Ko2B83tzx4ztc
DW4A0BAuFdxjl37QA3DTrNpUJkPx7HiPW/YI7ON1E9LFgAGNQy+4qOeboDW2Kx2QAjrl53W2oS5Z
hW7wqEyfZU8RgFN/2xHClh30RDM35GJstHYOSGtsrY1abeVitlG+AqFs5NGSKzZQfKi/poDoRmE8
BwA93MnCzbIWmdOvM5Kn1WminN6j63HImmiZ5qNbgTkn/dfMvMjvR5UrSv2cgxt99MQANBMMN7VZ
LtaMRICWZdSmvwJAr65/OemhPbPA//wsL+TkkF3e43G3pJ/n5ZQaC7rtX67bkAYiwG+BfgK9N7DF
lzagZuPOboknnF9BezVKtdAyQLe6xyDCUh6u25KlGxzq+z9bwo7180TWQoMt0vj7DaDYxb5PoRFp
d3vTUWkFST8PAGRA4mNyCzAyYWEu2C1QTkByCAUkyDJWD3VNFQ0OkVvw1fnwV+PNYyFbw3jFpRFv
cbt56EqSZM5j4ANJiwZbcdov/jPoQYb6i/2xtCMdVcZuV2J0sgeLGlxziZuZhMRUSbDI9hfUexxS
DQUvS3wwg21sWxfKSDJBLqxij+YErrEARHXscV5UvPoy58SIIoBlwM4jdxSWXqfAlRY6ckd6U+uo
dgd3zFDB82UhhR9sAA8hXYMq3OX2rkbQpEu9kmTE1H9ZQsuc0V3T6SGZMFoBfanYYkNYO9qiOHky
5wEgFvgp0DyZYHq9NDy4ZDBaHeUbfa4+Vvhm80Ju/v4wnJsQDh4ZbXfUUhcmgO/17I8GxiOtbl+1
Y7R4KhyP1DPO1iOcPAbyT0MDzTTKUXsyN0mXga2h2Gf2kky2H11fmSyknK9M+GraCIBbiV44jvl6
79Atdgs7pDPbeemHHvSB1FSmmVJnBNwXxIVcSEccF2F10OVov5CE9ahzhNXK6hEC2Qy5pJ6b2tcK
s+BlSH1WQVZghFJMWBr9ENdrbf6w2eC1YZG3rAmRho7/ss7rMdpJinLnzODAaTa6RXXazS9Z0LEi
9PpU/5SDuiEN3ZGkDyOFsCQO99QVdxqhKlSbfG2geEG1G90lMeUx/IWQseExhqI+ZIQZSG7B7n/9
m0mNgJUNlBf4B9N4lw6fZlumryjnJVpKQnM71FMb6vbzdSPSUwWNEZDw8NeNyJzMNFrhxUHwCJxT
YIe9bd3Vi+Pur1uR5TuI99gt9ITB/CPknyUkwTvfwCOtxYDMHKdstzmnwVAcX+laXkllwbuj4wK4
3LAc7GG95yH8bUUYROOn62uQfg702gw0dyCk5AhFhtIPSNH7+Nud4DMpP3igthpyxc0vXcGZDSGA
67ZW21WBF3M/YyA0rSGM2xZ+H19fiTh3+t8Via+N4T0MGrzR29gGLd2cjb+Zt/1Kw3/8uzWcssjc
jh0EJsmTc9RZGenjwfl83bIs5nkm7L7C21ChvvxCy7piWpu6uKAKtu76DPPT1Ku2G23a6ltt1hPT
qYLddZuy73Zuk//5WcZmjHpV9oMN36vm/aY3dwyl675TDWnJlwYGFAdlcXQa+BE4N1P0fTdjHCzJ
wQ6W+iVmmezY1KuHAHONrFO0ZUVc2+snBHAP+DIkF+BJ4j/nzFylz5PdZBN8HcOX04fcittTV+1c
7TS6h+GfY/AO70clGX0aoFN4L+zSnrdUWUYHFA3a+oG6Jkqizk4ra8W3km0iOC0wLQL6IuRLgpWm
sCqHQcgbNes1BsoBUhlhFdxOOkuaunpHfPVfxycw2s+bJZdLqrcCT8nNIklaTjFqChjmA+7hPSs6
MyJkLZrrpqi2mEiX6iUC/DukxR462FGa+rE1Pv69q78OL4Muhh9swQfrtSoxKA0fnPQurOfHBYqc
06IouPFvIJaPzo0InlfWAZn1CkbIiMr4lh6KyYkdvVAEKZUZ4RUOLox6aDUc22EMl/xAtDsVNERl
QbiUJratfdbxkpJTRs0EHWPWH0Chef2b8JB2ZbvEwtWaOUtmtdgu3+mjaYSK9vaOHhlPsFC0QhcB
0efSj505hRiGxw9NiWZx8KPEeFNFVHm/dLcwforZPpSr3kiNGFU7BJaGdTj6r6q7y4oxwgPuPUfy
zIjwSZqCjqlPfZKABz9E9s3WVt0OkSUjYBr430pEwi3SFHOb80jtG6f2maa3Bt2p+N2lNjibPOoQ
FoiMxWQhtXFtsxTJb/7VGn9V1mHOk1Yl46CyIkQwoEWLPJ9zBGXjroq70kA6/TBNiqgitwJVHAA/
UOIT+/TdhBesWZY06Z0KE/0nMgR7ix6C+vn6SeEf981J4eo7/2dH8OPML5jXNoQmEMAEpjDSmx5P
lDX0vTIsrB900iNlwqVam5Bj1yM63QNhqIV/L4PP4wcvCwl0pq4vTBw8fr2sUdDn0DcO6xe9YWA2
rkvsRVJtD5tvHhcLkzj9DeUYJLxX9LC3X5rtU7t1YWvZu+vWZQcX0224t6GHiDFyIZDaW4VXerAA
jgCipOXQdnde8eW6CWnBDzU3PrCA1gVqSZchyCW60YMfFQmlDfpjU6cHu1g/AHm8Y/TJWu9HJ8Pk
T4kHWaW4JiQPWxD744JFWQniNiLYYq51i45QoIbTfNPqECw5Dj2BLxvt7V/XFylxFUAkwQuD1AT5
ltir3XIjX5elpUk5O0eU/mzocVJyrFQVObkdrMQHtxemP4S9bDetKVujo4lva58Xu3+eZu+mWrNT
jeeowjMlvsFhn79t8d9ylkVmet0yUg008YaTU+ywqlw1NS1J6S5MCOmC2RLIA3tYztTiAmRQhQlB
SvzQUfJIFnoMWqYodUguXD7KiYkI3ncEVuVyTcyy2r624Yt6/pWP1/mqtqYkTl0YEFZEfeipLwPy
xg3cNOOuNddDxm78h6zO927XH+zmcN3z5CtCaZlPtoHZUzDYQCrEoCZPVDL3RTOdByCIP103IXU6
4D0AO0P/HHfj5aYtweZpy4o1DWNU/WyG2yw4KmW9pOsAtA3DwzauEVcItksPfi5NR4CvFnacfGev
pPFUWeB/fubPm54FaVtQnJ0c0tre45CqZrOkJ+ZsDcLpRG3eYgDH0cQ1H1vAd2j3E83UdxxLdIVe
SVZQKbeEZTilZ9QZxX3BvNvmxxjcpLvrn1u2T+cGhFW4c7PamG6jiVWHqRXORHEGZUcEfa3/dC+A
9RbOoN7pk402MRagT01oO+BBXIMjNaHjthahPT8aq/7RMfPj9WXJvPjcrHBQlnWgc9VUNMnTO71/
0WzUv6EjmqnaTLL7Dl3AP+sT7tQF5fHSNbG+kvpFAiEwLRqGmcaTUzxQ556uxv1aBN+r2XbRTE+Z
4vUvu/TOzQtpcmZMo202MN+l9xv9NM1zuIH+rdmtTh31qcKafFfRUABgDW2b12mts0NVTH1OGwvW
oEeRA9Fu2rFGT5Wjos2W2gE8GxZcEEqKXUO8lI3cDvD1gLHYxpNTnyp6+luBNZ6LcRgouLkx847/
J3w6zcPYbrbhGoeJdH7ESpStalmMODchfB6ae72X8UzBtkfcP8T76qHq7leqe0G+Yb+XIs6/QDde
y3QfVyupuBQjm8E2ug/eFYwwiIqMB89+lKMvY6reAETYdhNNBv+zn/kxwtHctIqAIQ1I8C8PuFlO
6Sjk/sYK6S1twJZZmlbFDKx4YOlwVFLQ/PwLLwwkivz1Cskx9KWFsLcOlVkbDaz0hhvj46f6Q2uc
OgxamarZJNmC+Ogf6LJA0ApB6MtdY9pceWwwaBI0dRcHHtUj1L9VTHIyT8OEqQE7PoahRFiStpnO
VKQr4hDmaEIr/baZRUwDXdX1lnkaXi84luh1oFEg3NzNNPi1Qy14NPA+B8wj+1ZUeIp3pnQxKA2/
diN4mn25ZdSouyEzTZxMpCHTl16P/V4RymQOYP4xIZKGrhZ188HEV2HGqenK4zrduRmG970oIKpa
pswDLI68ADUwRtZ1cTlWQdrNmVjSt9keDy9edr5+3UktoE6Kbw99N0xvCRtmangz58hFLA2kNs0a
Vu8A14GG5Y8FocDAmmlxrNfncf/cE3aqxl86/ZxBsvT6SqQX6rkh4fznmVeYdoWlAOyYZqe1jK1H
5zPqzOu0t9e4m9+RYZ3bExy6HK1g7ngax7eO4zi6R+Yp6nKyQ/PK74gLh4NRhM/jk3EdiYvHlZla
B61zQ9Ln+234nmL07Pr2SS1BwQlof5xPqDldOgJYh8CqbSBEW/qXun0IUFUA11gYME9hSHZEofIH
MRlMMdio1FwayoMhBWPB8vpe7AvrBs5AlNeazK3PjQgHB1GANOWAoJa5DqoGJ4ibvWcZXGYI/+DF
I84hlvaYTtD+oMnMMKCHnmTvvOiOovAr3aszI8K9aWWG5poMe2UXLA7GX/yABvMcX//0KitCyjvb
U0Z68JMkUEioYzr5XrT4bR+lZalCl/B9F29P0J9xCi9QSaPocvnx29UGpYyP+Dz94/6iH6uNhEet
DPvuq6rZJAvTNh8iB3zHwpuUL/os46R6GmgYumJJ0G1uvFXd/LPPGj/Mc117XKvqeXJH1fSt9AzB
p0FwDNw6uOsubRrZDGkGShiu0hStzyXqCOQzqil255frn0xmCVTKYJEDyhT5lPDJCi3X2hoTm4nh
JBC2iJv8EQR3odb93bDja6YLaBeXLgKzlSMC1pe5a6YA0+vJuEvb6Efnv8P1zv9+YceaatL8jmEd
unc71glg15lK3lfmcucmhDOEOa2lahwGE/nXZb4lz/V8C4xuNFovaA1ESnkCWegBvzUAkwEnqrOE
+85AS6iy/JbhzIIzyLXD8R3YvlfacgCnMB0PBYtLNzP7rl9Ap80S0oK+hrS7yv2n+NZ1e9+rI6bk
zJFerAD+cAgOkP5vpEPZhsyzYTXspf1Dz/LHGi2CTB9uy9LVwoX+yKpfc7E30u3h77383LCwld2U
Qn+1h+E+7w4aZLnXYtqn7JGqgMHczcSwxOnZUdwG3wqEGC53dIB2VbUGcHNtPHj1CUKJ72l5vhKx
/8+E4OlMb7alxzxV8rpZRbSOpyn7dX2/VMsQXN1trRLcrnAMo3+cyx0t7ry/VFd9DQjnOyUEHpdC
mqXzYQI7hTkJ7JStUnaWr4KjY1Apt/BBLj+G5ZS5j5lGlphWtu3xDMNwv+X9clYj213fL1lowDuR
szqjHq+L8LIyqxpMj8KSvwwzZjKMCQ85B4jioFv0yNOy4W5M3fa4tYPxfZtMVWNfutI/9kU4UEML
t3Q8hApX/47vlZLP7/teoBRAMRv9mzdnd8g0yvuYOEJ+E/l11NVbpNSFkN1G0OH+bUQ4p5o/4wr2
fJYUGafCW+J5eix886FRkQhJN+zMkHnpGjQFVefKHESiascn0FB58XpFyi1LHLikYgCoCjDGIq6e
Esc2WidlCVgRwq676/0O6l5auFNcfTzPFWMO7gjeDsU8+tuSWLVBEVOzXteiQWq6DfOP/qcpv1Pe
SLIVnVsSopszuH3lTzZuQDOLoaiUtr9sOu2HPg0blfiBDFQEklZIPYAnCPhhsZwwA/ENkSAYI79q
kJdi1OLWih/AqrSmIf2ulHl45bJ9s41n9oTFTayYCqOES1jbmHiTu4Cgo478ygW7Sr5bMT4ARPFy
mIMX0pN9DunpYXT+CcwlaolKrVm60Vz0ABkglD5ERXY9Bf2fWeZVMuqY7Lf2Y59GXnU7OB/T2b65
HrsktvAw4PNKKKkhLAvrLpxl9TG5WiRaE7j37QrhHisDNRMkHypAWRnoJ7eaKgLmq4SCsNsWh8Tz
NAA8M6IYqMO8obCyrkgw3BKlX2pnz9xwgQCjeb827S6wigejvKPaFOr0+zKjomx8NepxN+S/rGrc
X98CSdjBj+GFXmgEgIBVCDvuHGijMzVFYkK/vNo7fR66GqRcVUP/cju8moQrgou4XEadynFyvTLH
AvMaZbvH1A3UI+xi2WEeaz5izE1Fb8o/3ZtNxu2Hf5HgYybq0h6Ym2fEhgGbPGJSHVq5VTwujhlf
3z1JLEWF/I8VYffAZ1t4VgkrFiafq26fF/sKGh3vMOKisgi6ckw9ik2cuYHor93NRTJ01cEzH1ij
3aQqUnbp9zkzwo/K2VOvYRWe9/6EJgpmQ8tPqfUCoQ9LcS1IjfD0B6990D+I1WWisa0xPKxkMq0T
0Xcv2xr5HVEUF19fB2++/ZkZIfkpVmc1t3QpkozkEYECg3tf2NqhcdZoHuyP4MoKzezRqD6v+k3Q
u1HQg/ao7WPb/DDgMd3tgiXxyud1DT3/2IEmWzcSjfQ3oFEDNv7euQF6djc22i7t73xV5iaLSQCS
YoQPkqXAXvJ86+xDgDSwrXPDKhIKwWXttr0h36aX5h0oMpz631bEkiXoscEFa8MKUlDkdlAvwhtr
sKPrnitdC+oUQHdiFAakVpdrWZiBLjO3AvLVFA2ebYuyh3T4anuf3mEIBM7INTCpjQTm0pCxeNo4
jGgBOoBTP4C57Wc3FGa8pUw7ONmKCnaDa+S6TdnZxxX126ZwYrZcm2k/YnG4MiKXPS/GqRgVd4Xs
wGCaHiNUqFuCKUnI1ZxhmVGIL8oEzZ9wYHfQzK29g4qB1JYFSy6phjl3Ts8liv4YJW0gcAgz7c4+
TIl2BNdCFac3zUMdzQdobGWhFxphHdGQ7fM92X37/LWLrNPnaeccs4cu6sF1e+MdqginJyI3JP5S
hVVUHujN9HJ911U/Vah8TuuYp4WXl0lRIRfqf+TW4boBGUjMOt8M4QBqC2jHzRSbYbnkgH7cHvRk
4aR/oma7W5gFHMupcx5tkAJ6dVipBtxFqlYets7Ni6zC6Uyyyh6xQPPR+8crwnEL+++AX5LP/v30
nP4zPC8fIMKUP6Lkd33l8q31X6fe8RvE6nVmd5Ne0hocLy10DCmFdFDuGY7i2Iic2P8tEOh8H1cZ
BlFEWRk3rVpc2F2ZgPHEKb+nc7Hz3PLYjCEJwdMZgik3REOwWuNhoU/2fEQP0iXTHhOeWZ7Hq7Lp
IYtSeI7//kHCIQvYkvYZxMYSL6/CDnMPYMJbTC+yU9SeFsVlLl8+p67ASTP4cO5lqHLynOmQCIJ7
gZaMc49uZh6S9B9otZPxzrqrfixmHVrT3pzK/XJnPOnrPjMealRsJhVES7rys98ihLC2XLWsdvHF
XTf2tn9nSL2s9bF2Q3DMKpxLNuvC1TQA2UFVl6eBl+umFvqzzowp+1R/rEofMztDSIw7rT2lq7dP
syJMh9gLPjXFbmmOq52H5jwpKrHS1Pv8Rwj5mtsU6AZASSzBC36+nRC1oq2/y8KiDrNPw69giY3v
Jai2wvVT/0k1+ye7MM6NC36WA/9iMwvD/2vG4sX9rjtu1HeK8MWjk5j7oBKDmVu0PAPgni+3OSi6
tV02rLC7oUh8TfPUV6eZ/dCtZJqeAe14xw2FORSuoMCrI2LVz9maKqgcfFYgFyEPwaEiQ1Gj7qNC
JsgqqJDXAIk1x7fiWSBkdVnZpBogeGVSkSmq8qfW8CLezUuLJgomDHEgSuOR+HQ9KMre4pCaAdkM
jitUZ8SHC7NI6bEc465LE+zbjUYbhWb9z7kLjYSUwV2wfTaq7VQqUmWR3P2/MIlMBsBn5Gnohlx+
SEPPG4uCSy8JzH/B+4hGYr1zoAo817dVnsVdbgPLtYZD5oZ020K36I94Yx2vr16Wf8CLfv8IwZuW
tCrK3gGBgO59BeIumkFTgJHPm9JTuJHMbeFCmM8GUtTAN75crbUwxx/NjGC1sQ85++eBhtkUFf+C
hHdVvA9k9xxaCtAWBC4OBPZC1DMWl4HB0MVTp3Be6qaboxz6toprTlKZsjzcoRiyQxHjDY1wT+aN
4U6B2zg7c3mEAJ31XOfJ6Iejqhksi+LnpoS4AgAc+rQNTM1R/cVI6McGqFFV+OaRUYwr50aE02fX
+UbIDCOeGX8f57Bh4RSVW2iWEaZi88frfifdPchX6aBe4qTqgjWvrP3Sz2At9fSb1ebt53B5zBYD
DB1TmPYKN5dFZi8ASARNexx18TXk+UXJMUIImrNVRFWb3gWU/kq7VHX5yz6VD9ExDO7xu1/MfVY3
ywKig28EChlHx5hixm634TC2kZHf0jXJ2ios3A9m8KV0wm7eU9099lOUb58yQ4VZkh0DH+TcABvj
fyCGcnnklnrWO7BfgfPMasgNhF5LaFz1huKwyQ42DhlkCiERjKkLIYJU9WatzWKXyTalhxy83VUB
uH7exwFYLofq1LfTY+k1iote9kEx7AP1EbCB4U0j+A+ocDD8gSZIkk9+BLYHryGx8qqVbeC5Ef7n
Zy91w6htA1S5WFr32Gxf7HxTHDpR2vP1Dji3IHyidEPBxqmxeXlwX7tjnGJQ32H1SQepROVtIcv4
s5qN2iln9yW505CxEicsW3Jo2DBjxM0O8crfzbQAjNP7UM67jG572zr0RlgZ3XGA2lehmpeXOfn5
rxY+OVk7DcPT/JOTZK132eKHKf1e0GggqtAn/87g9QefKKDsIsE5SCIcUge4JMEEALxSEWooKVJj
fz0aST80wPJozyALwEDD5YfewJ8wkRRWIFgKoHkRaeThugXpOs4sCB9a641tWQZsWW0AqDq7kZ8n
daWCJ8mteMDAoQ6L4W9hHWNmUzb2OBXe4sUTWj+8hrWsh+trkcVukJf/tiKshRVpm4N8AFxH252Z
OnEwv6DpN3UUyWhc6ZlC/5Z7k3gxvYqbAHlnoYoveFs9r4vNAnCFFNUH1PPYQu5GsGwCqZcpjqN0
+wCrQvka4kZocV+6QdGlpOrT5T8qyhUZQzB/Ng0Vs6t0PWdWhPVgqVvtcWbXfGx2dFwf/Yl3UU9b
r3rvy0IzLzGCwxlzysD8Xq7Hc0k3eCk+FHULhJM6ap0ImhEY1WhsAr3lHSqk111DGhnOLHLXOYuY
ReVlWl7gIPX1FKemuV+DNgv9KTtCtvVrl6paLVJXdDiFs4XKuf7mi9WEtWTDCknVBZhe7pzj4vY3
VUWasKVZEc/wpwNdStVjReoqZ4aFj5iDCXMpKtzzLh8xH+9M+wWDVu/xR8h42FCw4zyFprCbAM2l
Wwq23DSwDkCEElRReleRiUk/GZjD0MNF9IOEzqWRLM17zIohZqABGo5WebN8DUDyPdj1IVBq9cga
kTZI4aHbjLIqn2++tGZX6dQPGuKg3xRhbmxH8FUGeGlN6IjTMK+j/E4/sXA3Unrw3J3XPl13UMnh
A1IUEG6sFC9osfiWZ5ZmOJQS1KZQfrey5h+wqnP9FC9Ks1qRpEiNodiKCSwUrSGwfLlYb+wWSjRQ
vsz6WsVLR6eoHpgV+yBO2yEhVRE3Se35gCdz0g90y8X4RXxnduYBFAiLhQHXyTixtY/0rdqZRf7v
9Y2UHAAgraEwAWZ83JtiRZm1vtnoOHxol2N6IKMLykoYjo/tJi2j/z9TQlDp17rMNVDnQFkaFYBi
DI2lDDuD7K6bkRVm4ZmIJZxSF8yzwpmGMlGzor2A2Vr3qQjBIB6TT+RGD9P7Ommiae+ctKi+0RRP
Bsn5u7AqBGmkBSV0ynkmFeWRF754BxJfXxg/U8IFCqF0NE049Rw6jIIFja4TGz3MaXbzBPoZ3d9j
Kv/bdRuSqwZXGqaDoe8JtiZRVCefs8prHExO2m0OvWXfu9UzstvqndUbu7pg30AdNWi/rhuV+SCQ
ITYYvjHJjr7z5flaZ1rWteUjD8VcFum+U9TxNdX3kVwxaG5hAg1VGgxMiGBc5nZeOeABlQxZD6EM
c69nT84p9yJd+6xkv5U5AxC/CBZgPrIAXbhcEVtHV9M3GKurLyxw9sV3q0zDuWQRAH3v2DxMAQEx
z3lY37C8NU2ng14E6yohtpOlmn4ACItFTbeuCgeUrurMlPBY0zaKN06DA1wAFKAP3+f5afXvO9RJ
2kZ1McucHYMnCLaoaqF5IVShx6kZKZuxrCB7mlwgPWuVaJqsTomri7N9QvAYIwdCWC/JnHuzhTsE
U8RhFrTIeVfgadaIUIhC9tuhYD8dFL8D/R0zsZxrEU95GwrZSOsu3cPSXDJnJYaHGyvsv01thCf9
da+QXSFcD5sL1SK0vylKenNeoqIGXqyVfqLjAm3a+lSUwa5QtcFlh/fckhBtp7xYx9IF7Uw2dE0E
waImLNPFjHwojSj8T2VKCIDW5pdLXYOHpM1/NezX1H337dN79g2BHEcXxXlXOLidywJae1iNbpdR
rbEIAFmozO+LUXFdyNcC0Bh/EfsgSb90gbFt6NY1WMu87Kb6SJG8KArTchf4Y0FYim81WW/D0xJ/
jX4AM5Tevme6BYikPyaExDbdxnbMOH1San7Lm7CbnjfVpafaJyHmgEqlysFlCO6A5sbeO8EuOF7/
4rKgBoI6TlIOgaM3bQO3WfNghWBiAlWJbmzCtL0j6c3sP/68bkcW0M7tCJ+js8hYkgp2JggJgF9V
K9nh7y2AFBsFFsjeAJQiHA8/dYLaW8Cc1Rkx8DCr9eX63y+qTPIqF4oFfwwICVzQzJqZEk6rQMPe
6nfmrq4jNOiyo7d9nItfW3VTov3Ott08NVHzdQBH8xa19PvKghDa9dlNE4NfWFMRgMh8BMTTGBtF
vgeYl7DwddWGrvfxuzwfjLTay5I9KsG4ss+HbhYaaCAZwV0rhLm5tRZv8gLcfRXUyTB2YDuK8ypr
OCPz+mNCWEaamSyotQxzw6w8ZubdWs6Ru8RA6t+nJdDnVqqHBkCPS/tpgE59+5HUsbN6h9ogsZU/
OcVt16hwLbKsiWNa8NWBAsBj6zJMrVYzkWnEb8q8+s50P+brT6Nsb83K+tBZ9g0EW1Qwdb5KMcsF
cQdHCeP2R9300iLVN3MCoSP4IuoHw2j3jfdz5BVpduuyz9cdWoY/szkYHqfFcuE9QgbQpFtdNybY
s/w791Ql+tG/s+Jh79xORzN2HknEdu7H4m64336ApjC2wyZaYw2wniGyY7b3DnroqmbUZf338x8l
9t8XjRluRvCjUhOHyC6PSLujKbCPhe4fyNrHA0go7fFuWe3IL4rHql8e/MH/CqTv/vr+KH+KELPQ
GRnS3sYVot2zo3YkH9gp3Rtf0yN4J5PyMN4UH69b5B9X/Pj46hjIxFQ72JIFg3ZKGnPhd9aIadZ8
Ds3l69SANlxRPZB59bkZ4d5i8HRTy7HFy/TRbKOi3uESJkfEp0FhSdaVttHcALU06nbIk3jsOquk
GZ09WaWHHubY2h8Dp/sZZMOtTZ0h3IpPvh0TsqsAa0g7LzY6V3G3yQLjq3gkAGkGJMB5UDsz3o8a
M1tw/CbEOqSbF7VDvl9qFl7/aLITC2g2oAwAQqJEKexmZq2W05bA9CFUhG7ZakBjVhimxYhEM9n/
5r2maFVJDaJfC+JueAomzy6XBcjBMCwu9jS/8SF2vP9/pH1XbyQ50u0vSiC9eU1TvmS6W+qWXhJt
pGQ6pre//h7qYmeqKG4R2x9mMQOsgIokGQySESfOgbzsI5WlEYRzd2GEmztNnxIQNZtADaJWM4KG
sPFedVeyw0SnCloN/xkJ5x0rGQHAtq30tPElS/9BzcBvpcuf5uLoUHdOXrOfXqIiLP38aGyzGgg1
M+xP6lv3SB/Wo/bD2GR7M8Br8QFsCFttfurTg1R21mALcutbuJPNU1s8djx8i0fC5Ej+kMD6YW2A
mkIlvIjig3HSNjjY6GY6kf44b4Epyh/MY/kyR9V9/Lu87+/yTe7PTx7ABuFt7xXeai4nigWLi00y
klWNSQJvQniLwAqLeBAlYLWLljQokfQ+1C9e77tw6GDZp/tZuZv+9FHaB+rOkTwKZI7NnUeOvujp
yhy7RIqqeE7DbE8kTdaiCPvvaHHOXo9WUeueQIUKbh0OZ3vTniXTedujUYO7/v3UKioV2r/pSY2i
JLi9VLenB/0C179NzXiqLLZSuFX+rsI1UMNa8v67vestHrvkKXmMCx4+37aPanmY7J3mSkqIshli
f7/wN8Veh6lgcGRlPGCP+p0mU42QzdOnqBITVHDYPEGT0gAvKNQT/uRg70F+4/aKiArfIFz/TwBD
rLoeDJNGTkYXpsK4utODdwBtX7Iwv9Ojb8lxekob/w0cjfomf9CPC17T2/zH+FTsNIlnyOaUCzCZ
GptmDkjIaXXPUFMNFiK7nDO//e8hDJeH64Gumpq0zYDjwATe2vDzUHvut6hg3iuT79zT7e15lbkh
FwgmqKkZbYGDm5428/dBUs8QVm8uVo1PPhg26dqEDab/s9wpwfw13xbIRC2+HtRf8bhLd219N1Xn
RXZVEObmLy1z4UEnbbVoDQZW+XXo4V+nbPSTnf7S7Zv9tPXu0Mo2QTBO4qdsvm6s3geU/GLPmSNB
a2gMN13Bjez6VbrpLH8M6fJuuF/JIHEWmTXuftI4s6KA8Dk9tSG6Nn+Mu3yfBFpAov+Tk/Boh5ko
5pzqLJAoYUPqTW4UUWNLzgvhWKAegh4gFPrQRnHt94UzeDUSbxgLjm5yAJrMiMgclN+Xo4w2TeyW
F7Y452gJJXaSYd5UBUiUWfe9Vffn2dmOHuAy7QKRlB9a5ZOifEwHB0DoYmu71ta1y9HvcxkAXBhT
Lr6GO23cWSf94uIocNIxC9bZ+WLWhhRtzX7lk2deWOF8xTGXKVaZZ8bnIlw3zk7dGCf3hOtGuhk3
soZ24clwYY07e9zFmG1ki3H6p36Jno+9M4W18zeX2gsj3PFTTbnmzSrb41SLluZpKRWJ58uWhjt1
BtPqm9KDBY++ltMRMt6SeCF+tl2MgTtQ0IVErGmABcV4zgYzirP9kg2bMo+AJUmng0bGsILkg4uM
4e1dLdtw3EFTFXamdswhyvf0UG7rSDsqTyYyP/vbdv7LbvvAODJ4LR8T23RuZy8ZgEbVc/D/0sGy
9SAd8iEN6rmkWuiq1WLhQQfVax/iz9NjprkQFM7rxkJzk6o9DLpG021MSxvNsH2K09CjhoxJjY33
8wb59zO5DUJGFHmRL0EAijfmjOt4W/tRoj/Mk2RChDdjPCaZYAm6hfiKk62tum2wdqI2jwM02Pjx
somnJhyVN8nMC/f8hSUuzqljarjJkgCs3RVBZqNrxjtnyrf5S49GxicT+hQ2Ahq0tgzt623TwjFC
Y9sy8VKHwhDn1lbnFQo1Sig26qWfZobmj64X2bFxwDLLruvClbswxnmysarVOMxoWiHp+rpMibF3
6Myqa0QNmhGdUgvkzTbu0srywcItBLlcSNuiio0G/OszC+KnrUVKoIT7+JeH5Gg63S/6KZk2bXKf
AUwETMrtaRWO9MIg+6CL60VhaUpMRhhcumkLsmPAle5mkOEQDUUkywrJ+jfPFBddFsD6oM2KX8e1
gfAHkD3Yu++ZQQ+L1j3bGtqBbg9LeFpAVtUwQXHMOPmuh1Wl0NVz5y47bRxI6s1bSF5lpp/IaAyF
hVhgNdiCodEeGt/XdibABRenwmgoCA1WNC7qv6t0uyiFr7UP6Ev1qwZIWhkk9aNNjo8sIDSFf6Dv
FRU4bnjpQKoReimsgW8+LTv7QLbTOXmdvjiTPzyWj/Yeh/AvXfHXY72jj8umQvZ3+NoMfvuEzPtW
9pgSRuTLD+LmoZ8yN0/YBy2Bs/GiPHKCatses03+ZG7ye+Mle1ylJx2Ln7dmgTtLSbEYUxzDqIrx
Zw+/4rCNlO0aaKff5YPsXSPyqMsRcvHHAdGN0yofU043b+gt86nkavChD3hrPNzmXzvTStMJJlBr
uvMg0nzndcEJidaj/tB+aXZ1MOwQhDbaIX5J9u1h2Kvfb28bsT9fOBYfDkoIx9oDPqHYW6G5zQ+9
3/oxHr2yF4AonF9MJ/+Oi1s9LnMPhsDi0/aPdX0ADTb0wp5vD4j53Y0p/bgsXYQ34ApXiJ0hvCFP
rvpGIEObGhK34K8iY7K2rk0xDuO+2Q3RjBpMHNQv5sF37qo7c59E62HeGl+tYNosYbotqG9G9Fe2
We+WcL4jp+k7/nvQ/fwX2dHAktwMRC1ewBj+Eyn4LpdszQhSmPi+hT63wP2dzaAmflpAcSlI72io
Or9i72jjlXJ74oXX0EvDXIiau8QuQaOFEBVMgepngXM0fTcs97rvSjaO6Ay7NMUFn5WOTVnWzJci
a98+ICsQsYSnZEAyV+KiTWL2BqSWYOU8/3nI97Pf+WM0wqfeoLKx9+5LSapDNiou4IxavzQpgb0+
tCNvM4RsXDJRCNk25EKOqdZu6o0wsmq+crcecti4PW8feNZbW5ALKRZofzAMNCOjexNJ6Rps6UF1
0CM7tJ7re3U/jMF4pnfzc4XwPfz5CQWY218gHCN6OllVFqglg3MPb03VzFlxRnvtI1pivfm1M56c
QZJtEAYCsKeguxBdsSBSub4JLOhzSuKyB+7c8hs6BFBny7xwTQKpoLT4sEV/AJRfceMAovLaVAUi
SVoaaBIwvjogv3c3Expf3PR51rTN6OoBKrD+gNYLZzBBM4TeubNV/ixBQHJ7XoU1VvTroXkT/XNQ
amWPhYvgmqmlPWcxhqz1wVT/SexNU0cjRCV+pOprCyYle519Lyuj0jqtxkEGixSxKEDHEhBu3PE0
Ri11bR/BvXCtmYHTazMY8t/mMvsmqCLptJvey2wzQYl02mvzYfb+SIYuXG1Qj7G+QUBNecJn1SWW
WROAyHV39BFX5+olBWMCWpEUc1cN6qYvt6hBs95+XBuD3nxU+8Zfl9pn4igyKS22hT5tMQAOIAsG
gmgwbFxPBIWAmlUXrBUtp65ftMrXofK+pj3k9Dx0VEZZkRF/AvgbDFv5i2QqROll9Ev/Y5x7EuZ9
3bZKjYYL6JCFpNW+mcbLmJzQ4rJfM/OuG0CYViZR9U7+QkTABNQXBVzAzS1wbF4PG0mOpOoHtOVA
+aV3z6l7mur7WUbWKJpc1r/iMipc7DjOy2mVtnZvezhd2vGYpPSg1wNG1nxriI7XUv9zbbUf4If7
fXteRR52aZZLHsTdivaiFWb1bY++hKQuIyWmfuw0534ZJFtZdLYBsw9P9sBWCzD99UwutqHU/YqZ
zOt3aAlWaLeVCkeJzjPQHoFple1ZnX/admZBiIJ8FzwjCSrjBbc+s6JhnkXLAHKgSpOEfWHCHnzs
KLUj/YtGAS5MqnpT/f/OnNpCYbT7mTTg/m86n7aP3m4olE1NUGRC07TqoYCQ7hodedt+jdza/VkT
VVI7E04xGmlA+wLRAwBFrqd4UNTCVAjW0zBbX9GecgMNuY6s/U547QKZj4VEEHgR8b6+NjMtWa3n
roI9AVoXYz/0ua/mDtoix3DMInCumHWQ0gCln9vuKhwe6FYYmS5g6h+l6ouzIF5XqyR9BhG80WVy
C9Zsh1MscVPh6EA4YUFRCH4EwP316HSt1wujHgBOT9Pq6FLVCHKjI5EXq9m+X/V+g/SncVxq/F+V
+2JMjX0ckGyX5KJEHB8AXwFoy5B7gMlzd8G+HTNPQcLxNC4PSR626eRDNNE3rJ3jRNUaWYpxhk5U
s3ZhQsmLbu5i86wgCVExKes+2f3vk3/5OZynQxrbatFvA6Spk+0GcL6s8xNVZL4lCoSgwUQHO8ga
0DLPBXooCdNpanDKlJ0TOd7rMrfHykFvsA0Oxy65c/TGb6q/IFFm5Jv/WOXCb1HYxZJDtfNUO++l
PgYuWpjWZ2c2/LJcIWMsYz4X3RbRAIm6MBi7caxwZ+nSzS6UKRzcFvMnMBBvsuzgNiQY3Me/WDNo
RaAx/qNPlluzJO3ixF0QDxTznSiQWsG9t9dl5QbRtvQA30J3PKSlcP293jAJSsv92KMXoeqKszW8
oUa1Sda320MRHVWXRthHXOz9pSmbZmAtI6bTBUvzrkKYyHxYy5BOrSQCsO/lbzqXpriNpyhlM3cz
xoOIH7rg76wkBoROfjFh3LLQLk8HNYNctj0Z3zUCOWcbr/rW3DtFHRDV3LvxHKWZNHAL3e7CLncC
x3PlzQmaRk9JF//pga2w0vnPaivHVcVBcXu9hCcjYyRHkzbEcdDtc71gLUjanMSFsbGPTPKozoFq
P9By4473NPnpapnvrmfHIX5tnxP1R4IiZYWHxFzI0t1C97z4EC6kWLWnTyZrlanTLND0J93O/Xrd
3h6u0GegyuMA7q9bSDpfj9bL0VuZjHBPLUlC8OygCmtLvEa4ehcmuNVb1nGxlRFek3TkrrWt0Gm7
DXHMPyWoH2+PRjhlF6a4IzBuKnMa2WjS7l2t0UdN3moZU47YBviToZ0FukOe2NSqQTqhsi7OVqWB
q7y1buXj0vA3A/nXCLf2hdeX9YD9dnLXRwUXTnU8j4uMIkcYmtCr9J+RcKfHVC6LmXowAoB6AFHU
WvmmAfm/jkD/Jy9/MyCU9PAqREGApyHR1XFBIxGcoNXQ+to+1Y7pt3/TVMIkOXCBhlAErnjXzjym
5TQSdgNyunjywYo17ty5ijd9nXsSpxZ6wYUp9veLsD5VhabFFeYups90KMOpeVzA/HF70oSbE30J
aJiz0bXJd3stbUqH2JjQ7dU6T9PqvilSEk1hvsSDijCYAJlC1wfG82IgpUNss+wW3E2dBAyAZLzT
zPJIyyJM+mGTlv1Dj20KLryzUueo70U2TVI0upAwN5LTZMeSVJFwYi++h1tD8DmMMbHRT9MxYMj0
CEWaOn++Pa+CiMRIvZEQMEGbD8bS68Vr6YhxDvATOgy7WXWzLTQMq5AUzuJPqkykUJRmvjLHBcBa
96oxmbGMZT1taItwMf3SVvXJVafvFIwypNjnzl7pDN8oywi6jWEqA9IxE9zVAJhNEPGAXMlGT5Rx
PWJljk2bLiOuOlnrq13pW8oQtOoaET1/yECPJUOkCFz3yiC3jLlN1AWiNWhfhVA7WlucJTJj6kpO
L0EEu7LC7cLOKAuTmhjWUr27WVhvNGs7ofBey1DjonTalSXmUhfbBPeMIesBgQGd9RdiP9bpFA7G
ed3l1gNkwUIT8qHtuQeLwDBKgsB/MQ0OM/Y0hqo0t3YQ43HVvENXaWp/zXE6JzU4g/Bw3eZaGrng
VIbq/dldvsy2focboMS8YD9i4DYYs9Dv7H2i5qJzBnKEHN1n61iGeX/I0XSqFF9ub0jBxRKYXNBb
gKgA6iwGd267dQFKCBeYlfQdVOztY2weC4uAV++k47ZX2m+3zX00hX/aDv/aM7k7HnSRk1YdQdJI
ys1E9+SU78jjUITDdK+2uV8Q30EiXP+2gPZMA4MS2EO6P5p1HxcBtcIE7GtzpN0rW03G1iX9Mu7g
R1+z1ucWZgIYX6DkjJd4i6Ms3ZGT97X+BoKlYes+aiRSPF9tgqL2LRKpIGuNy2BH/eTF29+eKuE+
BqkzSEHQ9w7r134/o7neG50FL0zzHfWBypUshXAHg/4GhXodiGOT28FKNsD5CEt8zdqRTM8pVLGB
SLTeQZQgqRmJGvHQx4JLPVqQwFbF95eAYhkpkhSvZU1DO+H3qQw181nvV39poXBVfgOPfViYzsmt
kmC0N3S+J9amaVFcwvXftl9nSdZL/EEWiEJxVWEiCNzOTvGhZPbwQZBa8MatXQNhDT7ETaK/DvRL
URwbxwOSJ4SyXGo+6WE9vK7mjkA/3itl4HLhQluuxiATHgjyuDPRUUm+Liloj2Z05VvWi5dKDl3h
Hr8wwJ2Ca2to1JvhSXH3PLjLdmrmveEerOZ3a7ovs/FcgGjmtvMKY9eFSS6saBn8oB5hkhZPZnpI
gElOCyO8bUQEC8DW0EDcgUILsIWcCyNmVlpWguaC1lkVFUgVR7nnORtdJThrvR5F75SufqLOgCyZ
SrwdtXSUHITCyYVgG2Q7APkDt//1Ni3tqZmQQUYArX8a3+FFEd6tVEUXgrEGrgzZI7xNYB+huAS6
0E/qMqNqxEkZY8SLad0jWoUziFC7aWeN9JA/zGo/SBZS6JwXBrmNEqsVaY0Z+aCxPwNU4DfS3grh
BLISBsiHkLPkU8N5WmtW7qb5hw5mVvwsh0DrAvrLzqOY1oECXbrbbiM2aIEDA8k0tMNyRxD4QvFQ
YgyJjkUQx81TNq+RmRVRUipBBnyJGhFTBt0T5YgtZGWRhQaTHgiWuF3e9BkZsoSg65WpdDellgbO
XNvhoBfxthwggtKvxgpZa2fbWl62052l/bJ4SSrxV9HOBH8FFDTRdY3jhS34xXXKoAxXOuA7Sh9K
L0mgf789ux/vSf6EvzTAbUrwSE3aXGE97a0Rlj+TaNpqP8qdsyG/e9XffqvAnQphHWuLBuvAMPwm
yu+yPWjJuvtCAuoTBojLb+Hujo5adKgx4ltwpbG3WqVGmvE+WtOmbB/b4VWLT6SQBFvhpfHSJrfQ
YKBWKGTE89N5Kfz6x3ltw2UF92c44T2HsEDY/27PuWiTgp+JPb2RS4Ku+PWaTrHXmzOUI08Q+vZJ
867bL7cNiGrq4ID+1wLbUxdeU7UKJAHYRA4BGl73Q9jnwLMZ6SY9pDsvMnYQg0qXVDIuiVlw5l+b
7Rd1aN0O/Dj16Gcm/alP0XxUh/GFVuN+7u91VCDn54Q+JeDPWVXQQMhI4MTLycAEBkggkKXjPsFs
OhwxSGOc7L5+y0da+86ibcCvFCj9fF84xTapQ4uAGTPZdYl+0Km+k0w+O0I+7SjGE8G0r1HY4Txq
yYoZzCPI/SsaeaZZyRDkUbwqQWnrO71VAxUk2RaFJiV0BWZQBt+2L4qX6LX+xzznXQWQ22Xv4ggA
wz2UAWqQJTa+/kcDDTcKXWobGk4mOdmFQerCJOduWpZZzVyzQ3X4SVMnZJXfRNprJxwYAjKQ+i6Y
SvjrQ0r7Sl20GNjttfB7FayPJGqnH0byqlan0mo2qIlKcizCiGSAjpExo0C0jW8xynMvt0inIiI5
Ha4IP/rZQ635R1rGEJldAzxl42l9LMcpuL2IohDBOLpY6zwIz3i7Dhn1ZnHA+pLkNhM0S4H8v22B
xVLeS9HNhHwL2HdQo+I2yjhpS5crCEK1dzag0FGmz8Pc+FLgA/P2W3b4CxfRe6IkSM5Tcw6LPk4D
ozBwcdYHHCs4YfGegDr87bGJrl2XY9O5OLSCEsytkUNd843bPM9/3Op1CPV28oux+4uVwvXAcEDZ
4CJtxM0jlFkNdcpQNR2qdyVufFtGiyLaXHj34B+wJIH7jhuMN8+t4qxIo69fs+6szEmY9p1kwkTw
OrREAIoECI6mYiTXM5apFHzfBZIXfdrruzR2l3BJqz6k3qgE0C3UduhfAAUvTb3AGIshdKYeQp1W
Y/m629avxZg/5p4bVkkcB2AVY7elpY3mCjzEcQcaKa9IDMnMiyYGlyLcCfHVgJxwE5MPBslSVcHV
qJ8DiF65rm+PshYAoREdhykoYBAIeI40xbPMMc2b4rSmYJLHU/fV7B9ue6tor+PAwh4E8Svo2Lgd
kg4xAIEkLU4FMv7a+E4rGf+qaD/gFY9IAuIeuCh3Is1dV5tExSCQKwoUvD3KLgk6+4xwzRB+Uq4g
4aRd2OO8yaR4v7pICaHL5rEtzc1YTYE0Ny0aFG7+IGVCWQac7dzGI9ZoUd3pilOm2/6SI6RogEyo
QO2q7Waosp3ZVbv/faUuTXIrZY1KV2Xghz7VyU/kqUMVEqu3LQjvL5cmOKf2VDCjtPFUgC5ldLZ2
O6ElTSXT0WuaZEvxsoOma79uaxW8bEpaI/liwF1KUmiPTe+pMspSkW9efo5xHReKtVAGx8KIiQJm
KSBCwQt2e8SiU91B0gyqlshsAXZ4bcFyJ7Nxqh6kT9Ujjp84hKKkfapOihXEEgJukVviSggCYg/U
f58EjaAaGBflWBcnazzq+qM2QLlHebo9HNGxChJiAFoBMDDQNXQ9nJxYbRtrbP0qLxjp5GeAT2le
KN1jwnnDoQMQjYNiBR/9htaol5GaxQlbBEiddWuqr5n1Sqh1iAlA0IsTkVyW+xK6J44JcOHi3qCD
w/F6eGg3UxQIIxYnHcJr6mQ9VnQK0sI8VMa3aVwjY/leOnngZKiTkimMPcBZb0+w6D7hoWHJQ6Yd
klw8ZRWOoTHW1piNGzIGrFwEjjWaBf3sHhaHRkpHw9sWBYHGBi2eBv90IertctFsNaeq0ucSFVmF
kbkdnToczftlzQMbYgGy414wPjBl47RBWxbUbHiS25gOILUtsK5EP+n5dzr/bn/W1d0qK+2J7DgM
EKUho2oDQXS9kjnNHZSB7eI00aMZn3Lbul+67smCihv4C37enkJROgUXC0D6AB8SSHjkXuo6I7PW
OaXur6NWh3W31FHeZh7K2963wivHw1Q4fVABHB+oxJy2OTDI29sfItie4EUGuh7IRnbN4Ubd1Fqr
agMTNG+bYKx/r0Po4jY6yHgeBLvThnIPajVgt0RBiv394gHeaxWoDue6PLUmkpxT73cu+B0ML9BW
3zTfaC67zguX81+D/Lt3qjraEI0ZbELQeaHCvn5X+4MmI6oXpeKB0rYQ4oBcRImUOwOx1+OxjTGD
XbYDyZX+Xj/EoFQigav7xZcEqYbv63Z+B1G/FeyKLJTVAoQreGGfOyDrLC3n1IL9zMbbQf2q1Gmo
eaxdeJVEGtG+d1HHQ6YfI0ZZ7XoNjUSbHDpaxamKI0VFE2KmU9+yyWaqvB3NmhI5a122UdiByj2X
PsQ7kOsD3A5NINdGdaqQxI0hUu9oU3Y3d+qLFoMOLvZi4vlTUUHWvc7LTYyehbshWeut7s70ac4p
gRjutEa1oeHxfXvTCM5NNBIzknvg11Ff5JbcnGKqu3Fenmgylpu1LIYghcjSszPqMjiPyI1xSf0I
foBy8CirNq/bDMS9xclZ3+x2OYyQ1g7xmNuOigyYIsKv4QwxXRTsAGDzTG5YNaRrtTGl5Ulr2+lu
JE4cxWhQAfaQJJGla+muopUbpUAEBIs2AfOBUyKaJ6Z2MbVdpE10BBRCnY7zSueN2kmlqIWzAZQy
qOU8RkbO/n4ZRQxaqsvSlqi+VtU2r2pja1HibfLKLqLVMtMHM47p/vZqizYYgJ4MTwdw9KeURwfJ
7xVNYyVgwMNd4hgPy/KjtdXKV2OZ1DZzZt7ZcZZDGggNEYyK+np8WpGmyUTh7HV7sOzHopJtYcFY
HKhqQygWoFUc3ezvFxNIjcTt1wRLXFtfxvSLAgpyTQsac3d7ygTr5Gg6rpTQcUJRnkdC9inIdXJt
wToRnKfuXeGuvjUr/qL3+2b+fduYYNIgI4RbHYrAoHrlCcY0WnqJTTTsRnqf9eeSyrr5RAYguYyH
NaI7Ii03aXNH80LLMJquqt0oNzTF77ve2d4ehmhpDCghmTp7834i6IYECLXGGFZegaTzSj/J/MIM
b9sQrculDW4kNoWKZjOzkQAthBRXHpU0ANBfLSR5QkGEdC4NcRt1gRsvUMApTwNKBsaM5vH5CQlM
SRyWDYc7kNRuXMq4ghVIYc/1AWqzprtfK9B3SgoxMkPc7SXW7UaZTBialu2qBsZ7/TotoS3bnUJH
A5QFzYdQCfjEAg8GDBB1ULBkeiYq9S0eiRGqaLpk1kSOZiECgOAWQRRlgesY0JXzUKFcX4FsJP7p
xQ8xcTZT7u6SQsZcK/ACwHKQTcUzwXA+tYhCKS81mtXE+tSNc2zNrvMdYpa71EyM6LZnCwYFBAJM
MNQ/8lLcu7xp3ZlQxStPrlKEoBgCG7wB2SUwwt+2I3rwodiLNg1UMpioKbeFrJKCo73WyxPLO35R
zOfB/tWuJ2qp/qQc3WCF1Gb/oPSSnStKvKMxFRKbUMqCDhMPpyFzzG4XRnlSq363kDwyxy8enY6T
BraYOTnHtRa46tmxFYll0cwC3w3wOsKfCjrqa3dJBi9GCQtOyV64vQlFieplhhKI/nR7ZoV20O5o
gQFfg0ost5lrCMLOjYYVTJrMn6BP0B2G9vw3LK545kDZBk0o+uejKekAza6HlJ4K/b2Zzmhb1ogk
WojcHokb7C6IJlpoBLiesWHFfVV1SnqalVfqvBLgwqTdyoJQgbYwpmoL1QiUwTk3JOXsksyuPoZh
oYzYyaiwhctxYYCL4FWtzi2oe+mp9c5AeK9r7jftWVoNEZlhFSzsKYBQPP4qXSdaTTOjpqdGOwOz
a4D0GPyvskAksoIcgsno/FEF5e9VkPEYW1vL6Ekbj2jN983815j8SKsf/7sLW0jzIgePrDKwYtcL
ryy62jbDQE9AD2/LqEswZ3ofeLIOXVGjHPpm/zH0ESwurnGLk+etUo3wsMHzDbePYHBT5OkjLo3d
eGTvnnRq/ML6lhVhulkT++R23mGFjM74pnrf/udhA87zcT0GjgkXsethW6tWLz1B5YzSV3N8ie0v
iv2QWtvbVgS76soKFx+SepgqjaKQXXjTwYusHBLvtUxQRBRm0X6OzgacjPBKnt4enWV66pioXgFx
US2OP20xl42qMrVOy9quqe3rBj39xdBQtGGRD6govv8yK2utySBUeUrVLakbP1MetF5ycAm2AJTm
oEaNaxZEy3i1I5RrHYcOC1q8zCUcpyRYqmqTo+EqzonkxGBuzr1irkxx8c9rAU9vXJha1LOdjce0
AN2NukfOK1DoG+noLpFpmQsuaFcm2egvNkRsULWbe2D/3fkJsj3VEYzGfmetoQZugNuLJRsd5+2k
XVVdcWCqtqL4eWmqh8w+0uG1tR+a/CX2aslsilKFkDxCnwWeVJ4HtOD12LAp4nbRAIhfu8dM1f1W
ASNC3USraYQLIb7JlMUD3cGDAeJt/3uJ4Mo4d6/CG7XU9BprqdP3Sdd8zXi0hz+3Z1R0p7oyYl6P
0OmJRVyXjRD5syy0fypa4CRIZvkugdiSvyhQkd42lozwi/0u76iXM8s5Kh7JyTJRDE4bqxD6UmFi
N5L5Y1HplgnOMZd+jRM1Bl6iI8G0BQDRDrqw28sK/LKRcE7paDZwYokGIZbDZpZcZ8S/jfsSXsAG
UpzcqYYOyq6KPcwScrT6SXZ4iM4ypuj1n5/n1S2qzh61mFXai/3yZG7Lt/LgBcVXIFju2+hQKcES
efs+kCXWJKPi9bwzyOnW04eSBaRi7rok7qJYU2T87cLz5HJ03OYtva5oixKjA07c78PZL/wqMP0i
KoLbm0gUlhh+19JQi0KagvMAhaq9ljApnviMgo9yJAogACHK/8i+/B9NcScxyjQGbQeYmnQobXpT
kBAXWhVIO+s/un6fD1/oIsuMyYbHOaGiLm3bNbBZoZYNeXWA2vw223TLsAMdy6C+eTIeHKGD/Duh
fA4r0YmCoGxilNo277do1L29YKJ06wfHDnuIuFAh5KaR1FUX0xjdOY4ReKcv9TE/KJHzq9p2/m+j
8fsv6s7cpOFtq6JbFCP2+Y9Rbh5dOinD6MBoGybRl14yJtExjJZApC5BwIrsH+eEeoqXs2J6ABvq
L1p1VlV1B40ePH6KTIIREV1nLi1xkxc7RNNIBqyL04RVOvu/GsRWs9zcni2h112Mh5stPLBGHA0x
O5jmYJrqYLaOa3dM8iedaujbYjgLWVLrs98hl4nCv4X3Hd6iPKEL1ZPUhVwCKoMAPGw0bXqcWlXm
BoJLBbOC3CxIXxnOhsv120vRzEZRFCiPzbYP1pZsDBrD2uqj5nfJ72VAF+ycHsfnWMad93nlYBlp
9I9kKiDs3Jzifm0PLgX2ZtQ8f6OjYmKA4EiSf5QY4dWA7a5OcZ8GssHUz1NRsKdrZzyBLeS2fwh6
YK8Gwxf/ijlVi1UHsKdo1F2V/MjA/mxCwScHrLTtv+vNk4asiQc20W9ZuR2pA/yDVu8WpZYo4Ai9
Bhk91ORVRlPDzaqrtIbdlhiwXd4ZKD5a69PtoUoM8I1vRum1dVNUwHE4jR/T10zW9yk4KjGXjByE
QTxZWfz6Fpi7xgBdP8ylTsxd3lmbunug6nmkD9kChlV6KMA1mSwyHrvPNzSYZbhzpN1xcvJheLE8
dgOZYbaA5NOp/aMrD2VaRr3qhlLsonAWbaafhrZpbD9u282ZRvNxZsaI4zvKAx7TkufJ5wCP4bDi
CxrV8KTkGYOy2NLJSmAhJzZu0Is/oA+yqmQpCJkZNtCLBxcSaIB5MjMlIFaMMKGj58Ua/mowDLnK
5GyRgry2krWabg3xihpS2bGWbrRTKonkeitosgbDN1zOYtlNQD8MzkiBsqepQl+uvDNLH00PXodn
4102bE391eqMIIn7gCw5+EkSQNUl+0oYQi7NczOZA3icxiU2lrsEeKPflfZXPU1ZLlcpNL8cQ6UG
Xcrw6mZW1OvNzoFgYqmg38SWUnp8Pr4Z1zky9shgQTCSJ5F2u8qNSxM70Nw27e8kbdFO/pahs1w+
6QyMeP0uujbFnd9zUlhK1mDUWUu3cbMhyd2S5ptqWoIyDSu39LUpoL//9xh2OT4uwtSx3Y/LUhYs
MeuYT9UoO7vZD3welYsuB9x+cIZzo2patVLVFehAVcUKOlGTfkmSp8Tc2dv5SVEku0MUucDWhXjv
oe0M7c/Xjlusak3NBdbSZCQbrQb7RrwoCwx3+d4eHNCwDWjQd5wivD2PEsM8tsZpDWq5CQyXrN6x
S6aw0H7P1tbKvxKgQG8bY/7/aU7/HSUfMt1WrzM7h7Ep/eOW53iR/L7oqnAxizycPCsAJO1Kdh+p
XN8ynxIr8RdKwTwmuUyKAw00JRk+G/UHHr3ggL3GUeexOC3IIk79e5n0dzU5d78r5aAbvxVjqxtx
pKaQpAf9vgyrK1w0g932kDqGsjqbh4uIzVB75TAgYhvoZU32SKZoXyAdGTTT2+0FE0aRC0PcI2DM
FEiCW0B8tvPbaAb2KaNRN/gFWtD/b4a43ZaVyzysPUaUvZANWXwQQaMJRfKkER10AGMgbYpCJoTB
/x9pX9YbN850/YsEaF9uJfXqth3HdibOjeAkNiVq3yX++vcw3zdPummiiWQwA+TCQJe4FYtV55zi
2/Ns2szWo43VYDRL+Q009qy/rdL36+OQ7kAULTmkHheQKNPg1+nSBKWJiH+jhSX6AqlCHOmKnBkQ
xjABLJMvJgw0ByNGd6Uoi3RF/PmLHvPhmJ7ZEK5qTfeKpbZgoz664bMd5kcAtY+fgk2zf+vCIkrC
Mew3XfSzwus2ivwInQbbzbu9V/WClC7Y2YcI+1xnkGW1VnyI5RzocKfPW719vL5gv94o1wYrbHFI
X3W0r2GjO5ngL9+0N/lr+sN675dw2XSbZjtFThc2n7VHf9/Gqm5dku6JuDzPhihs/DH30xLNSRCL
b7wt9n3EQnSmK+OyiRjkwNFuM6q3QMyRkH5pNl2Y4WB0sXGfbY1d9cq+mN/L78bGgGa46l0pdTKA
4HAZAEAYRC2AscwtOmoWnPWrFTuAPJ6MvXvwsv31BVCZESYADXGISVqYyaGTmN5a83sHqZhqb7U/
gar9Gw9wNibhmmVL57OEA8udhYRDEk4ZUrmWojwj3bVoB2tBy9SBnpKwa+0EfVj8EUa89JlLmbra
l76bttenTZJox8Y5syLsW/SKNjJqAq3uYW2yMR6TvWWfZudl8r6h9NoOfgRZvByw1VRVFJI6uUBH
Y1NQG4CeFF4+Vp1UmZZgyTJjXHaEWXa4+uhLbpQdhJtb31IBgCXkWwwWJXi8hn/dt4LXQyPqYc4q
H29zm8WQSzamEPr8Y+xYt3Mzhog+ow7BPro6ExRvcqAobMXOkW7Tsy8QfKIBkTSijfgCPZqdf7oc
57HaFUeANzyqCgbl8/t7tMIGCtx0xksigUuC5nyevi35o5ZAA4R+ub6HZCEuhD7Q/g1sXryYxNPg
OcD2DbQ8OV/T9lB7ce/9U2XrJ4fcm8OwMVtte92ghJBvAeHAGxyCDsZVty5v4MV0oJNUpACgBJ19
7GerDAdroJtsmmbIieUl9KFctsUTPzuMa51uQN7T9sHQj/dz3liRUU/NcR4S7akOktfKK0eUy5Gx
dtoVOg3glYYVhB02UzmCX1SN/jFPO/TWtpfg1jey4AYwVnK4PibZYqEBM+SKAGpGg3eBqlWQWusB
IS1Omt9vkY0NmyGLBj3fdP6fK5lg9tDg6BfHB69c83L2JiebcxdqrycHl5PZQau4DTVdsUbS3A1H
RnKWjwVFSGFXcFJg0qdwLMuP8Ru49fUOBcoFESY0ZXuFq5RO3m9bvjB59UDtLDdxqpCYr9qjUx8d
46A7qtSe7IUKiCxiMrznQFoXhqTbzPUIx9UzYiYRm1cSN/70Ylcsi4J6fqX5WGyNrohsu4Qg5bRu
ru8RaYr27AM+jLOZBvBCgDJvYqRxwH95MqPgn+k7mdB+IJ7+JqMDaSPeah11ZlvMtZh+a9dEx3jL
Yg8E6rp1AtWIpFMKDDX0WECrRVnsci9mttv07azBR3UxFN3YzVBuC/s2tR78f/IqnF6uz6As7OWQ
7X/NCbcdXYoMeG64RBTpf3bFs5FMO2I2G7ek8TAoNKL4dhBDQrDcwOmBIgu6NwjGlgGC/YGH1bK0
iFVb7UfRL3cU3ch9eg+U6j9L7SgOnXR4oMmi3gZsE8LBy9lcoVk/9elUnvJyiEl7446gl4ECgupf
mituMll4Ag1y3ocD8hz6ryTW2SuoG3NzNXJg4Ou227Zas9Hr4Fg3qjtbPqTfZoQN4jFkpdAriZsB
Q6hOdxN0ToAsis2EHTPmD4oXpPSMccQSJw16vGR1OYd6mkDr0wNLyKy/LMOeQsCyq7q9TYBX16Ou
qncoXqXt16FXNaCVxQbnloXYwCxSlFDdujxNJO6dItbL2CHLbui1I7ZdFMwP1w+DbAWhYWaiOoyA
yBQ7FhmFRs3WBnXCQKd3N4uq7DarVRLIsvU7NyJMp7volusl2CaFt0/ReoDSOp7HKMh3Y6nC9EkH
hOvTBlcPTAORrWK4XW2PqQPEr1va0WSsVcQ0yF+ij4dqWFJTLjo4/JLB/CD/5rHe8MZpxra0JveG
GmyNa90/mADsK8403+CiFwGNgTMQ8RJAofZyP9YWOiCuTQKUr9+E2rjEY/pFhwRZ3mz+fDtg02Ms
2AvwWtaloaYq0hHMpvK05scagrr6IfuboZxZEPbCMFYDussCKJ32t3W+mbqoTA6VKnsvO0bn4+BL
d+aYaK5PkIbEODJnq7E8nqfPuh22z35Sbfxxero+a9LlORsT//uZtRSK8Oh7AEA7noLLhmUWiJKj
Fy2Nl25tDw+q6+Ykg8M+MFCdBbnXA4j+0pxLZ6eiNu6UPl3ClaH5/HeIXJrDsWrvylzhICRjQ9If
+E0A6ZC6FkWYgnqsm3nkDqndr/0JfPDURdtTVVcxyVlCJQe3P/CVv7zR5Zhy0B9IBVTZSQcb2vGj
djw6murASvzQhRFh4lBcWByLswHyajN20TrdQmq7aiG5orhAZIZQZ0NjKi7fB02Sy9FYq8PWIMd5
ReUwJfZGW7656FI5ut+ANlbsBtkCAWQLwDeKewBMC1vdNNE2mSYaSCjGLsk3tD5C4JFNirhXZUWY
Oq9xcqNnsFIaR6eCrFBotg9UFWxKwC/gj0K5Ekh/5InwQL+cuFFroZXS5dWpNFHUtZ58Hxmr0cat
79WnoLdPVv+uAXCmo5ZNbP891+1duktQ0kiNG6tSFQFkmRFoyQBvAXEhLrogPJOGah0qGwRG1KPQ
zTwNfR8wUq275e0TU/LJLiIriMfpKwnQLKgw3q4fdEnnUUgjADHOe1+Bj+0IztLWhnUhPQDdVZ7t
muQ4z4dWu+lSDSW/6QG3zpb0K/IzfdQtox451fOst+gecLu4EFW4cbS3xNuO+W4e7ypgemfjOFlv
FZIamnmTmbtyOPgqnR+JRA7/ZoANwIxEcyNdmLKu1LUxZT2g+15cZKiduGRfBHYEgk8aeT9LJ2zI
utEMFnnaFOKrJj2ss7t8vjUWGvbM2+G5ej/3qhcvnyvhDgVI1kI9H7RsSEUJW0tf3AlvXoC0NbMm
mwVB8q6x20FRNpacfF9Hvh5UdosTPfjfz64CsthdGjQZAGnFUYewsfWK91LgfVKVwCX8cuD8kTjj
7xiuvy0YGo2kt50OagvBYzofp/SHV71UEMapLRoVetzN7AZdIe+DV9q9DeVbmk2Po9mFuPs8Pd+D
mq54CkgcBC+EgJIM8BBoXcL3zNgKHqDkXI8/j4ZifB+ZuWPU+zw3KjcuMwWFR/BhUTLjXYEu53hK
Mpa0vJdBmeWxnx5Mh4b1QqOgUqEm5JbwsAFhB0v6QbTKZplvN4D9fx2C3dzeNe7XVQV8klUNoNj5
24gQ3KGEq1Xz2ALmb/pxkQSRVnzXfHQnJc6dt/zsd9RBNmGdtr41PKZJH6fJHt0xtwT5YCwnkGDa
afhzIJ0FbAXnQoH3jbtfWE6q+W7XMAACWffVSLboZO82L4uKviY5kxdWhDNZ6Y0zgCMISsCu2Ss2
JP9C4bz7oIMjhnU5fV2kyDvG1LMhAcR26I8ggpZHJ7jp/Jv36y5aErfAzYH9jUci2Lli/nqFvBJq
+xCgQx3QZ00ILFeYfP4LG7gO0ezL8oG0FoJytwPSH/1qkCM3nxx2KglYwCo6gWync3bpvzaEm2bV
izJpO9hAcheASTui+RZnHeqXQXx9NLI1x7ZC9ApEF3BVws6Co5gaNwUYNEPH3gz64+i3d92CJD72
zy0IuyoJgN8vS1hY2V5fAKgKtlCBAm0AxAg0Wb9uTDpxoGVDrgWkVvBoLp2RtXSYuAkwoeyzk21W
G8nUo6p9s2wrQ2UAv8+z3RD4vbQBVE9nrglsGF89/3v72RufWwLG59/M25kZIbXpVXh6eiNH2n3T
gPYM3QRq8PqT7n3uVVGCJC2GGAGNjzjuBphPYbvVZkV8VgG3XRX9vWf3jwHR7woX9Refuk+Gpu/A
3QeBpVwU51WyXBeGhWhZgzJIkTXwOCZZ4t42kd/vQyjEhrbeKRyQbIwIY9GxzkDgCOLn5aoRm3lE
m6BvyhAzMuMQzD+bezSVMJ4tvY8K19xe34kSygS0L34bFF8dHc1RQLRAuDMH69SNC9uPuQGiRIJ2
T7mDkkcftOAbsLQ8ks5fw6yp0d0NfdH22aQ7kT94cx5rAfprb/GnH4xk1h4C5ctB8Z38SAie+eI7
xSMD1VXLJ1Be9UvrlAbPaZt9ognkdpObDM0hUbShJYnHZQ195+G6bdnyc5+DnQw01oe+EDkoibmZ
Impy8AQcjDWcjO++jrqqqymctsm98odRItDkCurwC4Gw/ElVtV5jIkpBy8Tt0m58OoSL48dQSd1b
/Y1V3hA0oUMxMOr9aoeWsYa3rdofVbYfkiDWm13gRvWCvDHUydchpEHz1RpVR172wOHNjf7/V36Q
5RzWnhRJPYKIUm6m/gWpsnBd7ydr3GpQxwUC/J90Zl+r7tBPd9aYf7q+HBJPDTC7iWsajz40jRYi
OZM1WpvmiK8KLhn24CboldlExrSGJLFi4Fn/oz1h5xXNnGtsxpoM2QnkotBC22QSHJqhDCdU/bS/
MgcYHqTRUbz/9do9ewxkWooOwB4mF9qkoeY/a1Yfut4cauj2oZlPI+kVl9EvYPmHTfdL8YTz8nGh
X/qcBl6sclZ0lXFmlHunHFxEmoWpNRw7zY0b6OxZ1X6tnjva7YtZ32aJF/ktey7X5JAYn0t2aiwL
asj0fqi3dbAllv/l+pLLTqCFfBIiAFQn0FTr8gt9tyVel4E/Y04TgBkaGP2mN2wbc924zFoVPDuZ
D8bU8+lHjA3wyaW1tPFGs0afhFNe1xu7sNDDC4cdZDKLfGrRO7zvzTdWufvrY5QEhXzNgUzmSo1Y
h0urw1BBhgnQYCgmPWlehb7Ue499vW5DOo/g63JiF0DxYqak1lsQ8VsEnh59HQaXUxm4Rmmmas0g
s4MXALTgOEAEKMHLsSQl6f6feqxJj02whrpFomrcukSVx+I/JG7dc0OCv9TM3qqIiwi0T8dt2ZKn
xX9A65LJHnZLl2ysnuyuz6AkqoKYFRB8IKlz5L2wN4BqqafhF+w3eV6IfVvZt/oUNb53LE2Vzp3U
FuRXUQqHwpIv6lTX+jyRwQAPw89siLvP46aGTmkT3A15tkfLLpVQsayCxbMP/zMobMEuGYq1dAGk
zsqfTNsWqf1s6N/RqiGux2ghD2gWHic45pAh/otZdVF75DoU6F4iPFaqIpj6ZQQ3yq7iIrStaE3j
UvWGkGFmAzy7kMUB2Q5CpcLaQYPZ6akNjGfnBWQ/aRwP37cs9thoo67ka7vKTYqbKm/Jjeu2y4b6
00NqEPRpb03n1oAogsL1ys48WvXyPCywVGCMXJ6T3pvSoC1mgOR7kCuCd797WIgqpJQuK+p0PIuF
f8B0u7TSDp47jZYB6JA9383oRFgvXuxM5dEgLv4ddmYWxL1mH53xIR/Y9vrayqcdMjqceAFvKrJJ
K2ZV3jJ7eCGQAi3fEnOK2zUrNjo6eIf23E4RXN8Q2XmVxHRcfJCdlioaXLxYp7HRTjpDT+Hr3ySd
d4DXkFxykfwWn5N6udRF5nAA2ViEOfVCtn7LR5W8tez8YmV9A0qDvMuf8F7xg6of65mrjfZtzID6
2Oi0CcIkG+muHcu7vny4PiyZQWS3sI+4fitu8suFDlyoFE8TiHg9dW/L+cXQwXm+tVl3dLNcEZDz
jxc977ktYVOxwE0WxhlWfco7wpqJtiGr7SkuReneRUNIvEHw8Mdzmd80Z9FQbfvFTAKcWRq0zRZK
NXSTpn6yhRgcWriu87J39HHdWItRbdyCBUZYVUl3Wv3S3V2fXNlVw7lQaByAchPW8/JLrLpb3QkE
7JPNGgjwTkAaEihibyeSL1FhpQN6FwRPczZMCichu0wRBkL5CiRYD6+QS8MVaVObJpjpyXrvkKkP
7Nt+pLH/F2BnJL4CmEFSwv3QAgJN6fvFTjBAYIUQ5Ph2vkeBoI2Hlahe8tIhIcXmAmOoQx5S8Pfr
hEugb3CzORZwvd1wm1vo+Zu/492v8D6yk44sKTBIvC8VvP7l5NmNncw9ZyqU3WdtAHwZ7b3Mcv0L
f4KOTRYkf7EzkGS+tAIuORRiJxRXa0Tpt3guPA9W6u1ZQJLw+i6UzRxiRCSxzV9YPOGIm3UaEMdH
ZZVyd96GXn23FD+cVAHBl07bmRnhdK+smrLCh7YjSrdm9k5mJwxU5XbpUHj6H1UfdBgQKUdA+OfD
L+Bi0D2kSRNDb89DQ7m0fL0+ZdKx/LYjvhdRpas6v8L1l/Ud72CdoutHkyu8g8wd4smO+i3XP3cs
4ZDCMTU5LhK4Q8OCRlIZJ9hs18chn6/fJvjfz1zhvGqVNlRAXzbJrkr82DY/gUGo/wV6HA+D32aE
vewj/uvMDiMpALEwnsfg0CVv10eimizBlS5dN9YEVLKTkfqh1rYR0T2F05Qv+u9RCOc+ASRFs1uu
iW14EHHs0tgHywyC8X/jYAIEN7hyXXAdxeYegJ0HxEtgaLTzrWW+WjmIMf779QmTLT0icwibQcoR
aQ8+oWdLX7tpRfIZWCgcx8D71jtaCJ5PvNBBsY35tIi3Opcbw+M3AERadJeZ26wJC6AM6CIyLB6y
6RXE+hotRlLtn24hG2P545AFAHBAoYCYw/8fgAhtDniHN+Nw5gu4Hesn5vehTgDiN/PD3L386TSC
sQa2yy+tSiSPhH2XLy2URioABfoKHS7f1/rUzN8IRLKum/kYKUDLGakKLixsYLUE56kVJmNmhwSV
ucs22NybZmNEheIMfVwpGEE4D/4DmtfYIuxbr70yCDpARWYIe7h67OvltpsaXHAr9I7cCDcI2iuv
++tDk8RjXKcaEo4Ql/WQNhbOlWPN61ymyMFDs5ZmO8d6t+aEhkC1RRq0b3I7D5esjnK2nvTkj880
bCPxiFONqQVd+/IUZIWOLFCBEg0u10NjQR96XsAZVZ2Bj4ft0ozgZ+06G2y/4Y9RJL5puR2Q7HeN
z66/vT6X3JFenrVLO4KjdZ3WqBjY1yd/Ljd5C9ztfDtbQ7SsT7Ou6g/60R9yY7zNITYMYgch4jJa
Rqk2p4i4qvuiuDf6AfIHCuk56ZYEfgGoTcR1gZilKxOIKqDpFCLk+s5kXHdYe6Xapi6j9clWVdnl
A/ptTNiIq96xxjcIbkOqf7baIPSH9tacVclRxZjERjhl59e+XWNMiRNCQZtBQGwGaCeCQFpXRzNR
uA7FqFwhvGsnLSl1HaNy8TAt+tvGeHC9n9f3nWx/475CXycbID2E35fHaHQ9fU4hNH/S6V5/7b8F
I4E84dt/MyIsz9DP9lRYMFKCIuzOn40SHT3sPFJWhmUL5KKCiroMKmboYHc5mhbDaSauJcJlHdz8
sAA8NL3NhnP0NMh+lGZUlKXCEclmECBvZDRMQLzw2r60aXSuh9aWeL54VA8RJjU+2WYTjdH16fos
yrbDuSHBRVjubM5m2SMD2BdRjtd89hNFGcVopEYARPBQI8azwheuq8BhEMvgRswUPWDLt8HcKWN9
iQ1DB33CAc4JwsNiZqK30FZd73XwSG2KgtURQMewxCvz+nRJ1sUA/oS3H9ERw4gNdLo5KyDBAkgt
lKke3KWO/d4HhvtFqS9jf3TdMMQ7xQMXBnkqYdMlkz9WmgdM6DAufDgo2ikCMcnlwOGMELHBgxxS
jcL5gepvR+cGWGRA7HOIRSF4jYrstg3Itld1xZEtzv9s8am73M7L6uYT1bE4yMNuZroZbFvdUklu
hLdY52VcaOdeGiFFakxJg8iyd73hhMZaxVbrJh2Zz4lsr28DqSncQgCPIQcGwtqlKVqBs2dORcUl
UIehjPGEyTrVa0xmBDwZyJPxUh0UeC6NZNDcsoYKMsAkexha9JYbhhCwoj9OLKDqhdbskEFDtyJI
GV1asUnpprjYqhMy1fvvhiqJJx0EugRwNWM0f/8AigvmbmxqKD936cZwbr1qZ6vk7lUmhBtt8Ki9
5lz7Gdq3NorCxdEf3/98vaHVDkQI6mcQvRW8ZE41XW8smMgaFmloN17yJkcqEp/MuTg8C4ngCRh6
sXZGKwMBDrJ+eFG68ZxZgMM+oEO9R7O/WXOkkVCgwHsPzRcv19wtusbriVGd1nqDXB8WZaoUKRGZ
d4Hm/L8mREkzb+pbu8jN6hSQz5Ap6SHWxtWIdXAD0YJsc315ZBPHZw3vSmwzqAVejqfw8Eb2ugAC
01l1oDaNcB6NuopTpmK8yNzyuSW+F8+eyaOhNYyMLqS5w5f5L+6W89/mozz77cwtmY3KcHUCYEtD
Bjbd9OXt0inmSrIwJqcnoy6BtQfD6dIKJL3QrbIBq5EV36BIcjCqPdOzfVk40HpT5Pgk63JhSzg2
+ur6WqrB1ny01ywe9KhHl0zVbpZZwT2GagTuZXShEUbUmb1WoysmOBpDRcJWg3LL0P5geFrGnl4m
ivmTAMnhK8/MCYNiK01zj1Ph9G99iq7C/ee+7LY28rBDt7PbJ2f5iWK+tYbAK/kE4lTocdDPpwAF
argRkGP3mmoG+K4T3nkXnyTE2yWpaUkBkDql0w303Nl8n6qwA5KNDxPoo4VyO2IGscLHis4KmM+p
h2sZ5uSz0T1fP8PyMfw2INxDdYFG8Sk34Hl4E1uHqvs0B9v/ZkPwEy2koNZeA6tw9B8n8jz7SYgj
dt2GRMiB74/fA+EDPTvGxmhPFIIRmCnHHSP0oRoeoWbP1fkWEi2git5bDYGYuYv+16zIazSx1I1t
Zg/5YViCIqSp6URjNeWfr3+YagWFY0JK4ns5n2Dff6zWn9r0/b/9vnAuMn1Y7QT9lE8okm0Cp78Z
01zx/JfuEZ+DdCHai/BHWD+m9bk76oiIlmE3PWrGUZEqlE4RsnaIuvFW0cU62ARUFNFy3ngBdWMz
PS696qSqLAiLMFlZ5SUr+nnUIHqVmY4+y7vryyCdI0TzQHfzZ5AYBVu4noirMXSxoa/ZctSrb1Cw
v26Cf+QHd3NmQhjEai1utXYwMTYQcW+i0dzqjyvSqtfNyOYKuVQIdyAXGHwQCbX1fqLtyMmS46s+
fOuVmiuyqTozIIqErsk4G3qGx1xgN1BMHm9LV7+lJH+/Pg6VGSE+7d2c0NmFGXvywsG7NSB2rSpG
KObKNi+dzjrblrYwE0MhY2j4T6b/8/ogZGuOdg+cvWzylvbC6a6m0dEnPlfVbO5BaHpztbvGA/F8
YCrMv3QswHEA3gxxgg+doY3K9tJUx1j65ssCSfDaUXVE5PehuIG5PMu/FoQV0RonWHhrp1PC2vcK
7UlCMNjqtn/y7K9Lfsu8VGVRNSZhfbpyYqNn8jEVeQiKdDGqrh3+zR/HZHFVWMjlQbbvcgeMJTVa
a/Y4Q7+Y4s5I3wKzi1neW6HlRjkQllCIpcz5WuvrQU/+ItUMEhtYIKA4gHYgIsmqtWHrAjkEhJUN
0pdpemwn++hVX9hs7zodcJvr+1E+ob/t8UN3dsuidSbeTy5u2cl5ps3bNCmuAul+PxuPMJ29ObLa
1fD7W/Pd/vqi+HWpS+AdbJHZ8XCPCafJGdGZChkrtOXStg46/Kz6TaFsG89/5MOO4NkJiBTzzvTC
nrMIHly1R0BaXen3tkBqGSxwt98Xph2rMr4S3p+NRo2AsIMBjty8WLUx8pHMQ4aMyFxMYL7aKwF0
mbA989cpMhwtiXSQqR/9AaS41KrplvbtQ0Ppy+RrQwROF0QRCCHoBUuDfQ6YILjWDYRlg3FRveGk
k+8iQgNFnQfywuSXbtON7YAaHVrQh/0b1UfMzOH69pTbALqXzwquSiEiX4ra9rqyQiRBEjQN5mge
J1xU6lbSTYoE1L9WhHd8MIxWadqw0pB4mHeZfce6Z//H3w8FACkxDUWNwFgLvKZP3nAcAlDuHgeq
MHFtHNyE4I91SAfkhM8W2A/ojAjEawNVUVVK4tqacCvieUAeVCMprLTj97V5nrq7sdv9t7kSHjEO
1SxvnvlAzAfUcgLjyNjmL0ygna8FxK4J+oYwV3ZV19RPu+qU+MkdGP0ZhLn1FPpwKuCzdFECPPbA
vgB7VszggOnQMq3Cc3K2u62xZGGVGiCkJBuwP64PiW9T0VHxpzsgIRziIMYWOh3AyhvgO7wBRAuy
9efYT35q64/Zp3uAdVZPVeeV3R7nFoXjWfjrzJoePe98XQvz4Eui7P2rGpNwNP2pmbtSgwUNAMJu
+tRCFntwj61vhn13sodNTl+uz6LM3f/yNlBPA7ROlHQqCITk8gDndNHxfgnXOir8GC3OkqfrdmT7
Akl2ZNhdECY+bEBrrpnXtNiAzN839L64Gdk2zxVGZAvEy/9gkqMej/8ur3fwJNHyhtnwbN6bRUHG
p39xjJAAg+Q8Lnk3EEE1/Wi41GtwOaIRZ/niFW0XuV6Znug0qvqkSuTmgHcHLNxDyQhYMJFx51lD
MmgMXsFhULyqH/pK3xKabXTz1OjGA+MNx5y30lc9NmUOD4MDbgi5d7Sw4H8/i5FaWntNn0IlwmvX
TUPTKMjeKFMoC0iMQBoFjEmIXiNYF8vXXkrnxUxBZfGcwn3sGrJsrcVajs0wJaoYVxK3I8AFTpXn
rW2UeC4H1GTdOIMXCBWDLNm2aXZvpUDHmkPM2t3iHZN6QaihzxBcfDYhNeEF0wNw6WF166Op4ZAb
ZWgGGUrRiUrjVnImLj6Mb+ezmXbnCXKIAaAyhhG8pGhnnwHy42Z0Tz2Fr5Rg3bGFzuZAWNRhrbzU
GUHeysd1i+bRbQqpsefRR2dF696w9klzcpcidrPNklNcPypCgXyoQLuiYSQOkKgkUTuTXiTIlOCu
7sOVvJs5dDKcg1l8ve5mpPsKpdR/7QguGvXCFa0uAAMq5zW5H+ayPDjZ+gTVEZWsmtQShOKgXIQT
CgHFy8XzHaY5c4N+bhbIQ47zLU0hV7G42+vjkWjIYOHOzAgubWrB/GhMEP9dFoGxn0XINoSsSrbM
mL7nE1StnHYDvOrtROw7vZ63fTNtpzkNwlJnG5+MkT6rGn5Jh46jCzcOVowryqN2rstab8aByqYh
NA9JkodUoX8puZbg8kA249RWoNqFM8sKrV5R6caZ1f1sD7m6GHJHz27XPpT6+GXxF1VTTKlBMOsQ
HPFKXSCcxSWZ2xQvt/xEQBKtnVhnYf0y5nOcq0jbUnd0Zkk4ipaD2NhtYWldn0zjSaN5aGg0dH0k
+9etNivuRFlmGdwaqAQD8Yfsnjgymgc0bXkXqZnqLNLbkm6cZk7jwtJJBGX5JFzafIiNNFlCyH1O
h2oi7d5u0PyJpfn3pBmWOO0aP7y+s6WbCNRoTieFhI2YlfVnc5kcHZ/VV0fUmUPe28ocH/+bEXGu
13FMDQbIHJpyJzFUoI3ougGJXwNFCsffA70FqoNCtR3Ky1NDDRAX6doFsb0+jDyTRpqHFDXLzXVb
kujmVx9kVFNQVQY09dLjVAnML5CuAlTO+tZ1wz4dewXHV8K6x8MfsBrotADcATOXNmg9TbpXYcIG
1h7QpT1MJjy6XbSLyaPKBNan/VLnX1hZh8Awv5gzjciyxB4KELNRR9WKstWg+ibJTrn4JuEFBoob
CnW+D3Gg3PrKMrYvAJqwywy9vNBD+7E0nbAypnga7tA+D5tZf6Vm/c2Gr8ztTBFMSNzExbcIfmlI
qLnqBDg4wAntA3g3Xqjna3P0xiYJC0iKbZeSzbu/WHgTarVoggLv5AuLUmVpMw8zFqV1aB81aY/X
h6Gzw3Ur0mk+syJMs06Wxh8JUKxeugvovdsfquTLdROymBbKbr9HIkzfnPVB4TeYvnJ+zhBTmYi9
9O7dJ++J7kcdWOupZ+21VsXjlB5TaP6Cfca7wYlUi3w0u2oECutk6zu3PKbT6/AM2QrF6KQH9MyK
sE5NnbaM2ejkpGWOCRjGMmyKIgNbqRkMtKieDHaDBjfdP3Sm3aEZF+0O2a18o2ktiQwtoZFP+zGs
aZIowj/VhwlLW0BltpprMHP6zfRJe78+bPm++T23wpq6Y78mcIKAbeoV2hG38bq8ZX9O3IZfOpta
PsKzUHm2c6vvfGyckZANIV44ru99CvIPmudeH45qq/DhnlnSqyFIKw3AWrZsiXnL9hPbd9afP38u
hsM/4szI0Ocz2MvYj8t4bCF/5CYHv1DpGUt9FR5wFpBaXH5QCB3zsUWum2N2B5pEzriFu6T996A4
VvXr9TmT7q/flkS4llkODIuPu9zw5iMbP9PM/RvndGZBOFouQd5+NeGc4kq/M6ZPtft8fQh8MoRs
EjLe/5ssEalAyonSgWKyDFDKcuNYtuhA5n2i+hMPTLg6GWRLrpuUrw9o1hDUASpUzLS7tZHQdAW+
lUG2Z8f6hDz0ZbIjQRKWcFY72xypYpTSs+rgFYwSSICARZjGGm4QGwKvidZ+yaH671JwMVQIRIlY
DA7rmRXB3TDXX5dycXGTzOnJXqKaxnNVhIutg4+7QEHC7kON9Y8jAtDZ79JwzvswrxYIjiGPG5T9
BrrB4eyQyO6W2AIka3DiakyQaxkfPaNS6cZIInJ8Ly/fgyoJJR1hVqZl4mggfG/WpKELDcoZfW6s
Y6F/HW5dT/UUlq6Bi1jRgVwUiu2CK8sGiqGMPB73u1sd19JuGM2otedAgaNSGeJ/P3Myk7foQ1kj
bgJ0IHK8B2/AS4Osil0sPftnwxFcWWoiOCtcDCfX94DSj4rYR0bssUHqQeCDdrEGDF2OQuuBPKMd
RtFWR6OtIqM65NUYQQUSZ7PK3JgMm0evUr0H5cPiqhPA0QLszA/v2eTVRdn0iDvBlTIfbI/celOg
uJSluw5Jtn8tCAmEwoP4gA0262kM6nCxvNDM9G8ZudHQghQ94U+LrQqk+T7+4OPOLAoXwlolWbNy
akqRanvI1kHHYNpAIw2RPQn7NNi784EaeszS4p++VWWAr88oZMYvZ5TaZqHnHsbbudXBHMp93Spu
VenV/b/xOWJBCMIjCP24tGA7W+HIyCfok9wPthvaVMVNUA1GcHFjOi5BzqcyQ73mVvVsVf26EFKN
2qAztN3FQI7Lbn/91pEfKNAp0JwPxRPUSC7XYcq0emY5Pr1ux6ij026q3Thd2QGybl+z2pojFFIf
u2B8TLv0lI4qVL90cND6Rk4VxC9PzGv7s+ZpBifG9GvRhyboKp+rtlu+Xx+mDHCJ/DXQEdCT5eri
gt8IIIxmFRTqBMh8RgzV8qU0Yubg1UjMqEYj8joc0GfXPtrzUzawTT7pW7Bz90NuhQB0bVejPXTU
gNhZdppT9/X658km4fzrBK/ZDNClyxZ8nY7WyaT3Qfz+ct2CLKBBw3WdMxJ9BHqCA7NGtNxpWnCB
yuJAun5DsxZ5QUge7REd4D0/7SubxtdtyiKac5uCS8tdv6ohEYU5J68UbRFJPkZl85RgOvP+/bot
6T6G7gK4DqhrQvhIOCSTXXTUQ+dptJb/UgJAWLbBoSbLSz45aE7i3trTxuigjZw637K8VgVvEqFb
gMbPzPMVPrsg/JqmpU/WX60mIUOZ71C6B12t3U2tfjsMn4mWxosL4G5306JCVM3pFEL4Uke3gzgd
uy1AnNsAsRdLWGRXmuJykd39Bidm+JBnAmJb2P1GOsxp6WByjHULPeryKe8V0YX0LQ+ZO8gy8V66
uCQvJ+D/SLuy5bZ1ZftFrOIM8pXUYMnyKNvZyQsrg00SnABw5tffRZ9TOxLEK1RyqlL7JdlqAmh0
N3pYK8tcS1Q+XrsVz8M8SsKufjacKixi/bn2jFBE0RqA3BFwsRUnP5+s7MdOJUsWzMhrYPWYOoxv
PwUpEIqS/r5s3gf2zod3y5oCvUSHGb/VEFYakb2uVcbl/1k7pvvAqgJ8cBmcUjdjwG1h5vfQ6iwk
/KnyyrkhN+zGKZxM9Kz7QKVsbkXaKaz34g1DBmgGMEOfm5wXbwqn77q4x6ZH5qFwMBcD7ua2EgHx
6i0HXNL1rV5UoxNxkpKjgSMX6cyAncfPmPPfasmTr5wrUa1J0tUpFa4BmhOkTSygQ3L/ThjfjWJf
+AAsAPHZ9RUtCsMM1idOGtoSJavhVT3HlBx0xxR+mPZr4dCQ6t8YEnlTqvBBKlnS7gGKxyvFnA9K
yzWt8Z6rf4xa0OL149qcKW7FUvADiOt/FybtIssG+JRZWFJ0G43sQYC1QbtvmOMuXN/CZct7Ikpy
XhYAVmNdM5FYAFeHqG4z8zZyALNEwahFfiB07Sh65fmBsU4R4S3qI4CAkNBwZlgySfKkAT7aL2F0
DS8JGzBipjzsmULIoufE68xEWdoGvq4kxMv9ymha7CRQQLZevK9psco6GPNo03QvSCUGjaGH1/d0
8fROZM6qdOJNCLrL3KyHTF/sCvMbmDgDTClvAXjw/BeCsHXoKSDwX5+W7UQQht48gJpxuOh8GLfV
2HUIg9gEINfYD5q2Urw5Fg/MQ+LuP+VnGe07aWLBmx5+KAdqGjBuuhSIlark4Gcsd+EQ0LyKmNZG
THsxmabTrmpm/uLez1eNV7e7iKAc6zAjLFoPILw5MEKBMD39pHUOoMIk6IwNgHNvJiAIjp6qtLV4
mD5co4nRb+yxdJii0fO29aGlor3ndTEFXtUGtj2tLYog4Pp5Lm0wiK6QzwESF57HkrLGDvBuI3Pm
VEXHKUR13WunvPGzoZL391SItCCAyDV1OjiY/k/YSpSgozUUy1gylacSpMjR6GlvNgnQavoqD832
l9Ft3cQKGtR5TQz/Xd+zpfMBbvLMdI26I1ppzy/b6OOlHSN8Q/NJFfISUKDDuKsTQALjNlwXtXg8
wJGygHWPDmfTPBfF0EKCIMADjIxLQ2GuyhrdVaoRQJUQyacVBMCfiYvNc/zXsquDNF3nAKz631Yi
OTM7MnqSWgS4Ft3e04zQLe80obo5i4p2sl3SyZQZhoGYwHbpfQhWaRVw6axFF3qMRveZARJxm8xA
M7WUOv6EycLO5S9Ir4Ziyl7b1t4Ppr6tK/YzRt/E9W1bVGz0an+CTIJSVlpRZ3ZaZuEtekhTfnBc
tNZYu5ShcohOZyQ5rwtb3D7ABwEIFpV1uBNJ2yw74nUDuDdDb+CLddJvPWoxha9aVDdQiMwglZh3
knW6K6wy0YYCc4OZX4Yz415ou60Bf9yX2+sLWrypwIWZkSoNgGhIGatBo74jdIwo+kATYvabSOLN
0GYBoQpo5eU1/StIruM36FglUYUxN9b6geiGtd+/ZkrgTcVyZLQJUBvhzTQBLsshEegAvB/Ce0xy
vi7ceH1945Y0AWQyaLFDfhEQdvLjbKzy2gZS6SFuJnRcuXab/cRkgkrhlrTbhmv/hIDEaIwkJu8s
u21deJ9+7G5HDS6Wxew9aY1nG2TlGKM9Xl/W0gbCYgMDDKPu6DKWFByARHHMdUzRciHC0nunJrIn
Wr0p+6frgpa6ZrCo35Ikc1cQjCH0eg08QwDthOYI/gbi185TbXvgqdK9LGSjaHZ2nHWYw/DfWzeK
w9bSNWDv+AeqcTesgcv9F/fh9Kska6KlNO2GAfeBWW/E+2Xo31HOS4r2L2645yCYQISN0QxbWrzZ
lwWYthvYEXAyus1+9iZ9o8IUWrLGgKhAny76vOYe7nNr5eYeCNFNDASaFfg5vHYVt9U30vB9bWpr
2iInnRqKa7GkP7gT6OMHti60SMocCCduStQRgYfZTlaQdI+m5YVGm+vB0KrMpEqW5PrRUNZ4zjwu
hm6bf8p03eZ0FSMhEEXT6rqyLt1CpPkwlY+GHRMQqecbicip0rURLKGWORyoYxwioFsBSWub5+6G
5ZmiB2bpfYReMpB1oQkaHd2SUbYNYbOiQRP0WABKy23d+3oAm4N/mzgza90W/9feH1yFhV4gd8DY
00xfh/knQMXLL3c7yd1BSzBm6yTIKiXNU5TWDyWSBIVnbS0HGdupDIuK3um8v3WnKEj7+i/Mj++j
IxspNfBIyebOHGk6mgRzuP7I9z0nXwpqhSzrbghXVYcWtQeZazQt42jR8nV+ptDJrDIcTDeUQKwb
/P6eoDmwG507Txl7L4iaSXptILkDdwvcP+eiSmB3+v6IRnOvfPPEFIJsZcVLgn6B1+t6uigIL0G0
fAPiC1Ns54JMgzmgEcEJcuMOfHuPZfFRjnvNJX/+6HR0TBoASAR4+Ej+n8txai9DWgxTFLam72K0
NRZ6vf2bkekzKdKt4/aQ1F6HyQmGtBUlT6kTB7T6i5D1TIpkRaypSVgyTwF0nfbQoSfT1Y6m1swF
wrJJVxFpFLZ/6Z5B4gzr43/6AOmU2Nj3TsrmCR7itkHu5oCgf3KdtxHAjTpbV6IKqrgLuP4lBswc
BnR217Vk9mFSkO5AOZDSR94a913S/Movta6vdNxzewhY8YGHxt+A/5zJkJ6btYvKiNlCRmGDFYo8
WZ4dOH+O7zvjYKIegiwAfI7c35HmOWqRDGA21PwgJVIR4okC5fn6bi3dKRM8WjOcJ5YkN4W2E9c7
XuXVYUrtatuOLguiwnpnOn8AopZQeJpFaYYObhuk33CzpH1rwVLggJAAsyHxtBMmsBo5P7ZWsipL
FSfkglNzAIgBU4vuGEyISoqvOwBtTO24mjmVRBRMxY66t6S/sahiB5f0zYQfQ7YGKSRAUZ5bC66b
jLmRVh5cXq3LqNkjP3yXddbz9YNSiZHMxUDBsWlaWXWoJ7yUtqQI/P7huoj5Zso353Ql0paZXj2U
jkWrQ9/lgdF9tFyFILu8CKCXzaDieAHO+nGSPWzrBPiuLRbh8jcIcP1Xvfu4voiF6GKeBf9XhHT9
ydB4U4pJ2IOBAWQw9nUi8JsJ7QnrLB1uyWCvNM5utcJ9uy53KeJHzhczQiCmQ5uo3C7HSgSHDXEA
slEJa+szkLmz1GqDNGpKeBAPpheB1nYYTOettwhGkBkJs5JaIMMi9g6lTxrqbARo5fUPW7pzGMUG
KQQ+ap5APd9zJvqk95G1PZh83IIGDI+RaTNad9WkyostdX8DjB4YeHNYBxc9H//J8Q5gmcSDAFfB
oM5u9PhmynYW99ak90GoFuoopfapfwOknzB+9BtnE5F+NVbpY+8NoSmOrq1qllpSaQATEEyAAB4A
2dTzLxIj0CPitKoOJXd44Ak7DhM7+nPaDbyTT6RIF0f0vVl1FnRuGGoB+ymc0ASpY+BFI9tcP81F
9wr/iiFCy/YwYifpt1VVZmpMZYVk0AfhRtijzYylc5Gy14FgdMuMm8G8HUs0evtkB7aXvzDh6M0D
6wdGsPGElkw4iwvqFqWoULrcj+a++Aa+g0Bxh5fMBN51IIcA/gpCSunUxr7kRdNynFqtrdJ8O4lo
lQyKZ4hKiHRozlAAOoJgIRXa2xB/eSMPwIZz/bgWhSDZAFcE2E4k88/1z9ej2srJACHJE3ICIRd3
Zdf/xZGgHwZNoKg2Yb+kANzvi6lCyMMwkF9XAcnvWEffTQcTifnfhAvokAK/BR7X4J+Yjc3JDa8p
YOiahjNQgIOKt9R+jOZPo0hvcXmvb9yC+4aHsC1cK1TRCLHOBY1UT4G71IDn3G6iwGfaRmvivUfw
tKD9yim+XBe3cE5n4mY7crIu0kQF8mB1dfDaMYiq70aGOlOl4mpekuKg3QSFJg+Bndw+Gw0F15NI
h16jJ7hs6m18kzqZwosvzWq6HmYY5/OxMck4f8XJWiI9gUYPjB1qzdv2vv2YxK+sTe9cjK9ONVtV
1Xe00oYlFUEdFVs0j4RZ3igUf8HwYpWf7OKAokCDx/lHYJCizNO2ZgevYrtKiH2potlY0BAM+AG2
Aa2dszWSrhaqFm3e0pwdBKjreHSf2NsYAPtWkQQR2DKv68fCcpCsRliBOplFQFRyvhwChjeP5CND
asSwphW0n39zkgRPtutylhaFqjqojTGfhaYzySj1dhtN02jCXvhNDuI3s9y5fUk3XWkbQcQw5+dN
ia14si0sDrE4KkxYHYCzPelSF6j79R1A2g5OztbZTBpWU/MvRt+xdTaOah6PBGjP+Q42hudo/uAz
TGD43rZhWrZPE1/b29VQK27AwibOpwRyZrwxiCPj5JZCb5HURb0kxT/YDE5n7W3epoE7udamLEGr
SqrGerx+ckubCIHIogHGHwRA0iYOjd9qRVRy0IuI71oyt6j70fa6jAX7gaZ7DLwjU4fJR3nIII0c
XQyJzUG8decBekP4DMgVKiSsJSnIkXmfDZboz5J0PXMiWlaEioMF9FwyvaIkLLT1n6/kVIZ0eWk8
gOGQZuKQV1a45Zj/MzJFG8bSgaBzAK9aREu+K2fAmm40a69PBbwivfEm8V7QvxniBvQUZsLQJocz
kR+ZVmM4orWYwCSzu42JtjJ4vG7b6Ob6bs26c/4wwyLAjYQ6IJ4WADQ+vztlJWqQl+AtO7nxQdjf
XEMEomiCLlUBbqokybeUshzePakwenEk9GsRYcbOfci0r9cXdHk2WBDsAI4Gj7WLs6kpcZvR6uDd
f4B2uFE9yVU/L8eowHWKW0REBy0DISBZlZm7+t8WIIVcYOBJ46TFAvp1Hba76z9+eQHxVAHePcIr
OB2g5Z4fNxoWxoa5+HwRbYlfBk3z5iUKG7koA7laZA3AV3bR667zEonhmOAExJOXvgG6GJxL15ex
dAqwIf+KkHyZY4o65oMLrQW9dtm9AYDuuoBLZQUKFQzufC3gMOVrYZd6Mua2UR2yGpTCiau3B2Ew
VOUZo+Gg9ZPCT36GFOf38FygdDvYAAp2F1A0B9GF3rhlbFW/dnwt4o22T8s7o1MogmqBkh7HZWkP
OuqVB7eKrNCzebQbCu1rqaMx1RKFUFjMWWkvlwcUCIxfgZfQnA/0JHAsIi0pW2vC8jSrX5Vgqwxs
xAFGL9Zm94tbzWowKi2Ixl5h3y4d9ryvM/MbwisQ583KeiK4i6aUWBFeSWjbKcCGWMYrcAJEdRKm
2dN1nVla41w/mDHVMUAlo51jdIy2pYkAyyfiUAD9jlT7CNwNXrExwfdTeSRwVUHd5UXAdCEgheAl
4LRdIu1rlVUWghy9PljWezNDbCtaqRe27+z3pe0rTQquegu/3w8pEg/3UUDjhyoNMk+xeQv6CEeH
bUMEgl4xGQpihuj0rcmsEdT/6vN76AJoQsF3oYq2Fxc0iwG4NuIcmfukKGqHTENUHxLXuWEEuCgv
rVaFE+/2uaOoC86bIyk9XDgEIVDAW0nudKhA+zSZetrAt6ZBBVgbO8Fr4ut1rVsUAh6SOe85Y71I
IZWotCn2bAiJsV8VfevaTV6/XZexoNmgt/stQwqpNAOYUm2cNwCU0UMvp3uO5tYBNBFjqq8T9m71
oLBqzFTxYllUbo8g5J1p3PB0Ob+7orMjdxyLBugjz2X51PeqnPGi0uE1a+HnkWOT2Zdyr8IwXVU3
B50/5kOEHM2wgkUaTHN9fQMXVoL6MEFZds4UAsVYWknJdQvEq+0hBYTD2gKB765uUl/lRGbvLSkc
+mrwZkXlGx1QstdqtCaJ/NZuD2M5hbmfv1WJd9cZxqbPGrCx989jWzzbU7l30q2b7Q3vze2+XV/p
paqg7QrtPTMaLd59sqGHf0Rl07U6YKdE5TpBZ8GGaiaywmYfBcLM8nUSozQPapOdM4zF7rr0ywOF
dCQOQXdvIJck3+6GISxsuNcdMHAXdv4U5PoW7j1gruJJdmlGzgVJdtfovDKKI9IdMnpT5puebXqM
9sR3mqs60/n+np8pKu1wXKg2AqsYQfq56tRpJLza7fpD01OeAcQ753vdKr11CeDcMJ2AYOn7RRSi
+1wEbIiNjabX1fb6vs5CLj4C0zR48OI1grrh+UekRuHSBhp8KKZoNcRAkKBDoAlbceEXjg95WXT3
4KKgaCgnoIcoKkenBxyj16/pYx3Po5KHhJUKMZc6Or/dgTIK1gg8fpz5M05ighq1k5xkAqiCDtdv
mdVOd4mGWSery783BKjc7qjXN3Y+HtGIbikCks9M3PleAqYV0zmAmENTOJEXyaZu8oaKGAcHwEWj
DTKs6YXld/mvnq6yW396Hk0a6F0YtRsn2zfP+KHtGL10H6V9zKKd7qahCoPtct/BIz8jZoEICjlE
OctbmKWDieLEPKRDzdaj0AV58kva8dBJnAqDeQwVHYVJXBhUArgegHzmgQkctVwe7loz75p8Ap0R
6QILo2eF32K80QsAahrY3F9VOVmPE10L98/NMYq24AzB6CESYZjSO1eA2KB5VeeGcbAKDSx4mesc
6rThL9cvzcKuohkInVx4PgDbVM4V8Vx06H+Psatlauz0zhVaUGEcL2gtPLR7QBEojNLlLYUPQzyI
JrIZe1TOg3E6DR5ho3nAdKUJyD4XWFo/cuGI4o4OVeopNHnhzYLql/+JF4YK/0X5rxKoa9CqNg66
uyp4aBOwuQXMWgE+HwRv/n2BMZzhjy38uUwpFNFp5Ijeq4xPMAzWP7aryuEhMMivn92CiQBKLLQS
vXhAKfHMcw3JOB4VyPQZB1LYnQgnpzGKMK9EiXdLnvEqRL8ueEM81kyrOJkwglZogG68/hGXTgax
t/GZ0wcGxAWuM4jLPG3QOnyEZphb5Ji81QDMs41BBdk5U7rpWztVXMslmXMMDlA25E9QjTtfOIDy
pwHwesZhGL3D6CZ3IyqAQWX5AlQf+iH2qWKRSzuNbg0U/Aja5wBxdy4w16zaboBleCjL/meSYFgR
aJNmgRZLwE7elDQLtaoOeCYU2rtwWeAFcP3hXdEGI/frGiIxRTrA5qFLUFt7Q998r8zCDxtad6PC
iS9YAgB4zLTt4LZFy9y86ScOxy8KBJpgMwDGU/zcdBhjz/i6dYFFhNjkus5cRprwaqifIu2COYIL
0Nys15joAAgHJgA7+c5d0W1MTeiKzVuWgkQxmjpx7+W+vNhJq8mABTqgrzoNipG1NxnrVZ3iS0eE
1zt+CGqBwuC8rSfb1vdN1eeEWgcvL6aDbrUfdhI3IUcnpcKqLEuaR4XReovSiHRADDcto1luHaLc
+TH0znF0mnutU5F4L4qB10fwgRAdmGnnC0I5GuXTvLDQaGMCwGeI/e2cLblhXJ8USbjZhUlRBtbi
wr0iDIdjn58KJ3s3Jbqj1bFrAhM+36MxKrT4Fy70sOgeLU3b4s91vVtYGipysBoGppaILS+NE2Im
LTAPDu3wtZzywMdwm6mCjblUO1ShoXHowETuknjS/ul2njoACHcBogzmcJ+NX6k7ZAqDtCgEHVco
tMxUBp5kkKpUQJ+HGELsutVXnFco+/Ue89K/EQRwcFxyB9UkeSTGbzNWlQ53Z3BNHpplgbgnnsrm
15+eDI4f9VJQncCsY+7vXBP0SdgUJJ8uCFHrQl/XPun4TTciBArakhv0+c/FQe901OJQGcHD+lxc
20QCmG4JOeREtEFHuqOdeDfun0N1oO/mP8HHPC1qSWKmlvcAoU7JIdH4YZYCELY/Tt/46PVEZg1s
PTORvKRtfl64Va7F5NA16SseLRGqfOQXzz3VJN6le5gFAbX2M0kJo32+ZTZF+TfyMoKi4rc6014q
UBwVoCg3VAmCJUEO6tnwDCAk92SGVNG3esQSQDi7lR/GPRB6Y4y160B2Vh3PdUkXVJ89WjT1Vsfx
ADZrbTbfLI+t+hZomJ7Kt14GLAhU/l0TCCDPNy9puI8HKSRZ0Z1RiXtgMTGtvjdijkeqIhu6vCoY
BVDtAa5bfov3HNd44tg/k6ZJWMZmshEsfayKqrwtvVpxcRcMEZrLZjJWdNEidy2trAVwe1voPaKG
BJX5QDPiN4JO55/X7+uilLlShjgTEZg8dZ1mphOVJjeBTEQZD0rLFFsDwd/7dTGX/gEw8Z9t29g+
xJaSjnNmNDErABDfkDxfUR9jO7mmWyF3jWF9XdTiijACAugVzIGg1/5cI6rUNMq+bhDZ2WkXAiO4
A/4H8RQVjWUpM/kzzAMM+Pz3Jw4WsLuT5yUdoC5o4T8DzIhu3DLxVtfXcqHdQO6F0QZZBdGRQJQ7
LLUeQHwxQI8ObREHIrKfQRi3qi24c2IfrapWbJ0kDrlWGIcZbQ5JxNnozad4sqhOt3nR8a59Tswh
QComAPlNKLofWvKzVLGXSJfpP7IQKsxFGRS45WNCr4vI0UbUPrtpvymZuUmGIZy6eGeaivBbTjV8
isKcP5Lw82sK5ZnzZVVZ35HaEt2z67Zrt78T5bS1o2HTRr9ywoK4ZUGbpC94CCiicelxMwuGqUA8
Ppca0HQoXWFSeMLKeq9/zhmoElMAUKAzBcAXRRl+7SJn2/7hFNksEH1ZeDSiGIQMlzyJlHPqT1WZ
6s/COLASSaSEPZkD3YCNUpFsWDg+SEJLLuoyIKiVl+Yl4IfOKqo/m+kXBozscUuRF2SIYa7fgIUt
BIEwOm7wBsRMvPw+jI10GJLJ158zQe6Z2azdgh6A2MCBadRQemAD/VGpOC+XFncqVIoujDhx0tbw
9OcYhIl1stPjX1b9PFo/rq9tUQwii7k/au69mYP4k+uGppGk5SPWlvzS9TYw6Ztr8nC0FK8b6S0A
pcCgJIJmwPIgn4D26XMxrInr3shq45klyVcTKcemWhW2cW8nyF+bYZu4CjMiZ4ZmiYg2yRwFzkBU
RFpY3Bmxbg22/YzbuJmaMbQqZwv0khmoO0A94BYw+aHesiPXs9shVbi0zwWdPH4gfp7QmQdEZ4RE
tPueL7gTkVY57uQ9N3W7bZL7ssq2pfAxqbGu9KOffrDhK52eyi23bmiarV33m/boVYpdmK2K9BWA
svNg3wjGSNEBd/4VmFuzyih3o+dcA5Bo6ZbabY9XAPbCsBSvvUu7jcQfqusofuAFBniYc1GpB0Kr
3DWTY6HbgXXwtQc+c1mwMMper6us3AI67y2wnWaAJ6Tosc2SSesBHoZu4zZFwJ07e8w8/9P3qXGf
jaW5cUqt+OLnprEadSsP6xxI4NxwH4ApXO+zsrm1XM1UFJwudhmZMYKXBsp4CJRQYjtfusOslDAD
39N5D3X30pf9OiPWRrHqiysEKah8OID7R+cM/nMuBUwrtpF8rjpeFR/koVv9GG7oRxr2XysKiq/Q
C/I1Wfk0GB4jJaqRVANCVneWDrOOjlSkI+UaLzONyLSGLj0Oc/Z4eiHFMWmfGi9dZ+ZHxdBDgXTv
aK2vL1qKcP4jFQNOeC3MtRhZf4EkRiozx85m6DxzRjtsHBUl16WhmFd2IkOKorCqshuT+fT+ASGX
GdKVv06roPtgAXtVlTku4wBJmqQrGuj8zE5v0mO77lFh0kJ3hdFuTFmvCF15/+P2SXfSdrSs0loI
0wYaRNYvtKQqXKMMLvTfE8ILFfg0gAeWp0mtyC/AUgi9qAO2y27jJ3/d7VsadGt9Je76G+2lWTkq
NK8LWzNvIhrs0H+BlgN4lvOrkFYNcTMT68KwBg3RFLVKSA5/3HjPdZp9Q+ZWARg4b9SZHZUESqeW
5wlYaGLoSAw29MKP99T8Idx/XNYpBM0/dCkIyVPUBJHCkgcD6lTkeA0N6TE1gD/ZYfIOM6agvO49
XfVqVYmSNpEkuakVFUSN+XHUvEAHsjYpVFWM5euFSU/U2WYXJAdpbhFnSDtHuF76e1wZAC5qAORt
3YFHOc/Zzvrem3yn5dp9RlRkx5eOYj62E9lSDJVHljAb0AIdbRJOeZh6K7Yx0EEX/eDaHTcDku0w
qzugwV41mbWgMBiBn6FFMQiPziHJ8cYCKUKjw7XQSbXL+Pjs24Mf5KXxZLXKhtCFk8S4BeYuYJbB
wCkLy6tGy/oUJymsHJjhpfasYTZ+23kqXN+FezcP7CJRhF4A9HxJLqjsPVQs57M0Hpz2yO11agWp
WBcqyIbFBQGVHwZlZjmSB2lzhyRWmWrpERH5jea/Zvk99QxFwHIR1eNxAlQwxNgOQU1EhjsCFY0A
0mhOj3YWTPSQNmKlGc/U2AIUPBhYs7I0RRAsD1HOxvJM5Lzuk2A7sxIzHsuEHquPnoVJFfxTrryv
7+Yvg4QuctWBe1OrRuTlkbr/CkXM5M9diAhQzoUa5YQQMSnocbLC4qO6L77Z63477VxgM+wKtHoq
MlTL+/pbnqT6NUVHA2j/6LFr9/4XloPsJ0jL0OZr09lqv64HCCphkhErxag1wHCiR5r4axbh9Rd7
4H9fEe1Y+Lt+8PC0iMPrMpdMGo7x9wqlY+wcQdFUhBXGUQ/AyhcOgJRsxYANnVvDOove434j6mff
6RXeQXmWkkMH3IClDyN01vhZtXTXGd6N9srj8UgbpDljOAwSeh1ICel9W6v6dee9lHzT2bJn63Ci
vXYO7N5CYK9HWyvXOesmxEm8XCt2dyHSxIMNxhNDp+hilSNNUbCx6mhJjxi0tXEryDavdikoPpM1
uhf66bZXxDCLOnQiULJqBZq8a1/HcbrhdENBJom7mJXB+EWhq3LbzX9u4okg6SbyCG0vpgFB6dv4
wY7k1nsvvmMiul/nD+BR/JkH1v4r8H6CaQjLZyM0XhVbOwu4OMGTD5Cvpm4PdGygPmioiZ/HIbDu
+o2+6Vf8pdmS3Uohbr4H18TJl7N3pqkbIA4UaXb4zXx/tB/Y2krCYXvwH1f03VFIVJ2kdDFZ0jhF
pkF1RHTX2UnoHHukGgwk9frkuXqhVFU/W3LzgK+wUMHH/NxFU6VmdCjP2DjRnt0P/cYoP/Jvotpc
38flbfwtRLr03IrpGFc1PUbcLDbt5P5A34ARpuOgakZdCphw91AOnLOw5kWnX5nRsuYwb8eZUtwg
+xFdNNahrVF72sf0Jxc344vIaEAHFcTr/3M5fouWVklqE8RtrKFHb3iI8vfavbWasOZhwWNAiN3W
5krwn+5L+522oV2/xWhkjn7mbAxq/uT4X2xvQ5VdesvH+/ubJItXFECp8lNsR0y1aOXwrN0UGBpf
ab591KZ+ff2clVsgpayQIy7SilRwZjWqOjY6mqe8C3L/R+x0j02DprthD8AZxvbDR0KNXe/dDMaG
Aqi13bAKzfHA+y6fLGvX5slf3azfOzHfvBPbX9vCE858Onpxa+7dcCh2XeC/xo/6H3aP/NdI/ivJ
nt3DiSSnIYPjgo/7SB1hBOMo0lVtl4XKhy+bwt9iJKNf2X7igTeOHn3/1STr7AAkDXAbFCvvC90n
79dP9hM24MISYgp1zsNjwk1mddASkFbETQcXU6x1/z4a823VvVQWeJPMDfdf8x0Vr30d3rJfXn07
on9e29VGYHy9/h3LGvb7O2Tf6vrZ0OoYEjmW7k01hc6mBUb6dJe7I277Q+Heu3TVMPBOOKuhaYKh
qudyyNomh6x+0qKbVvvuFoH9rPishdQW+gP+3R75XUG7iVm5i+3puuSr5m3K+mZMbnL+gMdanVdP
dsvDyWV7wW4y/6eJyT20FhrPSPiPFl2XrR0k0Q0DdS8HEWq6y827uKhWkyC3Vh+AmHxdpKqyyrKp
PPlmyZn3OZrwStQ1jvZr9S0/Zk/8rtgO6/7F/pI8ZUfNCq5v0qIXOJEn+e7cGtG745n0yKMYvey1
N6BDNRJhQ/p4d13UZ91LVldY/7ngBz9g6ZItzgvRIBuHy1Fan6hdYVrE6B59tvwV02+aBESp7Ys1
bdwG3CEdIEFeRmBdjaCdDGsE+6QJilihukuJs9kj/ftNki1mqelorOHYb0/b1tNXWytCAD6uMHyy
sZqfWQ6WkO4bahgbxWbMG3ttMySr3FvmZPMGdyaJb6sSFU8aWOkDQZ16whjSBtXJaN+zFUPvhIqY
cem9fbpmyeqynluEThDNdO0LjkKj8aFgRpD845mZwsLPwdiVZX7u/4ndBcS6D4o3nLmojMDWwQij
ujJL3vRkNXImyLapUaPYRMFJOt7ko7kreH0zVWaok0RRGV98oqFsjWl1tJW7riwrTt2RAZebHuty
Da+41r6TEIhF4XDX3anmuZZV80SYZAqmiTSCdz2EYbAmD/t21RF2y9YRwPCz9kab/hlBHa5Qy8Xz
OhEq2QPNRfG6tmAzza4IRhY6zY0wQ/HiP3jjvorTAJkMrw159US0t7pQ3Iola3S6v/PXnWhLOdQ5
MWtYv4h71TZGTmjlDzb8Vo/wXrHSefsuNPNkpfO3nMjC8IUoq2SOwiogV4aFfmfoGIgt7rw20IZD
16dhLB6qjbKRdb5e1wRLZtAYyDBlIwQn5GawPjhSGH4IGugm2qbkF3m5vs4lJ3i6pZKByzSAOTO8
fI9peQ9UZ2C89mFsfQN7aJjEE6Lh1XV5y6tDuw0yhjDzrqS13aCZWgySp2O5c/hu6jegJGL9tmhW
3tESylzsHFBdbuZvcZK+xlZWF72H5fkASWfr+M54JqEzYiYs8O0VstCqt9niBUEGESVCdMIjl36u
NgKctoWIPAhMMGFh9eAimxwkEa7v4lIBxEDJ818xknsw0xJttin8Ms0fEiswpg3hD20L4E4rAERj
77zb0cbS1m4J/qMksMyQuKq00KJlPfkGyU8MzM8nB6Amx15fF1vr1jAC/b0qQ1Z/Eb+sRzCoZve5
8eKxfa1h4F4Jw/nZaXRxuP9+wAV7XZyANy1vDThnHUXWfQyWhcDxXtts5RVbzjZ2BuYwcOQcvKfq
S8a2QEZJc6C9jDTsTLotSBrU5mPKv/beMy3G7f90RhdtbCUIJ5B8wecV+hbTgF17nzTbtvkxZZuS
BsLbTNETyAwbvdvpGvBvpi7wAD52/SsW7/fJHkn3bYoGu+tNF+mzrY9Jozzsno65Apdo0e9hVgTj
qtBIDMtJSp+bZst19CIe/duMouJhjms7/VUQwKF+o2iGbZmxEt7a6b5eX9xiZvJUsHQNJoxoE6sf
02OUvbXJR/Fyr7nBXgcG5vgLuD7tj6frApdUHq11OmZ/0CALR39+u1kzJgUva9gNh27H5kEvXuvY
CRlVxd1LZuRUkLSwNJ8azPVz1BqHPmBpHzre2/WlLCnGqQTp9kYdd0hTYymZw0ITpHBTf8jyh57+
4OXGUZJuLIpDdzwGJ5CxAgLO+c4VRmprznxSjcFDzspVlOVBAV7XiIDtqWptY2VRsbm+xst+GJQ+
ZmxjCJ4HkOV+GGpohGkGSnHNqvmpHath5USrxyINuhv+f6Rd2W7kuLL8IgHUQi2vWmq33XbZ7uVF
sLs9WqldFKWvv6E+ONMulk4JMxcYzAzQ6EpxSyYzIyP87JceeBr3dtMKQmwxNPtkVpeyCZmoJjLV
MNsjN+82D9EP/Ylsph/kq/JvwtvPpqSMgpqwYjAHFMfSHFq8/Khbfhc9ms5KmPA/hgRVP8Ak54Zc
KRwC8sXgoz6nq7Oe4AWiCD/RkvKlARmQZhbNYzNmo8sgFXbS1bz7YmR0rVdl3iKyuwd1wd+fMB/O
TxGZ09q6wiAXArlh32g6N+73vAALin1U1vpxl44fEIy/YS9oYZRxkz0BTwepkQ6K7No+sKqhLlJf
ir+yPZcOBQjQUCyeaRIATL8ckdXyEhc53ibWeOYR2Mtfce706a/6owBk03hUIauR/JroJn0PiT84
u7AKhgf7/fZnLA3281dInqAc1V5pW7z3ooiYW7OsgEol+RqccdFX/1bm0wCcRFuBtIOm3uRhmyJ4
z+NAtxRPcC2gylEpv4TIKlDbq+07gpaDX2I1u/f7nMtb57Ntaet0kxisxkEYaIqHIkkOYacc+pLt
mXjRyIGTuSoJepv2u1b9THjujeom4ycIwyXNnkMhjvo83VF135Yb7H8/Ct+UKt1narozEuZFTNmn
IgsSvr29Mv9jzvAKmTHqGnbI5QaBflDRdCOi5YEFUfdekrtpojvFNaBVMr3G2T5BPrSpNtbK5TD/
7vV8of0MPXtooZKxp93kOC1BjHRuZ9K1Knf0o63H9XZUdHPFRy/uPsjJ/NeUFKCYORTW+DChXON0
fRB31bSrVPX59kTOW/jWeKRnALdDYDY7gmcrqFyzQ9yMnhllbhyF5zB6CwfQ6UZrMKjFqAiNBX+P
bB75J3/F6xDAJRAmn201AuU99WiRepaO52qf+JFe+tDyRWfNSbQuSUf/9oiXVhAMjjNOCXhoIr+z
clMFJ+qAd4ghRB9oJS02ShYrfpZC6fm2qSW/jKjPRovVLAIji6crRNXBrOjMqSrmdqi/J9wHc0+A
xu8gKlYisMVxoXMeUET0H6BQezmpyLDW5pjG2VkPY2joxIDYQlMi8ftiWns8rpmS/KJRjAC0MJad
6y43txmew0GWRcmGMHBv3Z7CRQcFMMh/hyUTnseNket6aOTnOKsgm9HZTQcVHae1+g20yqb6LpzU
gUGYgSKX5ZFBB0f+kAzhQztMKg0yhEFJUJlaooOMPczUPausoTgoaGNQfS0Bxewx0gu99vrBUtij
FaHb7y+VxDXyiKYmwLNA09KlRWOOR3vQWseNTNHWu4ZUbeNxTtrOncYYsjthBDz6mmbREkYFbAT2
DF1CVgCMDJfL6owsT2pQsSNiqoP3ya39j9ZL3J+RBx0Hby3ruFQZmXlaEIeSmcdeprCupyzHge/y
cwPBHrM5WLiTQiOMgaggZ6X8aKvUjRWknvPp1I/F3ZAERvZcDOFm0D+Ecg7pLydZa3taiAZ0pGKg
RwakK7hmpVCucIa8E+CCRt9gMyvXugUpNmY+Bk61IbruVsP327tuyUPB4u9+iTnLLav9IHCs2lFJ
2LnbdKpb+Fzx3A/9bXrpz2j9/BfG0JNLDDS9oIdMpqhJe2aVgwNjuFLPbNvXLn/NDx57AKvSChho
4eQCw/HHlOR5yxi2ND6PK8f1HNvWBwQ73qjK1lzf4kb6bGn+kk8+ng5hiB5/WBoPQ7bryy0qEeH4
AkZxP1R2pXJXBAoewzQImZu82uQrHXYp99PqZWV2lzYPvKEDkiUwu4DR5PJDmF1UVsVqdhbNndCC
THg5mRXTks2L9q15quugeIwKP61Bmz+6efJUaG4strR8uv0hC5fBDJ/5+zuk67yx6imtlZKdGbg0
nRHknUcUiAEticrdbUvzIkp3+oUl6U43q8IcBgeWik3yWK5R5SxVoy5+XtpDVpSMYxFiQpPRs0qw
E2/T7DnN3fFYfNTvJeRKPyZAEjzyddwVL/b9gIVfi5mXKqdzxwFUMaEeCDI1yS12uRHr3OywvcIv
zd6078HEKHzSosvcbb6DMVEdfnavkTgU4J3Wg7L/UnNX3VqQMv9RrGLWF48VAH0z97qO3Ka0tqyY
eK7V+Jr+IPLKm8LvXDkyG4Wosdp1yhGYgJh+N8wH0XcbBtHLXEkONF7pTl6qgYKeEnwS4BKCZJhc
t+2mTCiqztn5VTXewNrv2ja0tnmQU5elvgY1L/VsKN8z423QrRUvtrgikOFBVAU6A1BaSCsi6rBu
bFtgfz/1T0awN/bTe71NtmxvPfLgxdlCkuHd8cl9uWuP/YpfW9ryf4xfJTxJzJuiMiZ2ruwMSIX2
yMgqtH5eRPlYzW9RtHYCw4w+t0tHQvOxtZKMYMtNB7PycmPTotgB1kCPvjYvkOntrABaDLfP8u+M
yC2rs1v57EfRpNg0ZB6Zz/0hKPwkc/NN92B44egKt/ezL8pBD77vuwd6Es/b4onfi/t4R/8qfVSA
n9Zkwn/nM259kBRnxiDlaO0SH0Rd7dC+VZv32Gu99NddjY4D7vcBPTu7wQs/6t1jeXTwjc1RefrZ
+lYQbZ0X2wdWYN/torvc/a4H3VbF35tca9s/p26+Mnu/2x1ufay0Kbuy7iKN42NztJIgrfaYmF5+
7jzF174G6hMN+l14T772+85bccLX1w6QzAj+Z2Q2ip5yq7bWQjvMMMbmnEP/SieZ68QblIx7uCdk
2cDgFtzeKPNILkeKlifsTiCKZ7CYXF6p9KzgdVN1Z/sFA+X7n4BoNq/MX8u/LuS70LWNOu7M5AvR
RdnJ0MGwGTrkYCjZxwAY9E+OdhrAHGCJyleyfd2jTXgFGz4fLXlw4JVC/IvI1AKZ8+UhaB0e1WVZ
dmcjpUc1RceuE/9quL7hWvXX7Xm89iRoSScmCI1gDV1d0vaGaoKR2IBWnaOWnNDjjZdUspK8uI4E
Lk1Im9JOh6Iyx7o7W4MAM2eFGt+urv3EVoGRWbkTVoYj9wMVY2b2NIEt0RlPUZ5t9HANBb1mQgqw
SGWmpdrPwxmhYh5R8MF+vb0m12cJi4+nOugw8O8rIcy4Dcua0xxrUo2g5ERzVou2+ikpfZqXQVoP
fzmkWSndrNmUrnTgbQwShqw7szD1dLOGwlDkFuwL/Inbc2BtjN3tQS5NI0SeCdpGIDZI5SdHqqdW
YRSYRjqNZjBaKXUbk3y7bWQhbzZP5R8r0nUyRHhP1yq2d+22L5Mb+9npa9i708GjiS9W0v3Lc/jH
2Pznn+6upCvKiTpFdx69cXSTN+dHN7rUe709puvg63JI0nFiTgMOpxBWxCZ+jl/XbuCl0/pnxiAB
cjkI8FGbJOrge2hrBMp0pg5HgHdGpwakK26PZMnNfTYlnaQhqwA4m2Yf3v6sNOa2+eZF6f6h1CsQ
nfN8WcA9guEWbk5ypqpRx22SwMokFB+6YYmqbxo9fe/Az/RvxvPH0rzlP62/48QgGdS67lwWIJYH
8eFTohZH4I5elbpciQAXdwGazBH8AvqN7t9LW7TrRJbSEXutjvwiBhpPfZ8QlN0e0fL5QWQN6TUg
slHVvTQDtcmpUieYiZu7qAUoW2sCxSn24IJyrTjQrOg+Bnt6GenfaDUFIhLfb3/B4jjn8BrN1rYD
3ZbLD0giBpKOgnTnPPteOhhmforiNXjxmhHp4Jp9aTYsVjFKR9nEQ3zMleELU5IVH7vwlASlIuJp
8BBgH6LWczmYMHKU3jJCbBD2ESKzhO5BD4gtgqbOJnWhDe/m04c2lKj9MPQNBClnQQ/lOlGmDzQr
PQ1P0Dp5rqZ4d3uWFwLHyy+TZgBolTrpGwtXDh6RvtL44VMDoPtf4RSwe2s3qEAF+9aLdU/5xvxl
n+2wBT35ee1dc+188BmoqeONCwJ0lGovJ6jvjMIOBUdzX+Z4sfZFaOoxZwfwTFJzteh2/cCZM9Uz
dxJesagmSmNWFIWOrVH1Mxp5SlxQMTfZW+kE9EdUv+GN6wLpqbAPhSkrZ/f66gPqCSKuoHxB3AUJ
h8tR2pUASYiFFsbY+kHNY5O9317NhXQeDMz8BKAnsdCmPI/8kyNqemMqcyPl564duOk2TWR/He3G
anY8Q7n/xHrbSbb4fyiEKHav+wazJ3DzZ7W10xSAtfzbH3R9vtDhjqbi+WGAFlG5DE6yKcrsMBZn
ZKrVxAcVB9mlo0kqH1J4a6QT17cKjIE0SJtfBjP1zOXgIRSkRlpdiLOS53uDjdDqU+E4RArdKlGs
xc+LQ9MdSKGixoKCpnykxVT2dluJM7Au0OwzQ/Me+l/6Hso/6Up4sWhqZreF6wCrroziDxOTZIXB
MbDRGTw0qOY7jZb6UQ/RcXh7wRbnEHQas8z8/AKRzmFjJ7yOQ02c0zJp3UjbzdUIdEOIoKfjFNw2
tpDzB2firDQGPMjcEiHNIcrvA0LqajwToThfnMhsuVvSKI89sAo5kxdZY5V9wWHOvSyKmo3FOqs5
JLWVv1c9x8PPKsNcuGVXdS9Zwkj4cvsDr2cD34faPB6ckAG0ZDy6rkb5JAS+zwQppssVzQHOf6iD
WLcmr1KUNcjpgj0kxg0yS2wBGGlLd7s1Qeyo1pXxXKO/64im/PFgwsq+K9vkmRhDvQLgu/ZHoA9A
HmNWF0VXtfRouj1X15v08rekmA75Ii00IwNz9ai/Z3vz6+2fX3Btl78vuTYwvEShkuD3tdjLfmTH
+Lx3Whc9YdULCNXw3xV71zfSpT1pLShE5PtMhz0nPuXdMW+36tfU/CGarQB01DaehBKonUv2VRp7
pGrcQTw28a96VWx1Idt5+SWSX5sqk0aV0NFsGwV6fzTfzOpOQ3aufks3deGRgrr51ukf3lZmYA74
L5MRl3YlXwDiRmVCKWc89863qvabbNdOGxZuULr+Gv3Mt7fNLe19NDLOqFl1zkdId6POIRzP2mI6
g5YPxfgyGQG1Dh+cpA5drpWNd9vc4n7SZ6nVuecXpBfS+iZtl4+4Ladzr2u+mXxkiVs/h/vvk7rr
ue3lQWJvbptcOm0mKF9AhwxEBd4kl/fT6Khtog9kwivBbDcpSavNaHVreav5V+RV+2xFmsc6d+JQ
DHw6203pNWq4LattfwcKADc82k66EtkunRJwLaszxzsIKOWCQN7lRapWznR27IjdEzwb3Lyz6r2q
tPq2NcozT9Ny/y/m8ZNNaeW42kAZmJiwSXgKzFAltqwu1yjeF1cLchqoU0Je0bxqWUPo3VldgmKw
ZnR3uT19GwBd2t0eytKmn7kGHaRCEA7KDl9kkGbpCSrOWieiu0i1IJekP+WWXUBfhhorE7fkouHt
IaeIBx1Fu+3lBkQ2UylDMFGeJ0gEgde3735imot7WvR1cHtgC9lT8JshsTizG4JQUWaRj7gBUajQ
ns5AQep7IYoclfW29KBMO3pFRqJX3qEMaQ1VeV83+XiwBmdNqWRxdlFKh9IExX/kuGnuU1GtAamM
CWnUQ5rZnZvo/ehnSKR48WT/uj3mxR1jA5QLqBaFNWlfTpnGhBWCZc3iot1MTCWQxq6UFce1ZAVt
BeBbASUmIiTJi1CmaDUdYnIureGxAJu62zv90z8fyWcbsg+B6KaV5Nj7oPZX3YR3ERRl1kqbC5Xz
mXYVMEB4RCS8TWkkVmYVts4ErCChf0DzbXu07NHZQ2e2e+oJ8nSZ3TrQgbPAYGM0gJtGo+mqYTQG
NXDfAU0UZzO0Q+Oq9Tj5vWImz1Fl5F6cj8lKY9fS0QElDEoc6AQELbJ0F6KyXhcO0wjgoGHoZ7ie
zrwD/xOkcrPz7clfNgXdNuCbVCAzJFNKqhVRmznk3Cr96Gl5zF/K1jZcOgIYctvU4l4CPzbBQxgp
B1OK2QSlSZK3OvYStF3vpzSdAkPryL/ZTZ+sSJFb1zDdSuCxz5rdG5u4r8q9mffGSvywOG2QLTQA
6ZmzY9KetbVc8MyM1DOILkDIyQElrCYtvUeGalWYaMUWlVKllQFMTqrY5MyQYEBByG4KfgJzcDns
In0i/YmPiT66Sjvxxtedmo07PXFI66rW1KKCn9MeGbPcMF2S0DZyu4aiE7o0UvQt3F7h5S+F4gtY
dJHEk1+pPSl7pVNDgn65rDqonUW/jWRoH8O+dFYqMPMEy4EH5CKB68P7BYBpad8CIWdVnZOpADtq
L2Ki702tPcX0HKnoB0H0PENNupWQaml44J6a7xgHTKIyx1ATG1MtWtgcmgo00bTu8SyL4w2wFNGK
qaVIBxTRUBWA1wL1seTdR4QDXC0r9RynhZscOxOCJAFvN82abOPSofxsaP7zTzmcMAwzLYXMCzZy
8YXFiZdHbCUPtXAx4noCjmOWsQBbqLRUgzE/uuddEbXRYVZMT0H24dKBAefycnsDLsXZKNjCZYJY
R4dInzSckTexIziGQ/pYeFrEfbOLwfAuGnFvG43idUkJha/GQKGf2ndmb49fmaJXK5HWQiPIzMKN
cgDWEJU1OZ8MBd4W+sipCtSE6UZlficMtOprr40NxQZN9eqD0YHvJ9L8oYqPbDTv27wP+pw/QMFk
rxSRWDmaC+fl4oOk669qSkcZtPm8xB7oujdaXh5DzEI/Dm42jKAVPhlrmOCFvQWb4IcDRzf4weVw
3RaVQeKkhc2I+Ub6hRRrrePLo/pjQTomAk8up2tgwWjicJOjwOeIcz8kLw1vkMxIHisRnmpnWHmH
LKWSLkYmbbMJWd4qbzr1PBa/zOyrch9BSwfSXc8pMbZlChHKzq/GxHP0OkCD7X1Wuomzwse6UDSZ
ed41NMFB9wocBlKAXUwFYmoFPgIgLR2wlUqB3o1FvWJQgd0sGNKQ4SE1u02oCtMtIO+iizUa7Hnb
SG744hukbWW1uFGcEfdgM2T9GwHRPAh4Oe+/Co5IaQL392nIuOZPrGhXXOSiW/k0fOkKNge7UJN5
+BaaExT7J6JXKGO9T/laWnnZqfyxJF/AdVOnERDM8JHnHLqsqavcI42dvtbPw4PxvkajsnDLYEpB
koVqFFSgrrLqYZLEPG3Us9mdDP2stBtjXMnELdwuFyakY8O5lufjUMM7mT8xIpAOauwtGmxcZ/vb
Dnl5kf4MRjooHRvoYJo4KGzyABjaUZu5pVk+5GIlIFuK7y/GJN0yiDnHKiJwBT0ytXW2b9jGbA1P
Nz40lC2VePBV1VNS/cuUsY2wtxXH4iV+Y4ybkZtfDaZ/0IT8uj38Rf/0aS3n6fl0u6p4m6mMYqJt
9Xuc+BAFcY3pMCQ/WuWhUB/0eCXEXnoIowyNFCtEOZHfkhnIiz5NUuQoEDdwqBi46BMdqzfzF9Nc
G8Cl6qldQ8Uue6FPFiUvxMqJjGKe9zYOg6quXWtytlX2mIzR1lDeyuw09Nq2KknptvyVdiuuePGO
+WReckA9q8fYDPsZgek029hWUxeK5Wlwex0X+t/ha6GCg2wG2DRBMHm5kFYpwJ9XwIxpe9rL3sDp
n8DYddJcZGvAteGtPWMWj+gng9J27hRwfSs2Do7BJ3fMG7e3tUBRv7Mq9rvp2+3hLbqcT8akbRr1
XZVMDtawKqsfbZ8Xnp2qqsvyPPNuW1o8EJ8sSbtlsEZrGAUsTbQLGH3M7KDRdy2kmUavqqCla9kr
Fhc90CeL0gZx2MDSwYJFixdbO9yN/FvL0EPHN7dHNv/O1U34yY50HRmNpub094I1zI3PQ7olneFG
RuRmSe2rrF8J6FbWTM4Yos8+zTqKcQlz30KiwQgLdyIrofuaEenJztQyCccEu1AbnADAnAxKvyF5
uT1z/8OF/H245OydpsRjOszRFHls3wq/3j6Fv5rdz/S+zrzw6baxhe2A2r+uzXkzvNzlxwgbHL0P
Id5wLpuGnhy0UzyFJSXvsWhSPxoculJNXbYHSmgDbx8HSPZLx2Gkut3FNexxazvSowDtkKIVm1Gx
drcHtuT6Z3DF35a0S0uDQ8oG6UcVBDKBme9rBx02xV3qG/X3Nn8A7g157JU9uHCakYG0qAMOY7yH
ZXoCw3RUUeoj/EYxDXvSVPkTEOPFxsGrNuh6Mj0pgxGpIDWNtX0kjDW9jaXIDATNEKDA3JqQY5n3
76f7VYvitEO6CeHFa/qrbl3xTO+Hb+wLOXX3xdoTauEwXBibl/qTMYXnnVnC2rlNKiDhmyDvMiDw
umBlIdfsSD6SOVZZ6SXsAFTh0zh66Gvbj+zpUOuHqlO9DExwlFHFRbfuQzU4ezvLDiTOthmek+q4
1hQsLfIs8EEBuJ6f7zOmQpf2lRG3cduUTXfK8w2tdz/GbBvuWt0bQIy9hiyXTstvW3guUwK8DBIt
claHllMnxrDrTxkBJTxk2ZzC8djGiNZo4aWwYTY0Y0SQYIGYBVIFUgQcihYcJarWn7qev0b2yKDt
regrV8/v5oxPd8J/rMzSnRpmDiARacf02liVUd9Op4aWCvdMfQRzeV5w4z0Pc3Bv01Qp9Huh2Dw/
pmnaPzl6bDvbjJu5dVeGpUGR09ftyUVCOwY81xDmL72rKEi3qJX8sGmqPpchUWvXQTfz5Iq2N+71
AU8xv1bU+ok1BTL2XVU6r6WI9b/Ksax/0k6bHvLURn9hpjWPeTcqQR6FkBgAzKc6c01wyIHrZV76
1dQPTym07B9wiU6dm1pAlgVcH+qfGqRe3tkYJs9pGOfgwSmq8jHMJiTEq4mad3pF6jiY8zGQHmuS
+FucadC/C/lALLeMh3GjTS13tobt5BTNO2WWPBtlAbZwPXfGuwa5GmRvE005CPQwvpvhnK2My04H
L1ad5I+cKVNxD3QK5IIRgUZdENehQdycDcpzRJLs22Tx8gdufmufknr8BvEvMIDwCvkVTx8Vgf44
DJH5LSvRsqqEZZ4EOe/7c1RDugIvBD1VfUbVOvU6IG4TN4870JbXvWa+tJOOJue2SMvQhSya8xYn
JUU7nhhTB3Lik/KISkwMa72ZtH5EAYkKMihGoYme0+F7UkTltO8xeaZL+aB3+1FEbI2Jx5Aiknn3
WbPuNu4EAFKRB730V2BrilttEMMJVelCePAM0Pc1SnOIN2RC86cfphZ56psSbNAsn0lLoDiRBJAt
KAx8eom1UGuHt5gulb2FVQ5ufytLtRMYJDDrqOUBTZjH6DL2tcq00RCFrH/mVWbCLFfNrO4OUosE
8zwSZLxC3YLM+ZzNvcNTmwVNNdU/+3Bqat9Rp+5DqaIi8wtuJ8gN0pDSQEFI8JzHfbs126H/AGNf
r+zUPmf9BkwWjdh2ToP6mp7nonBR+rGeRDsQ4isjQD0BF9NY4qfaaILoGCgGE69oGntcyUMveCw0
ZgEGBoEeuBMZIJuOvIoLcxxOA5qXumFr6vGG1x9KvtoNN7skyZng+YGCA2j84U7klKKtFBy0ppE4
2WmkPk2KKVywJpibMa1IULC6cpNeQHWhLmziWSBj9fvQUjalNdYu9HijYDDqdC3jv+BH0USNhn8N
yU7zCmModJGZncHECcqqEJ+ylNyDksdft29E6S2EjazP8m64gjTUVoks2yn6vi37xJhO0Pvd2Lz0
Yqs79C2AMeX44YRruKglc+h1+x1WoDDmSPWWaTK5UU4ROZXQnHroQyPdWFAG8lgzckhQTpanJ4Ks
3PrX+wgXEZI9gKSAkBo6VpeHNbdba2iFMp2SKgU2tO/ZDrdufwA8voTyOlVXQjcpyPg9p9BzQprA
RM8Fungv7fFWIOrVYnKK08Tyosio7hyucJ+OXFmpZl77ofmORWwKR42gW+ZrsAbQODRaSk6EhuOe
msWb1tnDViQOrpxwmu4LU+28XFXqze19I2OZfg/SQTEACrlAjFzJ9hClSKJS00F5IWrPqbWA2Hw3
9M5jn5beCOkZTTxzBHGTvk/KVrh4BMduFaaPt7/j9+JdHl2AcNDfOHeIzGQD0o5CHRG9Vl2hngBw
Ih4vEWQBi2ByMIwXwPcBNBT0VWN68JfCG6ekgrQBij0s6TP8FQHc9sA/6sRCul7tiiPriXJHyDS9
dChIb7SYNT6Azvm+aISzK+q4OhdohHLHYgw3BUvreztCp8XtQV2ffIwJN8zMwQFUpVxPJ6CqrVqt
J0gqj5ALrL92FYqTt20sbFITe8fBtKHIh1Lf5SZFBr3pEdeI0xR13Z2midDHfk7eLa13Vp5P16YA
l4VAPRCiIFJF3eDSFNN5UsZ6pZ3KrDZch3bjrmUT8wzRiZXzsGRqRqvMGuh4tsiYClKYZSoQQpwc
Co1Mrw23w5ocynXMPrcHQazKAf4GNGTSaMB9E2NaHf3UkAQN8V07gh2Fmk8F09sjwgLTNXvQGlNh
Rp4zjfyfNnTg5M0fQFEAwz94HkpvmMbJG6qHuo469YbO9aXQSf0hewfq23fGoLUrMHKD6YeAkDMq
vWLc3945ck7hPx8A+rffcqBAMUv+1GagA2Voejs1BvN7EQVZP1MU1AfLmF5V8lKr9b6w9BMK6w8o
Ubs8WZN4XVhmxF8GzodloBouK+/UPeyPXIXbKxl/aVSjPEB/2ja8GEmHZuWkLCw4pIqw4DMyDsDt
2Qd/epui8RykxkZHTozoTYlAfUJfATeMjZW1w+ugJGHQahxEkFbKPH1y/iEafp7uWf8JcQTAXsBi
SSfVjoUSYjeBT6tVnSMdEx5gl7cIbM0czABKueJ9ru8U2IOikarOGADINl+ON1SVmfCOklNSpObO
UgvQcYZ2vrHRl/wlz0J2r4SD8WCXVr3izOU8yzxUfZ5nYOggUXgVjWh5aIPhFUPNgQ0OS+dxTMfX
UgFvDKhsaeo8xmX83KbUA6H2yiovjBqm5/YGe77Q5Js0gRyEsBWMuibFHBR4IYcq4skwMxeYoRn3
sHKK5mW7vLjmsf4xOO/xT9tKT0LIc/cw6NSDq9TfMzvbtDp7sCtwgqUtNHaTQ1HXhTtY6ortheMD
JJ2J9UUsNmPUL02DMUePTaWGuDSzma9lERIfDCTQNqfZiqnrqwwCu0DxYN8CK4vcw6WpEQW3Xq8L
7bSZ3LW2QLnlad4un39cvsOSqjeBps61kyhLPMXdQvQHuzDvpjD/RZL2vhsL9HfX+6pOnoYJvW7v
w8C/pk4bREQJwoy4MQGhSfqXVo9BNJhfbi/xddyJz0O8iWlG0Ikr8HLs9ggcTSqg4U1Bac3N0kvq
H2mBQnKz5qJmly/tpQtL0l7qp4iFxQBLaOirFD+1XOVLnB9f/n/jkfw+KdG+AsSidsoysILxu26u
f9N95Vj+vzAElAk8/IzTkQMGs6qdVoSNdipa535ofqRdtbEBSKbqSg5+4dAjdzyDSi19pjKSXHtX
Q86oH20NyuQflH4w5HUBcfETsBrqQzB1K7CCpcOA9yUedGiZBs2T5Fmd0LI4NSL9RNOu2EUWe0Ew
wXe3J2/heqYaxaBm9iCMSZNOt5opJtpdMvWktyHE/Ox+2Le5Gk1oztZ6t0zoFJggBNs1tlXtx6rv
gxGx6N1gO90LkBB8ZY6vB00RisGdg+hl5veV5zhWDB43GTm1LdiDeDu1W63mazRg1y6NIhjQsJqY
XrB1S1ayzMIVKoR6YjzdT2Z413X9PjJXwsv5Vy7PGaJY+Etdh4AhdAHmc/jJZ3cjUzISTyoUp9ug
Y+WmrigSetNxJOIN4kqP+lrt/dqHgJJKw7yhbxbxtymdbGY4g8ORhT8ZRTE9qlXL/awIzYNt9tNJ
GUzh3d49C6sFyicd0R0aGzBKyV+DD4/pYKzTT0aWqccmsaqHMW/VtXz/tRkLmShbQ38fyr5YscuJ
hJh0xuNWGKfYYNTPBBIuZc/W6pPXmwJW0DiOJzKE4K5AhZPFilB0unGyRVif8LJT33Eqnce6BcHS
7Xm79sDYYLA2g28hFyEHTS1TpyTNU3qCxEi6pRXDhUIKsmO5pm/HlI+vsdKvXa5L49PxCJ87zXCw
fkOpPm1HEVohK8qOnpLG4MyPQag7ugRpYMM12hK8FrfHuLRoyGo4cMm/tXOlvVEWY19NA5pPJ1ZT
qARCNKpvO2Vz28rSoIBpRD+PPmNB5SecU2XgSASB6smKQHg/PThZtFNTzb9tZWm98LiG+C82OVjA
pdohM6qOah0zT4mdtCBFNHJAmfVhZ4dlvHM6ZOxrG7pFt40uDM1B6QWhNco+UHSXdn1pmII7vUFP
GXR/fTuOxREPuModVWe10nUdXkJJHQBBvI/wejCptFj6SLPGCB16qm0LWlFsVI55kZk7U236U281
0b5A/nc3QmXAMwYtPTIB8uCVHbNwF6EPfKY8M5BnBCOkdBclgkeEhwUwCKRA0C4OnQExqOK7mZ/M
QnVLFfTuJsoL6JY/W6sx/dJ846YFr9jMZn9FdA1BGhKFE6GnOIM+ADTRhG/EkFBAaFz9i6UFKBvX
LdJxgJjNn/LpKEZCsZS+t80TlFJtcqR6K4Yv6ZjkmusoXOgrKLPro4jiMPLV6DVC26f1Ozv3yRzQ
I3FttLp5Qh9Q+NzkVvsBOCbZ/tP9OlvBvQ0GMYJoQgr42smEpAiaaU8axNveNO7omxyUpLGbZG2/
ciAXR4QwDKQB6CBB0vVyAksLBK25klsnp4sBb0Rabyg3Q4nS9D++4TAotKug4oq2aDQpXhpSa5sW
LcdK4RotXvPQYjtgK6sV7JRMLoe3yXy7IW0/03/iCErjaVMUZUozCU80cspvTsUc104BTWuGBvLm
AyXHSEzqoRDglEzBD7LJUsK2gM/0T7WKrvcU4gskC/PASutwayvc+EG6rPuaVmP1YMWD6fOmy35Z
qP+tHNrrU4MjYxg2yFYMgk5AKcixZvoYmrThyWJRCF4QZDtNRs9gk1tZ8oXnPixhd+HuQvhNZV6X
3hIok1ItPHW4viBWR+L4m4m7Og+Q1vg/0q5rN3Ic2H6RAOXwqtTBaqfx2DPzIownKOdE8evvoS+w
283WbcJ7d7ABa8AlksVihVOnsl9dY3YvOkhyZ18z57QO7WJpXmcQ5IqWzGPQ2GnBdYSjCo1A3Zrn
c2hK1TTkPLUjjHvJ/TaXyUsvpQ4m2SRF2OVWvJ8VDHAsKjhcQIL0wbjG9xmIfB6WdClOZWG/6n2u
3ZUw/IIocuM44L6g0g36Zygs364gK9MMNu3EjuzJXF/MBKXDpkraJ4pciOBqXD+KCLbQ3wNCDSBO
ACy/vBrjxJJQdVucFqfyzOqXNiZuD976pnXcuP20cQHtI3ICrAdDVvHPS2GrlgyT0VjVqbHvTQet
X9Q1LUHAdb13rCKA5B2S3LBTfK4WS0Hxq1CLE61RPa2I8ltXZgq+cKSUbpvKKz9dQyYFCQ6g1FBO
g1G+XI1WOLWWsmaEGI/pQwkOA2RGU8srQcZ8xNURQeLY830RiTC0CEYb48BQvIMtu5SXylbVgMGs
OdWVrH9ZkQXxZ32yXJouf2g8GoCQjNRXUs15VmVSC3y0qzgI0uG4Iw/9wQmic6vFLJxR68e5Oc1F
op/ymtKgVQnZDen4p5DS7KFJ5d5LWQ/R7W2+0lAmGI4u+gwR36JCcrlsbaq0hFZOcyLdDLycpiWt
DoBBDCDUCjYRElZ07P/kLVk/ewshGAYKiWBEYYwa/VJwJuXDXCtpe5ooaGUIPMoA6pS5drmMgotx
bRaZLNAGYmw9LDCwQZeycnDLq6VWtSejW2K/7lsnGgncNKVRlEeayulfTMHSMfiAgMMW5LbqI9hR
6v3tneZB3/Ap8BXoLgHrPZKFNj/lZbGTFHCDtj1RpTcBAQa2RDYIQxhYGjZgoqd8WetQRmPal8qY
jMXNymJ9WhuwnVOnMI+jZFjhGDvvakLrkDprSEx0CcXF2P68/a1X1/zjU1EQQF0EeTDeerfZbDht
1renIs71oFTte0z0NHYtulLfb0u68lIgCXYYxUYZQy3BE3Z5NKjKFIopGc2JOmDB6cwZJMIyEc2W
vTYm7HZp6MFDSy2r0l1Kyewh7jKzQxBuxGPhd3MNajW7N6uncZDzxTPr0SCH2yu73kMN6TaUGuDA
soQDZ/sRi68lbrUZdTpN6Je6KwjaTQAC6h5adNCvwWfFgfIXWDSomc5YwbglGpO20HEq7ahYJqCh
LBRVMTIEOFbDzeQ0AUX9bXnXB4fEDW4UfoODV4zPQrV6P3TSaltRohYa2ExlO5/DGt3kicAzv95H
zDvF3Hlgg5D0vQKtQGVoX9SZHRHg8DDqyUozF3iu4ssSp0bmfX5V58K4V2BMpdSoZ/gGE+A3LiKq
xjVJLqK7uLb2jDcBEDs8NTogqZwraw9NSqtZwnjSblZ3mBo5w9gaClhx9TQH9NWCs2CMeuP2GsbE
3V7htcFnnH8fdRIGdOAxxUOcr/1ipE5EbeK3c3yXkQzF++GFzsquk15uS9vQEtbwhfksYAuSr7KI
GGbYLDk8xGjqytVyV0Mu0dZom4WImvlKS8DAhRjHgRR0oSPeubzhOobDIQZpm0g2i31m4b1WJ0UK
HFVU1hIJ4l5qs7O1uDaaJirN2Vfrv83yZLWZ4K242jasBhEi64lBLxDU5HI1cbwOaRaTBqieMQ/z
pnmp5akS5F43hXygoZDSRo8w+/lZyNunUilh9EsTgS8KaEMjmbJ7Oanr+rN3ii0GfT44Gxsx3JVl
ckqkjBy7iUiSxYelcjIPZd9BIIXXa7zqqP3BjQHmCuwPfAkuHSu7nxAa3ZlozlAKb5pyN86D3lp3
RDSNmdcByAKKDtTzKhIxuJjczi3mahktYH93pfxoj8TrfGsUzQLliREBRoAQk9Xj0DIKHjBOB9Zy
ZT92TMwmSUpfThnFUePEAdWt+hVc88axW53k24iA9UiBo9uhvz7zbG3Q3+TJTJ5M0pe7erFVX84B
yzIIGytV6b+axtEwHCbXE1PgNfBmjX0xesARoQPEiTeIHdGZQiHIi3Ob1vjiV6sNQmOnBPNJNNbw
w0CdO+qQgkw3fBOQTuAM+DxAq9G1t6vSvgMAr/JivW4OCjgqMZVc6Xeo2hG/XvsuGAmA6LmdFffm
MJCdNJo1eqCUKT42qt0FsdWk99YwxCdLypqXUW7GZ2cm8x6S5QOlaZz7/ZDI/jgqmCdgrpMxYOg6
kNhuqgB6K3hNeQcFi2IUj4B/AZeJ5ClnVQCDriihpn2nl2A7aHeKOhyk6UeBJMdtgywSxJ+RvAJ7
MVj23UzvAD/wtEVzq+yhmF//gxw83EgTIrWNwuOlLlC1HsdMhxwLA2UlagZOnf1oMa6XUCu8LWrj
5rN5B/+I4kz/CqpSuUpt+250pse4Ml+tLhzX02jIrqouAqMpEsYdlGQV06Q2WBcG+kmJf5L6572Q
qGrrkNC6h4ItfB48nly8omIGljYDnn1XzrT2Fg2jWYamt/f2Ot3r1qoIzop/CJjyAaIBUnUcFVws
Tpw8a2msNBC39CCFLMx68nsM0RVo3vXFRQGCIbwVS/3gieFUokDiK3esLo0WNWs7LzMSTOyb03F+
G5LZqr3cWtSfwzIwg7qWYEQgwzpNnkxUzLEqGmd6mWy5Tv0+WZLERXJdS9Ax2hS65mrJSt9bNW1e
lkbN1YCWGbCLZkdpHFSNUrZ3E+uZHdU2q8D7v4J8O2yyHJN/b6vilQUE4ReapwD2QZYSMEDudlWa
DnaPHIP7ALjvvs6gD93LrJF3B2rY25KuYlp4BfB1VRQzP1xIvqWuHcy8tu0piTDfYwy7+86t39fe
P1YPrS8QdaUfQN2CyxOkCIAZAzbOVT6UdcpiSyFJ5IDfY5ntJ+Dv93pvpK5cS+6o/JjBt9xoOWpk
1RvF/wIJs6tPc7AKZ09eXb/LT7G4cLFC4gZtfksSYUZhJedw8rpdqe6sxXYtqd7dXvi2MAyfBFs2
sGI8EnYZm9XADLUkysq3DPOi5/XvnL6U4J+cybfboq48CrYuVsLCQDxQTvIQA2ksNODGaRIpeeer
8ZGgK2FNPzdCAXE8HAkUNi0LkTBzLi9tsmM0syo3Vhb1lX2a4tdYKXZLWuGoBDHGFY7ofyWx4X5I
KcEZ4Kzk7KBXMa0I0F6KdGdgtFWgIeIYO635snTauitIQ4JSwTA30BIVjyS1h3BN7cJdUnveoX1G
fZLRHhg1CpzsTk8GjMHslIep1p6b2bGegSRehKRbV1bXBOsHPFFAhfH9cIkvt0eP0emRLVkepWiU
0Q9KEhHjgMpv9egclcI3fg6/QXAVxk/1H3zz7fPns48QCNmIpdlkC0TUnGyzxsA+BSUK4GaQffOG
JqJP6L508h1ZXNEEsKsi4qU0jMS6XOmaAWveaZDW5b/TpDtk7eqrVN9holBoOegbWu/mwvbrt6p8
Ki0qWOumeJSJAdlHXRA1Y058h2adfpWNPFKq2dW7BuixGIVMY3bRWOR2MsHbYDwaxvekf5sG3U/B
+S0wnxtX2zn/BO4qNEpRGIVhYr/Xn0n+aq2jG0s+ePc87bOQKLbZOFJgM1DxYwH/5WanxNJbRNx5
FK/7pftLYuom848KTYlq8tXAbOnbmnStxaBYwc6yWgDcB55oZam1sezVKY2ULJpt0wNvsV8DvG1U
77cFbbxAkARGF9ZPA0w9H6DYMRiBcrjR0RxiDpDXYZpP56Wm2/qDAPF0bR2RP2OE/gC34G3l87eL
1Mp2o2spclsqa41wK+lrJRLC9+fCPEIKrDDLyiBdxxdnc2WgqCUmWbQEJIqPpvds6kHiS37v54KX
ZeuQzkUx9TyLlPKyHqe5hKiu+SNJXvJUO3djLwjHrjpK2IKA/AWtqgrHS+OrT2a+DlmDgeyRuuue
tW9ygN45t7fCp+4d1NDSY/31tkZsHdO5PM6PLLrVUPMJ8hpl8MrWLzGqUVlFic5rU3m5Ku4+FSCo
zzGSOYsyGmRBCLSTEvRPzh9dkHfkeZM+9IHFmrDImPSFftLLQ5KsRLNi08jQNPJmaejTTppdY6XP
dl+ELXW8rB68Xv/mgIHYtcf+ga7S3w5to9IkyAZtGEyEUYgOEV+zyXI87rUDnX1rVVUeWQ/Kg/lq
/zb9X40v73svwZ/bh7ilmuey2CGfqSYla+sw4FU01MdWReeRBba6CRTOhcAEb2kL7jM8BEQdiHiZ
L30mCCNN0660lzwypRw0UJk7GcRNcoHPc1WIZpcAPQ1I/YPVlYUfl2IYMCCpB5pHKD0/5Y/mEbjN
6rl6nl+UqPNivylqd92LhjZs7SKjbQfuHwUAJD8vpaZ6I6VU1/MokSdXgq+C7mQXiZpZF7ham1aL
If8wNQHNK+BgupRkIZhXoKZZ9M0IwZRI75ZHtDUGw0ELRP7wph6ey+JezZbmRCnBJRotnuM67o/B
fYOX4CIA8RaBdlzHHCjXnC1LvVzW0MsYGmND1BAYwX/65YBQobYMLA5er8tfLiszo0xHM8KQj4+N
Ui0uc8z8z18k4Gb/EcKtANGhYlIQdUSpkbhmOz6AJ8EtnKektwU6sLlX6HsAy5sMcXyuRdU74jjF
lEe5VeVuL+UPsrSI6j2bzz1gWHAqQPmPhD6n0qRr2r4vcV9XdSa7PlXwTDrU8HuAeFGosH9h/rmM
6qlRBmNNnCBeHBHz/LXXBh8ZYD8wO+AqI4a5PDddjYmJSiLsYGakvuTYdz2axoNU1v6uQ2v4IO1Y
BS/1lpVyYD3QyquiEqpx5jCmYNeNC3aRc2eHjA3dI/gtvDzHcPlP6wu8GwAegOxD0zRfEDdbeeqW
OikiBXMbsX9wCbSi91jH621BG0u6EMQdZJJOU6vnUo7RdmUAHPkxXowI/BXBbTEb7zSLNdGnAk5F
1qt4eVgJeurnKiuKKFucLmjjOlnclTrvZl4NHsqSqZvbseKOtb0kvtouQjDU9jr//QDu6KiU9Qhu
wOk1KPI3jIzegTj5oVylfSybi0ts/T43tbcu6fbrBKZZFDuBpMy70qvyKfVJWcluBoyyf3tbtr4K
iTaYHRS80WTLfVXdAJUHLoYiSnsD8xLzoKTPVmsI0pQb7w8uCRu/gtwekkRcPNnlWjoBzcbWPpy6
7meqPShqtneQqPn8cjSkSHDQQGmiKefylDPkoTLZKbEcrQ8UHX281vvQfbq4g9kf51J4gz1p1hIP
VRFh7CPQEGn9VRn+NGiG/np7NUwnL2oLkIOqAgPYosECDXOXq1m02QG5Ey0jzDOpvX5uG4SkS3Bb
yJYGnAvhFrMaY6snjVxGaelpgVq7/+F+Y/4n3B6MF0INifNbq6TXhsFo8RwM39TyNVf3ff739hK2
1As1KcSYoMMH3wEXvyhdFYP5oYOI5L6Kn0lxmGLfrA63pWydBuCweGwAL8AkAG6juik2emLAImoN
bf+gy2zwDAMNyQLDuxUnASL7rxzupe6HtpEWJS2i9lsJb1DCPAgFs+rm2MXUP6/v5F1clcey7Vy6
RqWV3teKLrivW6/rxTdwh9aAUbe1wIsUIQlW/0bpyvxjf2/vettPmyB9ur2xG+8ouozZAFc0uoCP
inO9ERVmg7HkRdRI0ZpVD6QcPXPYL0UapK2ofWpD3ZFARaoANUE8ojxGf+ozPbFypYgqQt3R/JsM
tVtahuBSbWgk2myAo0X1Hxk0fozcLHXpEvcrztB+l8sRtZkQrDE4RBGydXM5SAajgwvYNdArXpqI
PLGnbiAqnumpd9Um8Sg9rpgwfvuENlSfVVJZhxJreNS4C7Z0dTbklgWzapvQxsSTh/4/7BiOHtVr
oHhALsdpfbmA9HkczCLq+l8ZfZpnjHujnVv0X24vZetk0DyH/maoGhw3bsPMPAb1muFgKfCDtSUF
q0+CCX87MGsJNm3raGAoGIoTAR+IWC6Pxki0ngDYW0ZG1biT/uaAUsfKBbmoreUwHBLq/4yRhEe7
YyDDHGN8O4SYmZvYgZM8KOmpK0U4E7Yt3FOEUhLDdLFiErC23GLQX0KGCnKGInazrAj6PjsUZueP
GDneJMd0so9oiRC4u1shHuShx4VNH7seAAi+on6li4LHKVKf0DswufKufrBBg+JPv+cC4DzBoTFb
c7XOM4GcerRyjlarggl8UYPSl77SoA5E3HtbQhhODbg4BElo/bvczMKgclXNaxlR5bEgruWpLZB/
4W+9fbut7Ft23MCriPwhEP/I93K3Kgc9PUCMWom2FbcK7Pq5CMvCtV7pnwT8e6KaxZYynkvjNL6W
205C3hTKOCfAl7/ryeTO8uCJk6PsN/HHdC6JGayzbA1tEiU1JEwapdMdtco9+YGnsV6C0fSawpuL
uywPh9afumMR3t7SjcfqYkfZrT+T3GKITUUcFf1NpzaNSDD8HibXfv//CeFu25xQmiUWjo0Mux/5
z+I7bYRsnlvmCc3KCJ3h/AO3wsuQ+3Ry1rKKhjH/3aANZwAFqmEO/u2liMRwT4c0yCRdpaqK2sHY
13V6oOX6w9Jzkdu0JQcu4AdsHVEGbwgBeou1GvzU0YJOZXdCo01YLAkrNBiibNrWa4j3A3AnRoMI
1/xSBQAdARRKqavI0XLTU2IQpZiWqCS0cZcAvkdEBkQpEkO8B0GS3nEWChuB3LKXGuj4H1QPpVGg
4wQmbyuzbAIVCcQFivco0nDX1rI7u5xsUkb5dJyG1DXGe7V865rd1AJ+8Uuej2v2XiU/UXruFMNb
R5F7sblWxraDZA4jvOE86zzuG40sUPdG3lsI2tosXOLMS0TO0odOc2bDxJFhjpEMCBu6Jy9PLh1A
xYi/qwhUiaHuUf+9OhL3j6shb10HhlegvHJb/bc390wkpyy0SNZCX7IKVY85lI9LIAeZm47uo3Ls
DmRXe4ZA4sZFwBrR4e0gGALmg2nvmYFSlAbzwGWYxrisdg2Iu1CdktLH28vasIIgUtHhrH+cF08R
NJktOkDGuIwweBFNvDtaKl6vPY3xqzQIUuYbjyWb0ADvA50+IGRi6z1bz9gBpGMUuG01WGrcuUpy
cPfl1a5adXJoJ8STFboxTxl6Mf/DTqIrCxRoSMsiocA900jWqGqFvyJLj+b5zxTls4ila2sfGeUA
avzQSzCcXS5Om+OmTTEtO5rG9xaAfNlAU+R0rNDE6qAQffvQNjQDGVkARwCCY41m3D0H2dhgSnTN
Ipq2Xt0dh0R3+1UQzG3cZXiHcKEB5UU4zudlQclZqYWhox6mP1V08mXjr4lR6/8BPcI6vv6Vw6lF
ZqVwDHWUwyzj2YwtDBX7mTfPgHcLrOPGCcHGI/nPTCN0kHMIbcXA/BvJziIQlAY2AgY/MxSU5hU4
n1Xxg86taC7I5g7+IxHo4Uud0AdFa9EUkEWtVXo6wn81f667yjXlUrC2TYU4k8Sbw7LNa6WOUVIc
wIC+LDIWaP4kkyUIUkRyOBvoTB1h3H5ZhOmP3qrlvlEhjBSRd2zV1uDJID+jA0CIDB13mdDKFheG
XecRRdpk7Ox7BejVqchCCcMsirQK5noFrA+squgQGcy/Tgv8Z0x+k4R87VeR47OhOPgaABnR4AMQ
I3+MxTIY8pIj74V67bA+gffy2zo8oQfiYbSJ4CA3bOSFLO4g5yQpplKBrEIeglL/qdW918vWXlJO
YD3wEQ56t03JlkBEz6jkf6QFeHqFycnRQGxCYC9RL8vjoAa3ApBRiNc7N3VK3+moYI3XSoTxkI4C
MBSDeWBbL68FCH5iDATBOyC1ttekhTuO70RUX7leFxMCHjjG/wukOydkHqyCTsi1R02LmUiOcZ9r
XzNTv0sJeUirEbQsIu7569uORgHGPI82WRSReN+njyXdARi8itDy7c54zMhjYr/MoikcIjHcFdQn
pxylqaki9CMoY2BN97S9N0VIO5EU7oXJ2nhM+7rFW20GZWlkbjYgS1l1pds7f25r4PX1wr6x4hQq
gBZKzdyCVEcq7VxeKqCKHuKsfR2b3m3JgGUBjJuK5hht6QWIC5CEhzOOIiqnF7E8SSg2wBtPc6AD
MiTYJPLa6aPX9eNfdE+JEztX6s4sB8pu8IhZyyNP3Csl1khk2k6RXua9PwDm6YOWq9lrExFxAm2I
gv8BHghgHxAE8KGGBXxWs6bKHBVZrJ8qUn4jeaKG1DKm3e1DYxb4wv+GWwBoBSMMYY1RfLayj01V
6rp5jlCW9SWr9dPycFvCVZ7qUgKPr6ji0hz6FmvBbZXcaZKnABL7kNbFuAcAMPckuVdDHaO3fFIQ
5ett8dcJKyYfbgJqrwDPGjxPSIpxgDUc2TmaMVTrSfcOiuWCigU4UdBker03CNZ7pZgf8pAKQdyG
AhHfNWVXjVl0NtZLBq/5kwJRBer5yaeSwPpeXTdODtOhMy987uIUDaQq5JAwMTCpSH1J/F67V4WF
/U1ttP5dEXfVtEnP1djBiqDx3StYZA/ZHycY3T7IvK9/Zb8IBWcmWhr7+dnSkiRLu1mGwBP99Zj6
yvHTGCa2d6D6RvYUlWc8YZcC4PUnw9Jh7+ivJvOo16h+cFvtruwuJ4Ezhk2LrGXFtGAw70pwmMaD
AR5T0CH/ui3nOprlBHEGHr3gk9oZGq5X9pwPftY/6ro77qN4dltw9r8mb0TbFcZvEWmUUDDn27VG
l9AygWDjQXVaV/aWMO28tyXU5L1x/N7/bF3Bnm7q4dmpsZ+fqQUdu0JJFZzaKL8W2klPXktNQCIj
EsGpehNn8prlOnZTe5zJ+2KfGu2H4MRYtHBlcs+WwWk3sI+0qpjywQH2QSLmpJ7+rR3cwkeHWb2L
VYGh2DLxYD5EeztccMS13JpAiZ5rIFqdIzkjrhzjMdZagYitbTsXwS1pSNGcnSfZEqnEXQ7mXebf
3jPREpjNPTt5jF+oIQNLGPMf6viQz8+3f/+mMp8vgIspU02Rhk5PlyhGBqM9oPmgS++1n8vLfLLv
5buv2UPulYK4XLBpHz0SZ4sqxwTwWytZorLu/EbpvAYYx9oUYL82pYC9A4SGLGNjs5+fSWkzMBmU
NY4mxgRZF2CC/rOBBwwQKKv+EcCpFyh5lnIYiyWqfwP/4eXGy1Dt5jnosx2ij/9yTvDCQCKFgiGo
Zi5Xk9ZlrIKXaIlW5YfMOMdDZLnc1P1beran/8AhCVa35b0gWvxfgazjmhM4F2TsLSbQazVPzjzr
fQTny4JpMsiyCdR8y3U4F3b1LE3FYucY6du461/Hdcnfn5/XBtAqsVFWaAFAEk+9XI49WQu64qBz
bf9U55hHclrzl9tntLGICxHcg9Q0bWsVIDWNVOV7U/7Gde2ahwFsAo9KI7i2G4/shShmNs50W53a
SbIx1CWqygHJkp+a/Z1gXIgiikG35aBgzPjm2ECLSznMuC2zhjsEFXAwWLS2kQzELBjdEWkA+03c
24AV/SuJM3SMT0NZLVymscm9AhN69FoKCs2TYuKagt3bMKpgiLaRlUEntgM80OWqEnlVVwz+XYCT
n9xap+6CDNptXdjcOEzr+QijwY7IGR9D0ehYtFDoRT5WXRKCgNHVzb1Oqv1tQVv7BhgzqtLopEFt
n9MEuyPGopcTAYXA5GbkULZvdv2d5eiU6fP+PVLswFywYREMS3K5bWWTL1mmNQRY+/llkNxaCdrO
A2al+DS8CbR855K4Ral5kyyyPpAI4w3Aa6XlqTf1tSiQvq5IMzGAK+BvVB/hGF8uCORRiWVkM4lG
zWsjOYibnSztienSctcdGlGb75Z9OBfHqd1iV1YjERxVqhV35m9JTfxsfVOTQFF2QCoLmjQ2nr+L
xXGntSK36ZACizPm3K8a2a3ip3nyb2ufcAu5k+oJWZxVGwloG+/RoGZ6luPN93J1SgdXmgNJkL39
iP95M3G+h9y9WmLFXBYDe9gEczh4+UPz1brv/NgdXQVg+NT9DW7akyO4ZBtvIfYSyQ8gZ2Ck+H6X
XgGIYBh7Eq3dXRb3GI2duHb3HflFLf6NcQX6JCoPblxr1GBQHwFhHQjt+XZp2vVFOdULVNPvTq37
8yh63tnBcBt5IYCzt+DznCUpI5jrrZ0aII77+PN7diGAc1i0xi5lfcIKzIIES5F7qODGmN8BEutS
xdhtt01E7dgbKn8ukk+4kKWjxSRBpNLhuTJOKfJjyO4LVJ5dnBs7x4fQa1LGTqvjYvW+EmrftHB8
j4zj+m0MYhcclm+3xV1zAzDaUxmJe/ixYAfgHb+x18dKX6Dxi5c+Lrv5AM/PxeTI3QAaEd3PguRu
2PVBE91TAiuGpuJD5Tfh79ufsXXRzz7D4d3BHGTWdot8X1TkhxloHaqZSDgOwTyZbpH7Ml4fi3qA
Or7eFrxhNC/kcjZ6LeW+SGYsvzy0L0sQf5+i9lkW6OpWFHQhhTPNgHzloPrDg2MPUTn4ICdWl4wl
OX900zctawKZGG7jvOuF4a6z7WIK91J8ltcXGbqLj+AsdgxIYmdMWOrLoydiURGoEebRX751cVP3
qm3ilyeqjrYr+6QXqm+mpxFLzUERA04vavlx9Yxxjxp5AYve0LrA9ZaOJyP5Ne3mLmzm+KAXLXCd
O5uGo3M/CMnat+0eELhsJIOJov7lZwLxN6+jgys8ybuB+EDzDQ4aIYJYVNkUCWI/P/OgezO3e3RW
4BaHi+QejtPeELhL/4dS/bsWzsRKRJ2BG8aVGX1Eh7i1SoiBin76E0x+6ZOPtJh3+65sX1LQvQC8
ghYHDGy6XJStJJMOigASZUBpk7J1e+BjSsAFKsOziDvH9/kYTtmnmXOY4p6J5Uw9NZPVqFLsJZG/
OEnjlm+JHgNnLLqlm/b9HzmISS+Xl4JeSe51yNGcn3a5Kx+lebd+LYYPDU6/z8mPwW9nzaWjin9n
nqg5bsMNsMDvCgcAUGoF/3UpX22NJC9NbK+dYV5aJgVL+1fTjJBKg6dmcyiRr1Is0qLN5+ZMKGcA
y2kBSXUJoUhnPNlS4xngf8mbowZeMuMumT1bfdWt8iDjvqZ1kNJG4HNdU1aw44V5B1DJQpDucKZD
oXa3qFSB6TeqeqeNL5NWBGM8/FC6UJfnYLLWQ7d0bqL5aQHoY9/egYx1TiUPtDOHIrnr6Q/LOU1l
fKwSwfNw3eTJfRzvEPZ5IoEhDHbNNEIjrvzReYynnUb8uD+B7z59VtZDi5zw7avGbtKVEwACZ9Yi
gN3h2VbqqqligIEhFnNPaLJDBFFWyamXnJ+UGIFtS4L8xfZCzyRyeqCtqdrTCRKNL9L+JQZmixzV
R0xdPWQCl2PbcJ2J4l/DKgPlO4GooQqU8AX9K76xuw8QF+3K+ygObm/lttU6E8e9e3WH4V+oKJFI
UvyVegr1wTX/V6r89qn20p1A2kZkjvP69+Q4bcZg5iIDyQGJ2toAm9m0TzpPM1TXiMx8l6anQVfw
o1dNxjg7pAUSye2Lw0zxHPWfbnhjugtMJbQIbz9Gjl/aE5NaUtMmKj5l2qnzyVBfWk2gNtd6ih5D
kPQANAToNUKJSxHN0BItaZQ1+laGYwCLKHIsrm0iBKC1APNH8R8YVnMpgK6Dlq0tBGCExouEoiJq
chUFXWfQdQ2SK9/Vdhb4optrAjUo6liMk5pvRYtXeR5poq2R9m0hLsk98I09Tg+5KIfz0RVxecmx
pDNB3Pmo8qjLiKNXlh9QvfE9Ia62X181X3GzoxWQIDsM4Z8+sExM63V733lc3r+I0tjbqwXbL1pG
8ZjwsHnkM01i9Nhg1QQytPf0O8mPBY7D9Z3AQlk/PobJ4Pfx5PhO3A21WZprhLE4MZIEYAFUcn8Q
EhtsruVMDnf3ChDx0l431ih/kU237ncS+qPfevkJxHGCJX1wrFwd3pks7mGQlDJrR9laIxIWrh2M
4ejrO9AoHW1vvXepZwQO++P1AaZOe8WuhX071u4RfcUuHGGhB37tvFzuMefZdoXTFEpl43sQKpV5
GJuDa4lWvS0EDe9wGDBkQOOFkLnUkgVCTD3EkLpupThFIf/mdR2PLeVfKZzv7NCma00JUvT8rQbl
1K6uQh0+UKn9WJLAAfekRgzBebLfyR8n5vSAIg+JOmSiubuop/Y6qwlkWkWYO7+WfGeN963jOZX2
6acdyWHge4FAYUwEOmcyMSRd19qhA9FN4fYvMWaj38UP/dF5vP0QbRwViGwxKAb3mk344pzJUbFX
pxgKGoEcFHs2PYB6nWZdcFvKhtuApBUgw+yNYe093GqmdhzJQnMaWc1D89xHLVZVtYDugPv6gdju
KM04N9GrsJGng1iTcS2B/QgQX05FLDiMVlFjdfZJch/qwxjKQRNQBEFS8GcKMaRwjZRAlNS6ti+X
UtnPz4I6s2ro0hqQOuhgOW7uahDvEc/QXhJApcZsL9hb5phc6uSlOG5vQVeHqvMIcbQI4/Sk96W7
9C/zcoyfi3I3WVKga4Gkr/s1JcgZvv//xPMalBSmtNRjRaPxl/11MREU7CUr3KMvd5eEI8ZgwwEX
IR+vr+HFknmK2bEDXrvBeLioxnRrXf7WmW/rN4C8vWX5e3t525KAsNTRuorCBmfK9GEq8VpIUJPp
Sy59leMfaf9Xi/8gk31bkLJ5jGg9Qo+CAWXlsbq2M0+geUspek4sv8uzoOgyFw+uhETiMIfACbcx
Rl6gIViRntofM9oMBV/A1nKlSEBoQV1QaQNPyaXe0pKq7TqWNEoPTTCmPuaCtSjvBvGX9Nk5xt6X
6Uv9lP4p3m7LvfbdcJhsoge6j8G7wL8WaiWPspNAf1cMkjbdSd0pNGQgmrH0OuuoPt8Wt+HoX8rj
jIJaTWPV27BFq3yS6JfhZ+Mhfyr7ZmaDBeiAfIng0VA2NxYbilnKOmZz8bP/WpBTNVbbUBCxzaEZ
nPqHwsvYn4Puxu7v3JNdEe3Dpg06E8kZBXvSyJAsLY1Qjr3TfetoHCxXlIn4aEG+0ph/pWjc69Fb
CYYaUkiZgvpB9V6om3p0//D8PrvfE1/xEKd7GMXmZ77mCdxvwZ7y5HbWiibyQoYJGCmoajFIDeRw
rqo9pMLh39dPJPTlbJHq5bXA0PVRMRpI0uWdjmqZWVHfoGEhvzTltzp+aVMj6OedKide2yoHRAre
OhzGSWBomVd6a6+Z/Th7VfqhtgfiQImc+HvmvBdEcC82Ld3ZMjmv2KZaPqZpx86yap/tGOCuB7Xz
C10U+25kcj5GrYD/BHR+aFnhNrTujXgoe2gNCQG9eqV74rb7cV/6VvhQu9pR8WAIwvpo5O7wJpS+
ZWch+R/p3D4uyTTMUg7p5hGEXF7nVV4aZqd+bwFOSTx8gBd7vY8hPyfpoN8hxe4KUlnXzPFA+2rg
L4QfiaAVoIbLo8SMTqVJBmz1GA6B9EBCO0hCwx+C9qCuyM2aiweQC1LOahkumKXhCZMdW+YBzK+g
HsToDjQmcZuA8tc6zOkMAtfXcfKK5/6l/h/Krmy5bSRIfhEicB+vDYAgRVLULVkvCFuyGkBfOLsB
fP0mZx/Wph1mbMTEzHg8Fq7u6qqsysw793ukM3lrXt39mHqpRkUi9+Y0pv+Ov+FfP8Av175YaFHA
Y+nbMHPt8o4shVv0u/5u3pVfGNa8B+ziZy3xCpp+/9amL5Dgyab0cyFN/lzcPj/HpE6T9IGT7zT9
VjwNZAfiCrHIkObfDzSd88Ntf+tugnQsHp/NPny4llP+Le78+ubO0eKXbTitPHKVwJsTwGrGvTjw
awy4v0xMY3nE0N2DNBPYJJfqH+0gORxoV8Ruyo+BqkQ6ekO8tWybw3RqtY7CTAPx4OmXqrDNeaS6
neinBu0h6m3+/bX+FnVAUD9roYErjwT+98cdbe0sXe2ucEL5iKqTvDad/mfUwUPCPwE6g+dhjsuc
g2MWp/SrIIYhXnoH+aCDvOFXZkr/UgVAtxeD/Bi0OWs6XSYYtTv4PDJNeYifuxc7rzYqRZW4mVN7
4+6WLCR5RXhuXv/95v4S5s7mPWfiDF6dDXrt768uqGwtB7cvD5u2ytdX0ZGd/uE/IaXiQ1rAA3Xn
v0LW1i6ztQF0NF+p7P5yOOP6cIEDeefsN3hJD7IE9cwkxvKwT3ga3rgv1i17l58zcXfJe3I0mXrq
7sai2Q7bIPXu7NtrviJ/BhnI9yUghZ9HgvDaL8JcXDll2bpheaCCZbEFHOAusO4AkAHQNO6VEvM/
mPL38/H3q53v5peN6Yytk6ggKtGhVsQ61d8tMm+Sk1uYPNjUDwPhG1aE2UwAC5KnhzCj5O72NSSv
t04q7sxuzu3M3ejCxlDAmruIO/9eD3/uJMwSATqDbjUcKqAE+Pv9JdXKIsVoeahkR/xxNy1XDvA/
2X5gxf96hYsFV9st/KxmKzn4hbUJ3oZCPbf58Kxfk+f+Vj3KwrkDSezfT/WXbPr3i14c5qUQpapn
PNbwMO7XAis9lykkktJrYxV/iRSAQ0CFh6+ICxnFy9Vk2krMMeqf2YUUaXcrco/d+zCSueZG97eN
C8dnMJxD8HEw0nYR80o1mjGqHOsgFlIeqzu9g83lozq2NvF39q7cVrfLIXj29/RU3lqHa+rflw+K
jiIYd5A5hhspZH8u+W+OCPXctZ51sADR0fpTtppwtUDCEYSWrvj39/vbxZAEAKXDswLKvlgzJYYQ
Q7U29DgOO3mH02UroL8aYyK6Wq9IaF2Gg/Nz/Xqpi5UyLn3vtpzRo1eWu3qOobvaWZtuAFBHqSAN
UAIbEoT/fr7L4vLyoheJzrzQtpcCz9c/neImq4/hjiHaYon++PeF/kjq/vdKYMSdRVFxXF6sGkCR
nmwrC+sBtI+Dm7YbnsGiZg9IlyNpCcmc90RtxCm5G7ZXrn2OHb/GvstrX+yNcABFaJpw7cSbyUSf
wrUwZkuP9W5uv+jqQD/i89+X/Ot7Rfp+9obErgwuou2i3DIaLLxXZyzcIOtmm9hvGJgkUfmw7KL6
/5sy//eECJroeCOG4lj5PXoqCIvzlWHxrDV/5LM6WwQSZ6CA1XbecyUe3fqZlhCN3GPauTmr4rfp
oAstK1ItRLc/3fWqSshf987/3dOlTD535h4OrHgHSUUAMJ7Km+nInheDKAHltkNzy2+nXXusbXJ1
APFvewmqBWjX/TesfDkRXY1GThVr6TEgTn9sPtrX8lt7mooohSnCzeptIFpiHbznZWPtrmmj/2H0
fP4Wv1784ts7ppswuIyLdzlqxXzejyfxHTJDKTvWh6BKkZzDnyC3H2+tO20R8/8VgsH1wXLFoLGH
wVnkxxcpuPIRHifj0yOVhZhOQ3U/l3eY274SOs4b9mJT/XaZiw3tSbM43YTLDF/6Zk2vRMPLdOC/
hzjLamGMGSJ//1VJv6QrYC/WEgkSAm+sv5V1v6MTuwLo/Qe/XD4BpuV9wN/A9qFN/vumqeAYgzpb
V8dmFxftJr5ZM3EzHIPt0crDz+GoasJvkmw9tvfwYjuVQGm2W7Qb0KTixwQ9/X/HjD8S8fMz/3o/
FycAl3E3hc6E7nb/ouN39AGJmrJx+ei/xd0z9AaweHqTW/3ncGAQyupILZ4DYDv/vo+/bJ7fbuPi
TIiTGpZioLEceVmSBHYPiXfvWxmbbjxWNMGVq/3Rv8VTw14LY1AxJKWgP3OxjnpRRR1Vc32Ej7VJ
Weq8jlD/gBI4XOV9cMExNNzm/mnOATh8LXs7qzqi9uWQbv/92H80Yf73RgDv+kgvYDxwkYGaiC9e
FZr6mMyPbkCkd2ton0ZgpVVbdgL4eQyulQB/eOqer4kUCop/6PxDi+riXTszXD7mZKmPYjhEm25W
JNr00U3jb+p7OPh6ycbvsrB84vUn3QgCP3LUQyq+8g3+ANcvb+O8G3/ZbRYXkL4K1/ro0e8G5gct
5kXL4SRgR4bu/X5qn9w2a2Ue+lNqBa//fvF/OSvPJhxn029QyaHq+fvFZ6gcI1RHzZGFr3EVkTJI
A6ck7F1FDakdSEXA3uXfl/zvAPht62MuAaEFhGsIBKHEvsgIwGPpWsa7+SiIAkAypGEKT8HUzfVd
mK5v+M/vP+6+LRnDglzJaw/2YwWV+DlvMccAv3Dy00o1eV1BzsVA8XYiSWZQGKWZjeR+TzPI5eCX
hlyrJy7BVpTK8KA8DxkAmIJ07cV9ry100ieMwB51+1RbkOXvMWl2ZSP8EXrP10CGDz0eiFGCCfr7
9+BVpSEur+fjFLXEnJkjzTWUyPlP1efyAwDbO5sFQojjD/W1abQMT6pqOS7p+3Gvs2361mfrx5TT
LVBPN/0xk9eavAu8wTc/J6eNzIpwh7ne9PR0SohDyO79afehSZW9alC9H+/vPZLdHHT67UuQG7Px
SUjuAA2hgOXp9jxUc+sU+Nc++9Lp968pZyQgPDXpV3jyibvx8MvPsxPMjUn7zWNM5jQmbMfJLUC2
4ASIvjh4xavJvknyfOAkv2Z888c2wGv/9Y1cpHAxHAO0WSjeSLEOT4GV2R+zxNK0oTa7S+QVPMA7
f8V/fIDLvqSllZn8CJfbH9+Pdpox8qLI7vj5visejtnxtOtz/HXIb26+F4efffG2vbIH/Wt3cHH8
inpuhHFwB+H7mPWHMN29nzY/N5u7PAN7vyWPuSZFSAqSb/PbQ/qyPeSE3JEbUnzP4vTakvwjW/39
9ccXh28ITz0arbgbRrr8LUqvqfv8WQBdXOAi1OsqrJvE4AJjv4NLMsch9zX9tD7CKVeCSCz63ZoP
e//E63sLhPVMvl0nqF57yotAP8Rx7YDpthxVe2djOBezzi4jzUiQo4fLU/VplXsFGZbB2lPM/qB1
DGWkqb2W3F27jYsUVeqypNLHbWxeJDb18e2kwNDfM3JMsMOfQC1NU6yBt83mYcT5fyjyu5vi8Pjq
pen++R478PPa5//zJIbgN5inaDcAWIaAysX3L7VOFvjG86NwMR+zG4bnQcmse6/lq4NDYgA9yz5Q
eFEtR1NCzhjT9gMZAZsNWdJc09n6T1ntYndCDwTzeufJQ3iqXeyNyIoaE1grP75ZRGfZuKN7mVm3
/DRnMibBtsHJ1GVO0W/jHV7QWMSUlAiWWY9Wabf5ao7js7wmGvWXdwTJaLgUA+kOMGT8H6T6a5rQ
WXJwZAXtPKkwxKw6esRhxLKyLe0iccsxdwPaFc4yj/nYr+OHL91kJxMlblnEecYXWW1k7NYwh1hE
YQZlHSFSTPO1tq+xRf48KXGvPoTXz/Aq0KqLlT67/hrBS3M4turb5A1QMnhsIHny7zzizxB2vgi+
FPw8ABH99xl/eSFdlEAJJMFFwjNq+5SsBLqr6JOH6kqwhBHxOT78viTQX8CagLkR5h+wWn8/lmfl
qs7rrfkJWU3lE44RvZVMZQ3RmIk636mvm4+1mjl8Q21fH0vLGn8uSxzyAtSksiJmEfLQGzjFQIVD
OO+97JzbZbHqL8VZGBDwYBOUxt48bXiLdNwkqjytgPpeemmgkcRMwFyie40pSt1bmm49NFUKA4bk
XDjTKp+qyWuCtAmr2SNdyTFoE9hsKpYVa4nADdxydjzQEArVJpYZh9o1PDSMP352sKh/6VVXebtW
Wt4EwSldN5kb8fXF7oZhYGnUCbW0h6Ad5o4SWTt281XB34qC4xeXSaQxYjqYdaP8AIbK9ZSIZVOz
2LgNgV9I82OZrADJnOf1Y9YEekUmUS8WZOPpCD9msjCv7oGDMH8gTlhBppoPdRPc+ipWYjckEoQ4
p61bILdAJdEbwFSfg+p9Crs0wpvkxOtYLAp3Dad6i5vA4I1F1fg5UqwbzCf7iqfo6zoYsLcxDAf1
SBkQ3YTjq4rLGds5GOtw78M08ijF4FS7ypHzQ8dZL8ikghZmC+GoM4gHDvezsOnr2ojxB0RcXBvC
DH1wdBuWjJhfWuPHLnKTrmhsW1mEL/5oMmfRQRYopllK26EZirmNGU2byfQ/ZwfOBRlMLnuexbHd
4WjylqbZLLXHSlR9drBrR+H+7IKktAoJxjc6z9Jiea3ied3I6PyhZ2+KAhJzMVbpMFkjLWBJKp7K
yAYTaRoDmF6EzA6LSPZOkoGIMqxkQPcFxlwsauSm86hz5EOCMGZ61p6g+8sf8acUJ9SH+t5G9JAK
g38B7++hguI0+7XyezxYW41FbdrSSZVlu8s26pJxb2Z7cdIZTJufLFS1tfNUKQCq9qM7bBSIJw18
d+3gs1F9pMhoFE9y1/K4R/rZ9u57z5RNWmnox22nforgfNUNtpMlPqs+lIinj8TT4CPBxm3szrZf
YNMoGY+QMnV0Q+ZwxUejdJzslIZuXwN2W7XIeVtNmJr3dQKg2mf9M2MQeCMdOn9LZomh9rI+Cakm
UOyFuuJspu7ezJ77FkD7o2gqu/oKwJSEln6/BEXbVI6TBmqQr8ECp28S1/gsm9YfVZXBUcxyibc6
03Jj6n6yjhHosfFxsEBdyx1ZK4AYwerDjTAK9fcZxslPM2xl7g1e5f1kj0nB8aWWVDZ6/tRQAmmI
WwMlTx17RTuuVqP3svp18yzAz36mQQjPUXdOAGdNmuIdqBJrDfYwU/hqCxPhqzpR9xP0CIkyqffW
G9rU2P0jDkBGvBHjABjgHweerqVSIwGClXASQcQMtKHZsBdnYnBLAVzd/5jlPO8cSyyQrxdBtZdR
dfbniTVN0jNdbWsa2eCCYOTQNKlLVGRRAKIzXazShfyUge6QkDK28rUUVW53/fl8V4EFrQkH0ANj
ontu20BMUIpzOV4Uqy0EtMQVn3w0XZ1O04R7rNeQx+kYCKdOrbZ2aeorO1kwqxmXT5jr6NAOKUEd
gKZYgEot8kXwGfSlGTJpqgTPG4YCo4hl7zxHIC8uGQCI8Ecfjcj61kGxNa3smj3JWszfW9OxKo3r
xQu2/tLE8KpManQko6YdiDB95Z3XGIJC4o79jVWCg0KYDBGuRpcHMl+j1fa2DViaP6a5TaANTUs7
yD2ng4cjxl+HG5stJTo3qAYNMbbHnNT3F3wDbRITgvveLEGGQVKDKtlfxza1S+G9hc6ofMj4ThAr
S2CJCtOnmbo95P6H+H5qJDLMhtFpJ8OqealEF1lFNEnxmkjP6ndxMqhiteepLUTQwS22KVcLcvNK
JPGxquDidw8VM+pm1iDcCXImjdnPE4WH87KAyEV6HvLjsHYqLNbZGh+Tllm3AIQZfzSuNTQHy56U
gzlB3yvAm6Ig2SHmv6EdbRbiOev4Y5iiZMwBENTfZwylPi6qGTzi6ji4n6Zo7NJYRv3TOnL0RLx2
DoIUnGIP7KVI2LqIkTKuOU8m4Mk1nSex8/2zjtYc01YWVs1DTRpoAj/BowqiU044WWExBEt5mh2c
M2kIdT5M2voi+jEPsmOnNej0mAoOhsGjHfToVfhe2bXHeWjjYwvxTMzhdzAszeweI3NpP8AAOXNN
QJe9NZqqyiqIkoVkWDwpc0nHBK30EnefOlifbRpifgmvsWl4eTfNZfSEPMM4hNdxsO5F1S24Xu/H
C5jfI21TxwWGnFZeP3zDGHT0ANvq6hsqNtPgeHYgiBok9dwfBlN205YJa75nGNFsNl1tIwPiQaLQ
04GnZG7b0wjHyfPFsr6KXWxvFgc7l46tST23sZMXEEUgQBdTV9MskP2kSWyN6zsNbLyEEi86IrCE
g0ypbi0P+iaRd6x0K9xNJYHiwmDEhjBS0PWJTtEcrGvk59NCHwHCJywTkCg3qYYI1NmwSoX8Bgrb
NLrXdYJV1Ao7GlPd2hoh4jybnSGcBxhxsqNKgquHxZ2WydC+xDS0W4iezBYGpDkdm8KHEZLMbdrT
rzlgc5uLJohOGCc64yZeZFjGjQUvlyE0HTZojVmxrAQU2mcWbN4nTtrIsseUerhKMdEO0w6uhYRm
7vtqvMG3sE8WTFDL/eBMotoGE363mMtEh4V21PgU1dCuTXXZDvamCwXr9rSurb1V0vZTNgF/WAK9
zNlYcQwVrBU4QPmwKg9C5p3yh10Cg0follrLWRuBSmhCQAQAwKfyXO1s6Ozoe+6Pmj4qj3X9KW6H
ij4F4+g+i1HFCRnQORv24egueoUsNExpwbHr7PpFQogSWK5fosmE7APhZpy7xWS+hRwVavDriLGO
sZ1elXHsr1XzVqYLeC9m29KQ4STrq9bdlGPHkekhA8Ucj/BghCMrFerNxJwaZsu2THIVdXEL4vFo
gi113Y4+rDJxqyxu4T+TSTY5/LGcYT+T2UvZPINookxG7ZL7h0hHa5Otw9TSYq16hflPHz9yh3IG
JbADTQ753aJJRB9L7CFBLAtDYZmZYmMjy2LIoZAsxJFZHhWDLfmtxF2pTEez9zpidby7Zei0m3LF
30w1UnGvahSYkOUZ7Teoec1V6oFO8zBYdP0IRjuucqeMxb1A3/BG6RiViq45e6Rl0HS7fhL2A0TS
0AI+n7dILbkbfwJOqN7R5lqWB1GymG6koJ0mZoKz/cau5Nqm1eRUdRq0ijawe9VdRRT8FY4JtecP
n+s4JgaCq0nGxrrEqF2IuIKFD60QYiyEAoyhUPFZlQ5o5UJN/ZfgqnzuIu0MeYfQCP+vOohH4sVg
66HXBPPhvBSRVxG9CjR5F6nFBoEMjh51E9HbBrNGDuQHOvcOZ0jICYsX+U0ty6IxzqdRUiy1wT6a
2bouRFC8ZRKbukpQfXC9/HTGqLl3WLmC6jeKjwRRrcy7QSMw1k2HMx5ZRvLqyiDE+W+FcgKxwFuO
ST1UqFxsbxW52+A0aMcquZ/mSLy0s1MWTLro51hJULDVjl+pBVMIbUl9b/d2WabcLx0/93TvvCeV
DdymmroGn2OM/cxuAp9tY6+K8EHVFFZFRO1uzKtumuWNO9mtzuvAlDaBNiv0R9Dl9/1s8Mfe3OIV
IQev4x6gOk96C72mrrVuaICyOA9m1r2U7gQIvIqR6kPtBopj8PaawaYbRjee83FmSZSzXkG1yHRC
g/wWlH6dBZOyoenJ/FUifV/RJgKcDg4XnL/aKrWaKOl+LibCO/cGmCmmfVOLptDwJxsRtnD8HFF8
qb7om0DsAtrXbAttO9/NXLtvh/sIk5kCGxNnFoeEmgXhGrC9ofMScY+n0p4g96J9ACk2PWcarseR
ntmzF4Hd3qOMJsqJ55rg7AzfJimDV29sUHS0vnHhPRw3HWqsUZtba+ph5W5COJ2jA4BBO0z767lP
F0VjThRt1zxApHZSt0e7nYRVIJHqmQ6pMDzlpj0NwLcWqDQAbvlGHdypFgkyKye+6eppxpxkiDFb
ssYWtNKYncxoNdbRG3WhnkQGuUwYu50XgRzbl8lp9pTfEt7REG2pKWAh8eHnx9KY1xAVRF9k+Shp
xG0CCz7eZNUYagWuRyvvFWPWpw1pMyBsiRYLpOB7LtMpjGWCRckxv5rUdfUI/qB/P3Azxrk/9NFA
OovOlPTCjY5WlQR1uvhokxBQttEd6cYamajBEPtXj8YNVCB87e87/N6a2jrgJzDMULQLj4mf2jXs
1mEVlXnc9tiSTSjjOuXImmjKa+ZFGXWjAAyKRuKeAl8vd7ZdNf3GdhFoEFG66Akrr3rUBnq1BL9H
rcxJuMJgoHT70zwr2sMIEnzkbFZ4AfgZytwJ6ttNTjtWo4LScXPjrS7jqR220qShmeTtFKK1QJ0m
MPihSGBRys46IJU2NlxFwER4HT3ePES+EwJlgovUk62YrQpIl4YuqVq7W4iL3VCT0nfwsoTbsp+N
6B0bgr0UYbDScbLkSbhWHzDJXB/G2vhL5pUAOPBHmmaPN9vD1ssJ1S18X6wRbz2yHhcXmuiO8pSd
230TgmXpMC/MXEwcUOLAbecF0XoWGaMNVIJLWAuEWYzC7lvMS9/OTROKk6jXOcyhOl19W1CsAhSa
gjEgHXxSR8IrHsNwe5DQI+ALoq7bW3XyYILJU4Vfs4pnIMJAi9hMQZ3DONbRW4E+Kubqe8UdAtd0
+s3xfS1vUEwoJ0PwAWpZxxaqVYxVri5KMN6pPFoc6uTUC9m2Nc0S5cbw6qPjWtwpoNHV1u2Y1207
MXTtY5tQjsHqhcEhNtFtgoy5E4I+QaK4r6GOto5+Fism9G50RP82MxXjZByC5IUK0a7p+QiNiL/a
Lapgu0XJQoXfOtuVzx0rVBmM3sapkO/GNYyYUwXJmBWHB5zU0sFyYA1OG0TuWdrDqXcdheSaWS72
vcAZS0pludVB9U4/7YN+Qq0IgiC6IxiPTZDrA77fhmYsl9QwuC4iUrrgyLaVL5HEjsJrSYglCKB9
bkq8LtdvdTZUsx+nfY06IAMy/IIfNxeg2gBvqmgwva6xUnM6dr1CMWahUXkSlj0AhRkBRpFkBrfj
xgucuUZGNcLq0IEiGxhdWAlu6vQ+dcjAwEogEVyu4cSJyrlDhBpcuQ8hWWxnyjb81ksE9GlRHCHa
rbb0vdR41G9SL6KYdmcDVRE0z1YGhRUhIZJfl8vkIPTVXm6chq2P0ijkkvJMaSGLV1pQe+MhOgjA
19G2j1Ge/LRXZX1bu2B0NiGy6xGHJvM9UmKtg/4dTmNygqtIUgLqZ9Gp7alJABLOjkR2yfAYyqug
R6J66sZb7gXiPXG69cW13AV8D23NX65YZ9Qy3oSKxPfnOI3LpXxIOgsr3rgM51/kURzjE+YJXq0m
1qgv4NESkASwFQwAWrls2hghmiSQv0HUg58VpGxsHPFpyP0hPE6Q9yqLaeERJ5ZbI8ZODF8053AC
Rod+iaYhNc1sx2lTQv0jreZw/OYNcob9ZEN7n6C8BthTmWn9HpvJ+5SLFwK9kYH7qLtlgCzZgNwo
jaSPzayiSnlkCeGunrHEEx+awZQEFmXI8AEN9gIBfKDeeRhDTTIdRwdcAJ5wxDFTo3gqYX9noe7S
Efg9LlOn0izxmsf23NKMN8KDny2cJMaUIRz85C1LbKJ9Wx1VLz3Ag7UaXl0n4F4h7XU8xnGn6mxR
gGhIXQ22PCaMhdU2jPTgbNzFeO6msTS6wRUTEpsMHlN6g06PgRJJcFZ+Y25v08zSjtdsNWL7XRI0
3MrcOqyRv1lRVKfdGqj6FCxWU++N10hKBseBfkpvVOsStsS1ny7dNH541ei0WdDaAvaBLsZB09YR
dZzrznd/wDk4wrdZWafTGtmOm68eHfpU9655jXWkb8WiNE4Bt1VT6tKuf7cmK0H2OkzBlGnJAyQA
VcNxujlt+GaCMww5Yw5ypxJLmV2rbAg5t4vjqdySU7BNorJZMgFSgEMkFc42mlCA5EnCRV3IRYiY
nCVHEUupFd92owVTwK5CVqWInhEasgh8A7BDFxzY1gJ8ZqI9f+gE4wCMjQqjohm9KoF07ITJC73E
cw+wHwZUm8W2a2ihrtgSqSOoDWhZoK+6SboerPwOdVmVcZqAz9YFFsswyimWdOkrfz/4XdRvKT2X
Fh2bscUglx5j1B14JqblItGPqdPNUZdN0p3fG6wylWrOGZLeNq6BeyZVmxntNjfAoIWFURnLAwiD
l8huBoYTEGmW3+6VZoByZmClt77tmz5NULVt+9Bzh4yp2YalNRPqMFaTjVsIJowTQEIC4jyrqj/i
KkYMpIv9AlCHLZmjFg8JkwTlE6lMp+CrBLLlmLolsjYgRWP85dRJCKsDpQe7cNsIR2uzYNA/g4SH
LbdIRIRK4VSL/YTPhaxg8auoiKCCWL1NXl9+R0a2VGnVzHUlSNu17rBVs1PXwHVtYd00juzMZtX4
B0EfCR242Js6OA/gmIDkeznEgIWWaYkyzPbH/SaQQ/jIOofdGMpDkIxbvws4AGlEL6pn1t5bXFPH
Jma1a5fETQKzyplhfLqb52VBw2oq980KVCUFvuIFxOZKr1nPyrnNIiDEb0s9I0NSUN18oKEo34Jq
DT66slnlG5NIM+8GHCHBk4tDe9mtJRTC73CXc5Wt9hDgaINKnbu3g9It343qV3ww2bUHpzVCpzLh
VKXYXxrSZl7UsYxCJ+RbD9oUFoMv46fOxCALlLYWSE7suZSPS8sMwpoQA+BVd1hobFI+KgHphHg4
e0+XsARQJ+PPg9pRd1QOZK5U2MlHOIs7+BatDusTa5rGygKkufjSvaofOFc1ZrBQLelP2H+PMfBx
NAxQ5mPEQ4SH3pPBDHo1fCo3ZVlZSYpzz0BbZNIBnW7GxopgwMlkZWUWslVzA3EQ5xng+HjsIhRw
BUMWUeW0101whE9T/4PyuF9AB5f+eOtxGxoJXrUIgNeoFlF6JypGjx4/SewE07rbjuE882waolnf
aPSqEKbP6hLI3JzpKIZ+aV+GJeQ1kAcVgrwLAB68z6H1t3yebLEdtcJ0MrEmWbkZYhVweOFZFv7P
dopRSEIwobpp2YqPNmnL/oaMN2xgAc9sqH3EIjBZCDnZ853BHDulrEIxhA5HGO2B2A1DXk7NumSU
xRa4mABVh20Sr9JJ2ajD9qFHkcTzOkYgzTzKym4TNA4tC9BDvGc/QpqC9xbXVlaPcEOsoJaKJHJq
y1LnK0bIxsIxmje7MRl8uZ+deAqzqomaJgvZKOpXsyIm7poS+U0JkG+BTj0wcG8MfnqwCMZQ3eqE
u5H6YwgXsbNMMRCgN2EN7fJZjzQqPwDVzdE9zlcPVcgiz4OJvUCWVDndzeorFaGBVXOksRJQDXL7
ytoOvq+AdPWVOjhNCWwLHQHMKi4z0LEe0sRbhKreTtdEquWr12oVeyuoBGT620iehtrp6mMZLsZG
CsPQsYE3qIP+RtW7PK27Vq4PDOnIi9Ugz0uXMORP6KSjoZMySy3WTVInOn5tuQs5pG5FSrFCHYvv
lhXfJ21jW7QZHWwVFaEwKjglxqkhKNKy4YdTeyHGchcD49PW8e1wG0//w9F5LEmqK2H4iYjAmy2U
a++7Z3pDjDt4AQIkoae/X93l2K4CmczfZb8+JQwcjvN9Wb1j3Ib2ofTJLj9OJZXfke5suJNzPEP1
lVkbkYss279+3bnJgxrnje8wgYdRq8YmLjh3lvo2CJSUr9HoG5iOcXBxWbYdNW/VDSHItEkHgM41
relIfKwVSgz2xp/T9r1uWLbH3onRgG6qX19nprG8Kors5gZdAyiD4IqM82kaaYzq0vU/eaTpM42G
eehWHX+rjFeWj2GtzkljyzRP4mH5aaNsDfIh6qm86jkOKtZCMqPUn5oVnFTL+MUDzhyADeIE68c8
M5YKLGAfc0/HznsH8u7kSDnJ8G9FyZWgAf9Nnk17Qt6r24REoZcjlpSEq5ptNPv7MeHQftf7JH5J
ULznVq2UY0xcGYvQ2uim6YGgjtNOw1d43cpnasJezochVO5/YvCCNQ+n2fvR1874q/I7Z8snZYbX
kDorPGz03gxc9aV80USQlDl5qvZr6wUV25SK6GjrfTbFeK0zoTHi7rOOLb35ENcwPrFfl59dv0TI
Ha54/Ur/fTQoHxpK2rnVh9qoRh9U18cZuyKUbxlENFDV2uzICcFTRLHUU/Zjr5FX3vT0AI8WJ+Fb
1ShYvNKbHZmXWu1PvSNBor29Vr+qMqHqr5se9YYHgHa7iLaLT9oT7U256B1SDWqIoAoQTd4j/Txr
lIlQF5igiLqmHeJnPa/lb9Vv2xdiHwiiFEoclq204bvTcsnTOG3TZ8CD7HN34GrPHTk4O8h74/+K
tyV9XPp5gsjw5rkrnHRVHLWBLz/XzC1fvJAQhnS12fuelp0Lw6N2J/caCd7fbz3AnWk8+YK3LWL+
Xce1DZJXRV+br+vmPCemPtdh5Da5hI66N5oZrLnT7c1tYLIVkmYMWyWLmELwxmQhk7AtJM1fhtuW
BPmyKz7iyhPgYWCHr+RBMMOXTJUlK7pxd8m288C5i6inlqaVUCVvut6D24TctzafTaP+1K7ATMnd
DF7rRXrWF0pJFYLVw2oXWOYHuLMpNO1pWkr3eS5nN8m1Ae4q0tHwfrfQ1etZTiNIxdpgDDLaH2CU
VW8+OlW2/+kpm0VRiTWBTGrX+F04YgzIaQvGT4h/K/JM0woXYunT8cy39h+rOmxgxHWTnduAwgEq
osT9PDTNq5ytv9zM3cqiCpudTniYiX5jk+/jZZrbHoZjL7u3el7scPDqzDCYdCMpqnCDPf1j2wD3
2TaU+hWtQPc88DGftirSrIjlSm7QG68/Rmcd78EHqr+7qhc6SIq3X+sc2Ieh80Fy0j2+HbyrgUWt
WfQW1HWEbUP08X/CWD87qnaLxZsJYNxYg/t0s60sK+mG/hctxhU5VwlCM1WJ8W7eavLwbeovlEWu
f1P3e5kclyDakaPFXf0r68360k3AC/lK07yfgClNWTDw1fxyQiHEad/k9APBBMVPWkVNfKC6dCJE
Attyq/2dXE3NBT6DRjbzfNMNu55OLZXvW1IHdv6J7nRzcIzBng/nwEFIWwyJM58chujOd9uSwTXH
wX5dZe2sLLiCX4cXaAu/hjBnFPfNNqldnExsguBcr471L22fDV8tWy0EsJVR8BtIdvU+cNYG8icl
ZoXQQhPlA8TMv7Rt15qCg9v7CQ4v4vNqlsY99qNeeYDSxA7dFD8aTD9BYbZtHvEN6KDX6NlVSUNV
2JTTfBtZCtqDv03tz1hAjh9Kzij3KPouRDgBwY+enCakudCelbpIjS6zk7Ur8UxhB0p1zlqvnzGZ
7TNYRaLHf2kGDwUA166fCb1ZymqPeZAK9WJXsCHWP32aDgMKcYunKdu0w1haSnx5CoYNLDwf2ll8
iAqu5k/KHyd3U+M6DLKagoyLEw3BBitRDcHBymZymnyHAUkOksFlGLr3MszupnJpP/oNGJ3zpEye
oz0O/9vm3S2Pa+pNHkx+k3ynwiMBYHQ3F1IYQv4UR62jL22NWQRNNH0piiaXHOR9YT47zOk6ghyk
decsx0gbDlnjgFKe8CjHy5FlBzgAZR0iprO7wFWvHDaqYBL1czB2TfO0RCMQaQyIghYiRGhzS/ka
khLWjEw/UE2IjKjkyh2Knmmmogikv1PAzmn05nqZVXDHOx0lYo7OeeiHZNb0fFkNoha4XX8KOo1V
fg/RHUF+JqIDL0y9j873rnRHT9DOjdl1meRjqmKPczuL1qKvM3qgjcI+zZ0EpFRnUL0FqHz6m31s
1rydthVi0qxLdSDFI90//E5y46eDXp0j+qmpvZWN26Z5bWvYMYWQIj6qmOa14EBNNqxS1R4cCE+n
1d32dhgP3eAH5qnSiwfRK6Hp7NHxl9Yet4k5tM9GVjHRRgtE1HMUoP6rOU9Vsj1rQDV9ENFo69tx
UkP3JGO3ds8q7H19k0kNaj8sres829aY+tLEfZbQdRrxkC5jtZKo7WSq/QDH6xT9ziTH10DuzESC
+Amn5t0roy67SccE7mXrnSjiCYM2f1X15M1n4Q1A9Zl19XtAlxbntSf3awJvvfQHs2d6P2flmADj
tQ4W9NGZzF8EY6BibtAm6gSkn8ifnWsJPlaBs20nzynFeBBjupvCsbKsCx2OqPJ2Pge3LFM0LxCu
VEkY72kNFNmt3EpCl+YOzd06FMjzAItqwv9B1cGfgC0HLbJiC5KYOR7XOdB5P/hY5IbV4uhLVzlN
r9VQA9NzvWp79LoIy8TcZFdRkavj/dzN6fqTFqd6SUwFGeInDYPAF0QMM7AHyVvHtRPqQULy29Pg
zFVFfgLlxA/RlSP4VVwPzolXiwZO9FC/+YA7Yz1MehozJBW+zU5o08r5PmvrpstDRty2x8aMLKFh
DQyMgqJWpBEeEp4E0rjtk709zS/qysSSwh8G88eWMX75jAy3seetpos6mDbz7YGjJZhvUgZqqieJ
b+BhdoZm/fJ8qyYCl+KZnaa4eItybkiPrbyFLNupIpw0y8t9apu3YYCkKcoQfwF52fC74Fq1LR92
MYYwRknSYXlk3qO4QSxpwluxoLM9glk35jRtGWZQgG/jnahO0/gIjiPwGHSdLW/2ppJPDjzWeNnx
s7RvWwae9emmU+3fCq6d+u8mknS983Z8y4xTcyNz2XUX33tjstbnqjSDLUS9e8SUxmhRHkrTY9JG
VklY1WYtAF3tpJaWG16h+XDcJFgY2ZCM2eOaOen2M5wCbg0nrLR/a6lxSHwtQ8nkVr7scLCrbmEk
0YxsBEP1HjdWVybpPVqRJDtvBorx0vdr1gGXxlRyxbqwd86QwcuWM4Q59E7kWLb7cWZyasZaWxM0
GdES1rci1axNjcTKnOfRjcU/b3Yto+nKAKnbOmXZAC22jMb5SMNuiI7t5pTtGaGG6Q5OpLzpiRO5
f54Gjytw9JJJP/d8vewipOnLT7E5Rr26BLzz0bmqyodOl5S2ZlDVH8/BmH1/HbIFSg9M7dxBIDKn
oAfyRYk51V77V5vYZ+rDMgbyWJkxhEAFii9v2gZsANGGNZBSHNqmP1qje+/kci6v7w6sznplbqD8
qDVTVIng1GV9s1V+9QcwQgsnR3cT7Ach95J5q9B4/c0GGQChnA0MhnRE5uhT5EZksO9+m1a3sTOu
/jmynn1PmJVMfk/Hxz5HpvYx7LB0vkijW8xxw3beQ5RwZY85cAzYLqoXGg065A2fVeIwlxFyHDm+
o9aYqyPjokafJv2rmmRJ1oszbo68Y7OjZUjtEHa/RU8vlu/+7EVHnSk/PoRqi0CKPH+KyU0zor2L
x0TdZXNL+7evDrlMa2gZja5M67H/h9BhAPLeoRkJojEMC3+JkPxyQ3KlutNOSyBL6ui5g4g9j4iP
TT5Q8MjcVenqHNDWkXq9lT7yuwbcByYDjRYWmwz289iKOW5/duPqfotwVjOogyztAekFbJPUSfIT
kjhMzhFzMd/ojQg52uc25ABsl7l5hDcZ9NkI2J6bVgTXvby6hr3fDkyEWbfYcEXLEFXu3EkZ3TnW
dVeaNizgt07l+CwCG4Fv+1HX2nwKr72V3PxgJ1FV7PGNj0LFvTh2bGFlh4pizAmj4Fo9LPSh15zg
7CBKlBO0gH1KHtFmqzBvpmX5bxh9+18Vt218HKBXXuwYg9dkm3DxAZeJ/eTkwGo004O+BBl86Hku
F/OhnRqHfzaK5RVMf3rK0rkpaX+W/a0h0UOfm1lIe+pp7C2Cwjn4J1q/jnKAHqqaxgv2ENbUxvCL
sfYQGGXp+l/kLHt4qeKNyb2G0I8OfIjBgbRSkfMLHmVtEN5N8euyQ7YVDGeWQ1GK1efVVq56ICRD
Eb9CdeJdvD3LCCtc933OGTZWf7lN5v+kM5seFcNTZb7pzO0KhejYu0hvY5SjH7YTyvF4kIW7R111
gHpdMBUm7fxAynFlipSpfxWrdFw/ErSA4yXZkQn9liDeG+rAhGWLgHxoboEowpnoy0G5+WbGFGFZ
xZo/IhvTK9Wfz4Lr5OyCLCyx+Zeo3s6Y4pbJOa2VQlhh6sWzZ8Rk7r1i93QHkUWa8vU6QTfPooDC
VS6NfyYBNEMdINLBZzQ16NphQ7TLPRMGe3Mp3VGOQA/dKs5ibAj/Y7tirU7itQXOSWv3xgapg7U9
CXpFXkMa3bluhlRRTkwi4S7g0kJkYOrqFG8tc+iUT8HBBlvEdFxdH0WiieFwaa+uEsLYZ6Z0oUcu
TIgF7e2M7ihZ4KXaaXaoi1xzWYZWPdYIxgVgHHUEaVgtURgSdFkfKYvbi8Nk4ukBFj17z5AA9Mck
3ByE8ssQR8Xm9Da4aVGkmlvIA3aDYxFWH4dGUxHoYBZIWVsgoSJuqhm14ZSYjzSmNyqAOL3qrOMe
Gr9bMtkcZTyEXuFa5UL0Ddv8KluXciNKmHKl42hCVburMr74W8pnlkxdDtYu/ReNrfOGKid5VqVE
bjAxAT245cOAfZnW7/tiirVCdD6nhDnRAux/1mSOxA8jJ3fKE7H7zKWM2yp6hq8IapL0BmfwYVqq
0PNvemg6lh38socYH6XxUbpLZD/qFOw2B31qyKReA2JOu3Da+tMS2+jR4+1kBe1HtR3JYUse2iVd
TX5V1vwCIB/6YrBzsxSBGKvXspUU9gOL7BbahG0QRLSWJ9Esy1vNwB4mwOxQi+d1rYB998Utf8SV
sOmJStSWh6GcQOjkwmYvEgYOuw8iCfZLYJcK5e2+CiruZgVm5iF0zo8ksZIGtGsw0CgdhOX3Ci90
uQ6UiJBtsJr3c+QODP3qZWfeHCdc90KlIB/fYg0kbcs0E8ZHpq3jkcTPoQyi0e0vQ7kLFF+xZBZF
MuExOQWeL83twGn3DiuT/pERWsebPl227xlFRX2Yo5CN5qM21pdGJgN26WTZ1cvIyCLGTNX7Un8l
oa71icfMbG8qQ+dTLXMSH9uKI7mY+zUyt3qsSpmg9AiDe42zQyHNkgF2xyZKshwwwapT0pVZfFJN
N17RmS77TiYv/S0230xogkXw7gxy+RHOjotdC5qqPYq43PZia2z6skxdW6OWpDc+9XHrOZjZK/Km
kHMwWg4OqQvKR+SZzXJYVUpsGRVINL/BrcTk7Y3Ya4pEx8TLu9MEvL3ug/u9hap+bpc6YJRWsIM4
9j1d26Of2UkepqoxaGO0M5M0LtbUP1y9HzNAhpGfvhY+fpF6L981Q7Im5LBNU3E7cKYdaZCHuyFZ
U+63sAKMpsTCkmFGt/8S7rT+xfbTmYexk0A3iVZbenSkP9Y3DW/h3xpNXfcduhhEgKY4hA5q04AW
gZTcptnkWHNYoqpej3G9VN0vXmCNUJtGdTsY7PAk4XIxD4c4CLtfEzflk6td840it4uK1EaomWZP
RUthFzf+tZlgjk4rh2hDfxjPzofXXR1zENFc2GIss/13gKHhqZtQnv2WsjXOzYJGmmnMJcz+XUvG
oH2zFcRm0cQt4AKcL7DwsTXd0N8AKpfLXyqi0D2taWz8284YMT05npQcccbqazelIUsiKQMP3YNX
dsHdukdLeUAuuMVk5awqfI0mExLx0XIeXFDAxgziqHSDMm/yVX2WdtHdqQ6Xub9ESzUkt4rb2rkB
KoYO9cYZVj72wtU7cFHW7qnyI9jyiu4M6COt1tdmyWja3SicP3U9xXs+xSn8r4eC6i3O1sY7cC/2
BKj6WNwRWtSQo+uQzpzzNp4ep91BWR7DRKkTgmyPT13uiOSZyGGQ29mAQwNqXInzLJ0xvGc5JtXR
rLTzReWBh+dMl3TCM0ei3YoBL61zyVwPTd+KRozH201bUbna+SbQYX7r5Sq3l2zpg/A4arf8HS/o
T5o+6suDFmX9tzJhGeTVGjTNg0l2B1wGe1Z97xOP/BuAI/utxoROuDNulL72NP0uwhP0bd25gzxD
cAxvuL2VCg/hsa+HhUo0igx70Sale1qada9vdIQYmHPKrTVC9mDeT71e0vLedUvqY1+n/vTMqJS6
OWxyuar52jhZ0u/QoW1gkfb7lx7Xzjt7nlwJwS+nzLtXsYUEMsLuwUMZIoc5eYlvqTkI7VPJdBRY
LuYNvU+P3A0wTJhrQd7s0YS8YfQmYIEwSkh6hKPjJzlIjsWQhc6D54HOVuxeL8KSDC09vQ8QkOI0
gAvYYl5Kn7MhG7q/DeutLlK45+lTRklDmAC2CDoQt9XBr6hVqn8XM6xmUTOpBTI9ohTTWsnfE0TY
v2wPBSZCn2DDV8fsoqrzyUl7EIxpl+9du7oZNbjjO+Pd6nYdx1JfTV8S0xu8kXLHn3Yy6l26+xa8
ZqZiFBS8pfjhy2ELCzWs2s0jIbz4B5MFJrSjDXre3K/NwKKzegZFbKml/EKbaE9PQUoQBkadxI4n
sy/mzg8l3Q9CNVs/aUAq75hmhmCjbXB08yecLJjxmo5rzywqGMDhuOjUfu51lj4POJUk5bLfJg8u
SOVwW4blWt0rn77/iI6r6R5CV4rqxQTCBpLqKWsGtAxUVzsSytGkLzsiZ/UBNe79XFzIoSMZHk5/
rFfULhzNdcLlamPSsSqxkRsivKh+JwuuUxflobOG4TFmeApKZg3nGuedpv9jVsax7B1uirKv2z9Q
6y7IHrKBLXuOJWFxb31KYGTB6uNOQWCd/lyXdnjvEugdvDTDACJL++qdli6LWUFlvfoFUtj1ftQJ
zesyhsMjCuirtdosvs59b49+ysS1wzMEKMWTIWi5OiTeMnwDWQXcXNCQqH+2aMQ74YG5q7jN2jyy
TYxrQlwlzm7j6fQeRQIsW78lC/ooerAexrnpMu7iCfa/jPjT/0B+q+omBkoaT02MWIlKA6k9J9fq
zQeMn97wUHp97R0bCl5kMGmvkEX2bjDop4qCsbnRSWu3s+sK+d1OtPGH2Aa7ou33VJMnbT3/M5GJ
v2t3njgahNcWrUq757HU6Q8PM8h34rQSKWLlYTH0knSJDmIbsYdKb+y+pd4c766JPJwSiNkbdfSr
bLnp9BqleYlaLroPVt1sP1oZbWXOtk2Y6QGPKg9J3KBx3kIH/e+UBSTyt6IPIMNnk35RVY8yj7El
kPJUVpjS0PyjiMzK3fCGkq00V9fGXuc8emos1a3RXGD/Xl1q9Ejuh2kZPP1zWwKQwX4YTXVJwynE
M5pdbXfwSNTzhQN7VOOC3Acfc1wqXyKpggfAinUDXu3XP8KkCY6bCBAUtAkjjf1HjWQ+DTzbdqqm
iWr0VCUoaAVzP3t98OO6J+WN9o7eO+zMhuWrZPzEMo/CP5S1xGghwnp4G7O4nhCPDLEsVtXOxPZ7
yhlRbJTiBfcmiy3zlXtLnV6mB9eZ6zcmHITOnfUHTx5as5X74wLSR+krpyxkyDtVPmVXzExfNgXy
Dim99YtRWktcbAlkX0lUjYKcS81X2Wy1/rLGgkNLP242xF3XZaqrLvwHWsN7aDFglhd322ZKb7Y1
b8nYwC/gDSPeZKiYKhKizTokc+iQtaGv+EZpr+XRXAU4dZcMQhNJfePe7U2Gtd0fmvB9ruaZ+Y2p
jxQnrqoFOK1ynI2BRNv2DucrUOX0uBCA/puyPCS+1HeMh2nBRnmSTzTn3VO8lpiKAKLGoYhQzW7H
1LYursvl6pKOHBc2t8HvGeYwmv4d0Mj2rTpP6dyodn8Y6PmYg96VpTkLdRVtQkC7L8bloTyqFbLi
BkZNTYQELuIP8vmJLj2KxCMPsDWAdKhbYUCaQJ68rGN8rVChh8UIYSMuidHK58XZpv5Q9SMNv5Px
IY5RKNNfQbBhOAAJRYc+hP5G+V0RPsvkTovnm+0wzAgTruJO7Qx0j24qXEy8yAQLUM3sK06y+Ldw
25FfA2h/rb3r3tPFNrYYIZw+q5IyuQi1HTEPbGX3smBj8/IU3SJQL9hcjqAceIVLCdXvBNb8h9OX
qclo6TEN8kpMcDJNabw8Cvqd/V5lRIFTIW3JQ2Pd9blqnP259j3hHlAwDfM5HjLz3zDjScnbaIU6
ZADw9gGFMX1gQuKaSoO+iy7egg7/TkJa/hm6Et+C7QIVHeu47l6JVVV0/HOwPUYTDP1VCbDBdyzz
8BYa2ftHUtLQTlbWtLclc9rw5AmXXJd4ihJ6fy8oheAIbqbsgTPYQf5VRj6CH1j1ZvoOUSSRgIPP
Z2l/NWgikSyyIoZbL3RmfZBRlGEdqZi38OK6tOHP4SxSecvZpf4jdYB5wTRXW32eh0h8GaagRSi8
2nF5b6dwdE6N6NPHBniSu7VxebF8EWR1ygUZIUogQIUwtSFcHl3qGt55uCJnDE+9CfVxEACZn3aI
qmdt4PTuQTrd185Ne3nXZjGg9hpMQfOokyWSd6UIrtLsLfPqY2+o2LEidfYPHmKoI3obihlaPzhn
OOLqZ7pQL/E3yui/IAHWzR23x26Q8m96sDBkhxdpdZoVovfLJzKumu2oTLa8aMd4wU0EUez9KGUZ
vIdru/yyoadnhErbxHztfqJNRauQrQnaiaFz6nzrMuYQJglynxvp9q69ww8zpi8YrPe3QHRoIUw7
b/pwLcbW22VKasNr7DH64feASDN9mzqHdpIzEspGB+XRdwcuC5RU5QWmQH2svgi+QF5a5gZtK6Oq
0RSnaVHVlfy2aRog81bu7ubYPppf0mbrz0x0DhvQhBhSDPLTvz4VEgziAoxTIJA26ks73QaLt3Eq
niCBgvB+8Qy9MK6i9b7H/opJLqs4jmjcu0O2jybMq3RANK3AIUbuBAs7uAWhi2+CdMz4FLrU9i+Z
1ln2nOAbQueX6OrVATRUTybWGeEMAe2MAHR3kNxi6SyJpXIEepoBm+pauPMog0sY1KjQOvqI5LDD
6WXFHFbLu+gihYNuwygE6ZuURxUGbngzL+NEGkANvTVJZ1nOauhxs9bb1h882cQxp3cpZvT5zBOk
3HJ/Tsq6UNFiGsFb22C4eMC9VyObHI6gEdHC/jF2KFTr07ttoV9fdM9hcYshvkTh3nSO/kG1MxC7
BOPVPHZoZ9Z/tG6CEI2+JBwoByLtE+71en+c8BF8an9FPitWaok88H09v+1hFqLos6hK+bhp1H82
WbI1N2R7qb9djUUpR6s0cz5MSfAzEs7+2Lk7i3Bsxqk7qXmbPkxrhrek6S0whJ73743L+q9CoRJf
rVLbs6gbZzqQ0b376PtddL1JaqK3qNxREUYyDb76eroeBXtSDgW2O9HzPij1Cj2hrsybeSVJZw1R
hB0yPmeS75xFnxFZE4itZFN9rmXdNW8BUi6of87V/m32Tf3RDanZUSuu2zPgsJxYihY7zVa5qbrA
B4HDR9U6RCfXw7CbT+CP/5KdOvOwBLZ9XPcSj67d6gWxC+a4954MuhKVrk90C6NGd2w2e9N/r3ZK
q3zUDoJVrsZfLttbHpCRiu8E+J30KdyI6oCdgyADod2kgJ3WXyTE7SFuxLZ9Iq8/Y/he6jrueaXE
fEAWUX8hREJTH022JV6V6I4vTF5KnogoruZzieCpQiq+dPMvyz1ODeZ2wRu9ZVoXQyBQ97vNIl+Q
nZjmFslSxW/H2oibmHCZ8d72w3aZrZSsEhilhrUbxkih4QW+SO7nFSTLqh47O4bf0kd2mifgeYTo
Sg3S7WRYetASxQimQIaX95DG/A9ej2E9D6X0/iO9Y/aPhtlP+2WHnmdqpqqub2PzGzT2hJrZDYLP
tRF2kWmC650nfwyKpJt24tP5As5jIu34CSjmX4k/Lb44dMWjoSZwC2DalGppaTaZJ2Hd/OEE2Lwc
W5jJ7ndiK/Dk+W12C1yM3x8x7NC9huQCKL7mCAIotzWlTMw6/ZCECLM48iZSRJuZkipvup4DR/XR
En8octnqXxhXqvosYtXeo5wKMjBFko1YtMgyJkBKcwFQmaGq641MhahFP1nEfstMrT10E7+wU6Jx
B0Qi+3sVVz0oSAT3bJdURxTs8y7vrlDyr8ZnaCPqhCT46CI/Azo3uMWeRk8v8ytkFS6zIb2GGzhN
58nHPhBrd9wSEf1Y22ondJjq7KmEeKKWR/P0Y/J2bC3KF7a6KKfZBSOOd1rkTHUKAmCsegFadJVt
AMKzENgKMyZHV0nq/WTevUex2OqJ5J72fvNinNg5B5zs3gaMe9ljnGjhUaWtLd7vwg1dx3MfiWKh
jTiN7RyVaYFWJVp+24F5fPIAYoteNh/SMNHmxLxXwl9eEOR7s/ec7hsOq7NX+82AqwdH4FC9ZjsZ
C/NdGqAKplOk3wqqY4ynPkqwqOAPb26Y5pc6zG2OvN6hTpX1/CueYuvSASJ4OnSNmrCmizgpT03J
+BxxGKXvE0vaplTfJEApV/w3LdWMKBPSWusHZ8zC7A2Vuk2P/qg1lZfbEKQQjGtS5lvg7f8CElzG
W1tScMAwhJN41005TLc1JyENPdMnvjPCm9znBVL/6tfmkE//OmrQ1bOf7BnETep3GQmVpum3m86B
5z+LQDP/+RomAtiiq6H6ZfdYDjf7pOvgsoJzVg+Z9t34ltQ/zkx/sfVw0G6bmLeVPc0gYpHEMe4M
MhE+581v7d2SdlH5gMcIx5VPg4qPC0oURYTH7l/9HC0exqxcsLsi6lZMJEeQD+m8Ap5g3jEd/O2t
Q8SmyV1CYNg9lpQCcox6dDnVmu38tzDpKqfz1ldwb2Yeph4EarjM854J8e3Q1m/Gs5iJM1gCxBft
R6Rk/MvHRsN9Mens1ZusYKCxD8y5wy9iF+qHlsqGe0fQiGdllHdJuT+HZRSqJ/gp7jB2ZPixBCkj
OCv2+KNylCLygNed3TqRzP6Yeq5+dzwAe6xRhrsADSA7x03Gy5+h1pSPOmwAP5MBEqkMNP9nU1qN
dy707c/JVk558bvJkRc4PPOpRKJPIo795bwupVGPwkhyV1JEBW8qA9xDO4EX+GLKCd8pGUCatZJ0
pJ8qVuCjHblh7+oE7Q+6SU4HYoPa8gjbLS92sOt8HNd5fN33/993gWc+5gAmDhV9DZWJhUbERc3P
TYpaZ54BHY863CbzFppLOXb1F7EjDV3DNmT3GFrJPNFhPx770IuSHLkFMtUmQo2eA9pu44XjfeLM
ChXxP7auXwC7PJnTtgPRLS4d2BW48oLjghfzDR4ffvp/pJ3XjuPYEmW/iAC9eRUpmymXmWVfiMoy
9KInRX79LOYd3JYojTi3Gg10F1BoBY+LcyJix95KHgv7zvdJ1hZeQvO621j1n7bVK8JTDlA2DwFV
EKqTI05JDNKZtvNoEnWhfkilen0mh/Jk9hWo6TMa7QioQuIjP9VKZoKz9koAFCL12ZwDlZzDua9k
JUPz3Kp/lg0SoLSnF25jtyX56JncSD0BSQn98CEulHOwNEvTHxq18lx8lhs6CygaCOTtsuLcnB0x
IeKyiX9FABRdCBjLSEtaSrwGqgXKcuHMK2UldeTIa38DuyH2c0GcQpLpG7W6TEvDo5WE+3qZQi3a
z2EH0178HNYEB+6O5ii2JnXu2nUJnADosc9iAG+fKjdXqRhbZekYKllmsHNicYQCJiCfBVtD8WxA
NPa5S9uzu0tRnf1iil3hRLJcN986hbo3GfTOCnn3UrTnfFOspWEWQlAAjkVjzSjoiCcbUkwoXqSQ
VOQc4AkgVwWSAVAXhGYSPZuF9iUbwh7H1eAJ5ov1LFlbau9+KkSDvmeqt9qrkYmdQ3N5s8+bIl70
IF09gPR69Ys2fgA8dIiQeYenj2CjJ+ErzonixT2EM9bQsUyxdEYGMqJnnSZuaS7Q5wR5B0BkQIQA
J2gvzXqq7XJSxF+ipI3dJzOOhTMg71h0klCHMMCSTP5sZRosZ63W9tucoP1nSp8BzepCG774faHJ
NNPRHjMDglwrFCsBFy9CiTI/+8wqn1JRcmWUT6zi9JKpHnmUk3gq/5ykJntPSQ3zBcXJJEgnY9C9
N1pSGORh8/M+IbXVzoKTq1i/dVGgeKRQoF96UmQh39RJ1Ss0Eno2a3wzISqqslMCXCBXNme1oHpS
njTfW6d6afaORfEpm5u1jK6OCez+SRqohuZd6jd7HGsTzSkxAUiTcAfCclBuU3ZZUnftE60AdEy0
cJBI6zygR8wiqAYIKJble43vr59raqLuIS2FQCNO6WVHpAwQz4B2whxHt6EvhCs9qWkGC1TD/0HL
QAgkuLTaau97Z71kec7gvcKy1hdVRlvuHqJ3ud2KjXumVEJHSxAtADOYbNw2ojVQogv4Z0AO+Ac8
OvU7lIBlNOdB0RgQBVn0PPJnOd0a9DYIa6KWRqY/uErjeU79KYUTgk4akhJBA9zI5S0l2BYaY9Gi
iAmcOFkB9UA7KBRBdvTYNd0NXg4mT00RBiQR5Hrw0TR9Wx9ozofInI2fmZCaeD3gv8rWArVW9l4p
nMCx0FEctFxqPs0ZhS3hrJMXckA9PZpIj2mLtrK8dGVpEQ2KlNlqZdHDzak+dS3ltiETLDM7XL8O
oWnv20EsVb/aOlcOiQqvdWxbNVmebYfQIGRUJ110cZleV+VPIG0S9asEpQTlX00Q2iMpKr/4DFzS
9+htB0qgOiGYFyAxMoVBcoMwq5w+B0aj/4xxNEBAFGoURt+oVHpaHfJHcG1G7LQFOHTg4JRcF0kW
Ve46bsFQLmHrKcql1fJg4UIEyGHZYlhEGWBn3YJR81yE9SY9JXQl+02hbM9nT/QsstS+pLz3J7V4
lk9k978aoLqkQwUKUbSLvqvMlzCrcvfZolmS7EUmCPCkg9ZslzmNt8JXSS2bFD1ffu01Nsj3r6y8
oIxP+4sMBo828UhNHNn18mMlVCd5XZNbMCFhkuXXUA48qOBFmcd1HrXAe4ShJTKXvErcCABtovWZ
rm1vgUMGElAVEmGmVVSwDSSG6X8nwjyXS3gz60MjG3k5D1q9bgAqV4K3prnYE+2sSTu6umhDkIQn
k+w9vF2u5btHN8rkn2EmePk6M/PMBJtuEYbQ46t/x6dUUAxV1OkgdPLMJiLbYCgmdbMSYEz+Ne25
ATMa6RI/2vh+KFbfTZEHN8kBWuHnadDlyk6Dn85fpSEgBBQqIJCaaWTyUAiOQy/6AldL6w0oXU18
SfMyS/cSBY/UKRS1LA+llQN661kzcU2nkMejXRY0JX9T60ynOl2XZD2aNgzOTlL6anIgb34+bxQd
8I/QKDq9AIaaurSz1Y3KU/GstVtYp/tfqtloAcDcKnx/zNopDdyfYypNcN0IJIgy9688YleNmkQy
wT9VW5DDdfAqx8k8AYmHQSBO4qwXvDevjxd1Kq3NVWXbrNQE/bJ0j57UlAEZiaiDIBMy+oRcPxnZ
2eITkLXr4Lv25nCJOEBCtskaxQrbW0zKCwwMtjejVmQUlhAJoV9xxIgqMKwmNrx628Z5N28KJFAK
gFiUglv0BekkAE+BROcyOuf1QtCNbyea1tZi48t7jyYFd/Z4FW70IyTZAlOK4L0hwqE6pjLXagh1
/DStt9Q/5k23CpPflvcVpq7HZqRbruHBDmzvTDb0P+ZopvtWqmW6k+qteTxXb6ndndfGVhPmlW1I
b8FpWziKt0xgZLBT5Bz3yZQ0y52VvrI/IhYmA+LL0CzQhPqDkDqrkDTV5jT0db+0bbsAXL6idOJL
C9+amOD7IyeLaSGPLTP28ciNAC0+saoRYMnsvt71EGcQ7XjiEhICi5tSy+gp+EPcSd55ng3A42rd
KX/kVlhkaTSx5W/ngQycKA7LPUhNjxVJi4pGzwbysi3lnb2XL6ihbcP85fFq3zUiod7A/jZ0abyp
KNIq55gWhq2kJkcQfU9K/RKqr39hhFiVOgBPM3msPR6dPKXSVbfZwmb72dKl37SvH01fmWDJHo+F
Y8EbhIZAwyKxqJmj86oLVimaWgadUvClkF5k45OZT5gYnw1MSCK4El2SNB6N0kjyQsoaC2lxOdyD
Rs2qeUFDqb4q4hXAisdTNj7sY0OjrcgbWqtMnmX7MDtW0Uvk/pGt96LeP7ZyZ8auhjM6agGiBX1c
SOG+LN7l4Jdp7fspla6pGRtYmi8YnzU/iilWMmOxapf1XuHy6ubAwPViwm9MjWW0+plwdv1zoIR7
I/jkajtX/aWmq8fTNbUowydcjAU2trNqNUxX6x40b8eiiOFLV/6Pp2W89CN9F79RaLMSsQKZoB1L
KYQ/X1X9+HgoU7M1LNvFUAK6BXh8aeFeoQ0lEn6bgOZZpMdGhim/vED/MxJelookypyc0UgACGRC
JurhfqAjm1E524gVrbiPjdxdFJNqvMalqANwux4JkRyoZhRR9n62NyGVDWEdlYJfRZtNGLq5Hobh
yBoORjHIpCjK6LQYzUkS/S6K90H1THojKJ9ptJ8HQAf77Funkbaj0AVR5qKX967xNYLhW0lM+0xp
xgd2acEH9njoYzb18QeNzta56lU4evkgv5fnMTxogSZT6/WcQshoqkNN5ctjg/fm+nIGRmcMDQxX
L8kK7RtrKf84QTGZmBQ2J2d6rD83HtjooPVGTtYU7Nc+gsg0AblMrx3wIHjfrCW8ehbNl9F5YdAB
8Xh8HztyvGNNxeDWUyTA3uMdW5uRJNIdEu+tk7CndRIw3QGWPfoBYPATXqMX451QsXlONvpzAm8T
efApoZF7c2yqJkW54bGn6qM5DhVfqztge/vM8eu5LyCmQm+/dpoa6nCD3AxVk3SZPgNNNpTRHHeS
6YI3rOJ9Xr2Q851BmxYTpUnf3JlxVBcwa4Hii+2JCR6Lthgy0k08Z3SRB5Yu6yOXEIHxKsgwdQcZ
tSaRQLaEFwKF5rB50ds3KX0iMxiSsamNpSm/n/P4MKwFCJgOnrBsRaZxoTXJxFfd3FGjjxo5wyoI
ujPcb92hpvWyO78FUCFYcIzVpC+kdPF4Cm6c4mCMt7UCw44lI55x7a8yaEC1xGUGDO+F1M+sKH7/
7wZ0fn/QhoKJaRwpkbMEY6Rl3aGljKcocHUL3x5b+HjmXO0dxnBpYjQGoTlrJqF5d+A9NNPNZ1/9
xZh3ajRv4e+mLr6GBKTJrYl1+n/YJRIzDI0HmDU6GyR9IUE8Nd0hOu2a7Bu8iI4wNO9Ze8GED+n9
XMM7OSXvdnMgGSzTaCARiNIJT9jrBStpaMkp6vcHAVbpKqFBgjMJdGWr+hNn8p4ltLElok00MlAO
ubZk5q5btF4uHlRPJrovbDdcQyAOUmpCwnrK0HgerdM5Ur1YPNTwC+xoMxXIV0Khy8GN11Vnmc7j
DXPXniGToP8IZszRHd0hk0BEfBYPchnN4urV4v0EQ36erB/bubkQZX3IEaiyrLP1ZXm0VJoHOAng
i0gLvLGvtGhZ5W9eXsCtpFKfkQ9NKr4+tijf+g5MGrxtyEoQdIwdWkJ3e6m2nXgwUghWY1V4L13d
/JT01HoSiL+eNFVJNyV1u41a9tIvuTl3C72yTPiKw3KXhNS0eole4ZnrhcnTuQLgDo2btoFLZFZX
2feKZheas7Vq1UBNMauofdhCK+wSUwvXkHv632gy9ydO2r2JVGiAgRmLHS9ro50Imial90QWD1L7
evoWwm4p2X3jVMUum9iKd840sS1kkeRZcIfSWImV9J+QlpnF8YI+PMqkRabr86DfKObZzuDXOdOe
0/bwO/Xd/PHa3S7d4EYQNTdxkgYPu+vjlpaRjHrHuT8YurCA/wD+D2HRJBsfAFupfH9s7EMN8dpn
XlsbTSmN/hI3X9Mfip8g06tv/S/pVdxYi3DhOupaXjceVIgz60fy7L3Vb9mmWDz+gA+9m5sPkAm/
iVs1Tf9QmLt48qsC5D2gUftDu/FeVBsgsToTdtqL7vTL7PMuOCSIu1rrchVugWRNGL95bciMXlVM
zbI0/iUPHuLCeAQxEhBhoz94JfRNtFU9+TrSDGHyVUoo/kL4DElc9Z7SL027mFMp/de/+QKLRCv7
WlZIElx/wVnWgMPDPHIoS4HDVXwmb7t2z04bamva1b/TLA0YXzejWc279rHxezuNFw/a25o00LOO
/FIdeH1YUvY/KKfyzdyUhm2dTq9J/8fMlv/K0scuvJhnn7I7PSv6x55OZyqd8xTkN0kfr4WW5ibz
9PmxvVvPPqSNiAlIdGpcj6N1PSngnqzIEw+McFPr7gI2aFghshezmbB011GQ/qXrl8uYy39kiqSz
36tigk/a53pK58fPsHxDGC6kz01ws1kei/M8Nab8090RXpgd7RtIBpUkKjArGOWiaJZBVdiCnm3j
0H1zXRlQ+dz3yi264JBFO/B81UK7CaxonpGdL6b0x4dX+fgQc9uQoTQ06Nn00U46y2mTQtQqHk5t
HCyt5vwH1aGWjnloAh6v7L09SwSkiZaEnpE23kmJfNKAszJulQJc1MPUvAI5mbWfNHqYH5v6SGWO
R3Vpa5Tt6otzlqtxJB5arabVC3EZm/rzShVOn0BV7FpZEexQPT/3eXGkqvWU9OprEvfPIXxWNlTT
4bxMQENr8OzPDAsmkZOk0Mcl7j34ov2+OnqBBJGhUPROSgYRhgsKM670yze1pQy+0c5ld643Lahs
uZxw/DfFEySZDS5RHbCvTPbTGg3OyMMA/GnBo0TWoDZWql0d1V9ErQ/tJD6h9qSc3uFEXqe5+p3i
4DYw/U1cpDJ9xMoKYHY/cbffBiB8j8INQLIUFWFr9Bjj6UkG3K3FQ8VbYtZqcmgDrlUnrNw5riYP
BM0EyEC4R67y2t9mtYXsViRIh3QGteumXabtPNwDCA7zBbR3j3fQ7SG9NjYKZgs6+QVF8eSDWdBA
kcnPibHr0VgDui2uHpu6PzC0A3TqQoooWyOHoEAGqWR09BxoDGn1RegY3/0dVFw0zH86/9XANMWS
ZZHHsyWOBgYiug9qMtKcDOJR+BR9KFRBGtCL83hYt46FGeQJiye3qHiNX3zQCsW93mGor0tYW+S8
X1ZoWy29VPEmXul3Tekim9CCNkWXh8fnxR0lSF2S1QRAh4IC+B96xgLbC9rTTz3Qfz4e1K0PY1BD
OADWT7ZEc7xUMFNrloelE4gMMBtQ7Wz0AwSfyJnFE6UBaXjAXTsxjFmmZlq6KRGIjFxzFKtRiXKJ
fMioHtHoC+LjE/pSK9V4q4zvCSiCIPhM6yOcq6uI5k7Fn9Bnvz3YYEV1ohDctUmJcLRXTj4thHmL
VojZgWXniZM4JzHR/2KjEMUZKk8ZCfDmyAr0ZhKl6VY+8KgXgcaoAArlky2/PF66eyf60szotlcL
uvDRbpYPaYwT3AjBEV5XwGCPrUi371LmbHjCMCL2/bjGm5V9JrjQ0R1C5XcHOFKI3iooVU/JKop/
g1iaqQny6oC8j48N3zsDl3ZHs9hl5N8Vo5MPHgVcNVGfjHYlZdXisRVJvrMnL82MZlHRM6XtE0k+
nFLoDExXQYgRRFtZkP0fYKGIelTNmiio2MHnHWwgn0y2kREFzx28BBNfMxgbHRA06y1V5e7hWhhr
iKvViV7/1jMOHdAdcg1EvrDszLzCUOawENfzx4MfztvInGUQm1tcP6zs2JxLGUWPVAgAm/C7ArE4
uTLbOx/ljB1b0drj1U9+Xk6cwVujlkiXvaaaOuk9wgw+6sK30UvT0McWGYcgl1bCada/xsqh7aTn
KHwx9Y2lT9i7s8LQVKgWT0GFQJZ7/dqg4oZnQJWtdZClep7DAFIGxzxaw+UOHV0xyxtgJ/UnVZFs
g6ZfnMfELN+Ja0Epm/RkDp6Pd+mwBS9GbNFDY4Zq5x+T+odm7elZnanhUgITF53tuln5ZxgYmXKE
DoTkCICx77YGbVMQQuWQh9V6gjTlL0vLJ3JO92bGMIlKLEUxdWLe0d5PaZ0GyiO5h4ieG7BUYsn7
cQMyvQEZ7yOtSmKIbuOv+iKY0mu+QasMFwG84NIQafOeMkZXXNMrFdBbzzu2tfw5K9ZZZFf1ggQj
RPhboz7PLchZCwESKqtfpslWCw6SsPKCcuLI3bmUAHDwiCc448nCS/R6dWi/oUtKirwjTZOOon0W
e7IqxWv6Uwa7sQXBK6aeDdeO02bfDG/i+h1GeX0Cr42PZiE7aVUDYYZ3jE7mIu9gOodpwVK/w/tu
Z8D+JHdK9nfY7WOLlOcVhftJtFR9dBqCTgQWqyneEQonOg8DYG1QSVormFKm6jR3TvrwuODYAS1U
jXGdBgmvvjM6wzvqW4gl1WB9Ou+M1prFejRP82+COXHQpuyNhqaGyKmg1uYds3ooRkEpc3qu0eqj
nd+BRvSx77xNayoAT8Aakawh3uaVe71vAPPJOuQn4bHvdt4qVtedt1XDPw0LGIVvtUqVHWr8bNHp
3i5uSSHb0vln6MDNJNiysLSEpxJCZBcO1TwT7Lxd0irow2keh8FUoHGz5tefqoziGVQVoeiP6vCY
fva/seDmIf+df4Iubh1vQKN9csGqT0zPzUtrZHLk5VukYxEwbMNj2X5T0PSufz+e/pubcvT7I58K
uZxR6i6/rzYwjZi5TadwHvxo6m//ux1T1sny6tyPyvjJajZFder6LjxW7Re1KHdmhktK9O4YeK0w
sU43b3HGZKqcFx6O3MviaJlOudZWQuQyJiM5LcVzGkM/mhMD91m6Kru6WdP4OfHKuo3VFOBAvDZw
B3hjUvTX21jsCEwhkOu3tY2cybxdsjvXND8Ek7C1m+OJJZKryhBQk6AZP4sTjU7FoPHELRlr57wW
dnT/LsRVMHGr3e6MazOjS62zDD8JBUSv683ZiVaAV+XV4z1xm6/4GIlFUQNUxfB+up4zKzASUVAD
cVutyU47dC/NSuend7A38Ew9/3ps7f54/mtsXBkiX4l0Xs+0RSvfsWz5WVo/NnC77YYJ+8fA6KjG
w/uoEz/WpZ3DN/MMfGBiTeRbD3RtY3Rcc9GCF6n1xa3xSmNIQlcLDTgv52em74u7D2yXkbVOcCDp
vWt/Wkd31q5pQlkYz/XEIbu5ca/XzlSu165C/TdP2lDclnOLuoJlW5vAMSbGexs0jayo11Za2mtK
iEbZIU47h7VuYTrqz5k8I5c1MZ77p+qf1RtderCdJXUTMh4a0J5CR7CNo7wSnCkzd/3E5S4ZHSvo
i2k3PrGC5Rw0j0NCED9x+tEsp7ajNLVCI48EMQaMwg2W3KO1qufDIabB5Bh9yp6snbxW7Hwhf0H+
y3KUiUtr6iSMXmPo2EOeJmNZtn07e1Lm3vQ8To1u5Dv6vIlyGrrEbb+wFsl5pbzz/LZPT+pMsqEr
tfWddYCw1aodb3J897clGU0eZIBZebVcb8v8FKqB5sfDtoSKcBM78jp3wJEskH+a8Cq3wcVwBC5s
jdyKLLtoESLWsB0WsZtHK2PlOqeVv1LmqRPPH/uwu/7lwtjIv5w0U+mHzqnt+mU1dUMO/+/Vi3k0
kJHHKEha5QpQgG3DTgzmCfu+dc5zm7jcCb48Hsf9Y6brBugRkgBUwq5XCEKcRBBOuQiGPFpB2TLP
nqJDtnXtcMJvTFoauShVgI3eV7A0HLBy5joQgG1OG9eeOlWTlkYuSoLsWMyHMbXzZl3OgjnvQUd9
LpbpBMD1ri+8mLyRj8rQpYm9Lht81NlR7eG6NDY0d/3bqRt7qFPdpabGgKBEXJ/XoVPNpD82jF4v
/3I3jBwShCCWFCoMqFhA5DArZ9YusiUbgamJIU3N3Mgr1ejen9yIEdXcijFNI7wB7eooTgzorvP7
Z4HGhRU3E2pFtxjP2RkuX3lNEd+e8jx3vDioQB7sEk6OWvZodYDqUx6lwxkjvh1ipHtO/uKYXtkY
LUwfogVbmx9bGqIhZ1bNZulaWE/dunfm68rMaFkyCwksGk2GZUG81xa5/NCjmFj7e8/ZSyv66Fbw
IEEI+gAR73xG/75dPSM16oT46gD6cZpJYtucMqnc+tQrk6PLAZkuVZVrBqbs9ePgVwX7BJP8rHZE
Z/Nnyi/cu/coB1tEN+Q8QI2N5lGCHDBMG2O4987r7Fv2dOYUGT8CB+G+iaHdZvuALV7YGqOtW+RH
jaz6sJXsGpibX1q8UUk6Ah2xZ/nV3Ut2+kuexRvxyX2ZdLaD2x7dVlfmRzOLSl9Bc+SH+cGtxw7w
0Y/TnC9QaLB94rwJJzX84o1FwI4gNZlfoMH8/UV6U5Z0KYajj8kNZjSYP2VzdXa2UX23ITae8PB3
9yrRKrhQEoiaqo0u+qok/V6VkbRNErqs/YEI/6gRgn3t26PmbcrkKINQUt5QyZ219Hwbgj413jsB
2RAw//cThr19MV7Jz4MIglmJ60y2Y8fand7psG6/uSvqqra5E55dO30XxQm7Hy2E43m+tDu6sPuz
JsCJgd1yLuxhFi+cwDHt/rndca8+y58DO4FCG+E6x91XPyClcsqpAt6da4LCmaUT91IKvcmGQP7C
3IP1JLbWkPd1/LfgJXgZvCxqS4vkGd02VMf8l9OumEXOlKO6e7QuzI+vD6GMSbihPrr1n7V95WyL
Z3VTPQerxULaLdHn/YGi25+erXdaTuzxe6dKs3SVFk+aG/jvaM21NpXFrmTNj/VcW5VbnzvfXQ1u
RJ7JT9NxwkdO7ma1LyyOXJaoN52nBJW0hVwPqeJ5axuv7XJ40pxWpd3NCSxJ2EBb9XRet8shkHVX
vW1B6P4TbUU64BfT8ZF85ykM1OW/06CNbopQCGgu7pkGa6XtzSPV/WO96RdowfDYQqn+9F7+RI1+
mdnoWhDQ5wQWEytx56V/9Qkj/9a6QQg5Gp9wdmIHbQIn3boHed3b4eq0RZvaFt6mHhT3QpkrmyOn
Q7hW6gIS2SxDls2ilfIRaNM07wBXaV+t1cQYh2l8sPZjpIFRKFqrmIW0/a48+bzLz2yyzLacSUNT
6zlyKRVy8UksMjCF45TuSluwIYW1YUdpHeS01xPjmjhF2igQKGBjcfthXO18iOtdHhnJpmF4ycHF
X3h/FYRerdwoIiDOMookHFaOwzKEoefn0jZeTqvOAZs+9Yqe3Cijp+egD6MKLpvTf26cZIes0cfq
tQ5kRJts6kKYms6RUzpXA1W8gYuouYiaNW1qKLE5lQNZ1VxeuysXJyAcNZ7YmW2weZAJJ9c1uap3
L4ULpzDyVKYHj0Ghs6qI8n7khaCZspv94KxUB75ruzwMfsByhMlknjLctQ9OyvjpqqNaaCXDyTSP
7ibf4QrnqGzuvC+VA0yaWd+T5tsDeVtZKMvOmk38WS+c3kauvpkZm9qJd/EO8da/zAFe7j195KlQ
SjctrWEzpPPP5bwkx3lYakdxNnUt3n3dghq2JJ1+D57Vo01Ol30U1lErbfVt/9P48BgIFs/RCFlN
JnLvPfYubY12eCHUrV5Cf/KRBpRez4t22awbZ/D/p5V3qGbGMt4N12LIgYYzZvbYhQxb+na9/xnq
aMtDHl4jb4D5egMRpk3imEsvnAK0Tg1ytKNDXXED+N3xUzYvd/u0D46DW0S7YP9XkdDFhI6vVHy9
BMk8tqi6k1dt3lynGW5Plk+eqX8X7AGzpGUBiCzgstGujJWYBFMn/ee0hs/mtnfIrs5ZvHXDeTAX
/vzxkt19tfFk1OFjUCG11EdrlrSGl5wQddwinPjn7MiflWr9ljvSMn8Wujl8S6tsmy78bUqgKSy1
qTfrvcXEO0ENYcgw840nuO7gQUrQU9tanAyTHQru1YYsy+GVPhWd3Lu4L22NJjevTTGuIJ/adksi
9q1ln1+q2Wnz/xEHDedsfBAuLY2eJLACnks1ZFTGHrb4H82bsQq5UM3n6k/x47TLFypFANfuXh4v
5i1sY2jKu5jNUfCDn4E1t2GECIMe013Dm1R7cp3ij7HxbOW3OKtgGpmweXcFwdENqCgkPcdO3nVd
KSq0WuaeE2bNPt14c1ZxSZ+0+PQ3Dsa6sDVaQQkKmSDvK3bLaiiGBr/LNYD2iUfsvRvz0sho8RpN
K6QIRsKPMz+4Tp71S40H3uOJmzIzWiutKNtBBmaYt4jce7OBDn4GinvigN+9fy6HM7xTLgLiostk
CtaNTGG32ZdH5cmbp2SqmqX6JZjol58a0ugFWcmtbPQIeH/UkJHVLh20ktntUys0OabRnRpwx5mU
42Xu1OG9780Ht3y23Zm0zb88XqZ7+XF6rP7Z36M7NUIxM5U8BlU4NNvsgrlPecFf8Xj7lxti5InT
Uw/T0rC54et/HnJSg99nUFNucFiFG+d0MaDR/ZmmUqkPipLc0sOdFq3UH91uCFJhU3Sg1nf6dGn9
+nezaIxiU6Vxpar0MTqUXEUSM4ndb6Dws90Jf/TRBjYaHlQtokKq2kQXYIyZNhIokGO1kykTtrto
BZjhWXF+VqAAWofe8B+fOGjz/PXVc47Hqam98wC6sj1awhJmzYTGCHn79DU7yPPoqZ9Bym03NoY1
G/raebKIl1NzO3iKRyMeLWhl5Eomnxlx/0zZF8Jckvdo3zwnh/NO55GpvE0s5p0c2+Uwx5meEmY7
WYsZpjHbSo73lC3268M825WHT6tfE3N6x6dc2Rq5/LAH/6yGDK6eq2SyArK04axeaROH79476MrO
yOtb53MAIS9j+gp7+DfRFoAF9Ov1b4C+s2/f5AV0m4j7sV2noGrqndWTPkA+ugHSfwzzLIOokq1z
zmSq9S7Ji09RHC0nFuzOHS1LoJdUuhXodlOHb7i4AwJwP5LSlcOR/0/ZJdpmT9VuqNJPgivuj+cf
W6NLAIpvBZ7lwZb9kYL1Z3BfDy+7IfVETdaxhMkg696GBKs6AKUt8H7iaHx10BV1LRXyNtRLWiDn
gvjNSP7oxiTpxD1Dsgg0FtSkMtCqXU9kndRRIoWqvFWXDZE8VUySa+sX0LFzeUGu0RG5wicW755T
ubQ5GpwWqUjAxNiU9u4xeak/n9biXHHeUEyyi/npc7xL3qqdMm9Xjw3fW8hLu6OFJBRJBaSG5C00
oyg2LErt92MD956r9AX9M5ujaxzJGM9QIywIkDEOhMiG42ZPoos2Szo/NbuyWRbZe30S1pn2xcyd
AgngKfz5Pf9y+Q2j6x0GTelU0WGwFW13Ez29R3NvLm6H+wn2Ttxo61DGQHYTtMnUyb+Hpbka/+i6
aOQaJblGkbcIxs6jXbNWniVamptZM4tnkAh3jr5Q5oWNu3ubmPqpTTW6M1Qpk2kiGG6q9+07zLSz
t5fl8kBh4Lx8bWdTVah71ZHLkX543wsHlKRsJMRlCL1sfdk77/ls/z121nCicDnq3MzFEE8/tbNf
/3aSPz7twrRfQU0tdUwyak7UaYVZv96/LQ9DFuQHAkokb49TaYOJPfWRqL8wqRaycaZ8OrjbFpPh
AmZRsu1TEcQtoRNEpLBtDBwAtBopY6ZDoxAChKK0Yf8gJRE+N4v9Yh/Mfv8u5sUcraYfnv1nYt8M
1+D4rXFpcnRNKhVE6IHHbFKrBV6RbnLSPNWmeNFXmT1Z0brrgi4GOHK3KKJVtZ8zQN8nI73Yvnkf
R0P+Kv7UNoKTOY9HN2Vu+PuLdZNVwQiSAHNalM56caem4YSFj9v80fyNnKrVhMhOuP93N6q2Og/m
qc16DScgXhX2H4SIJmzePep0sVrorak0F4w8nECKBd4AXd6evnoJwhZO9gXYba7MkRB+PH939/2F
pZE/i+q0tZQcSwriNL2ta+Q8Au7En/WvYOoqvnsTX9gaOTBRL4oCVmBuJ+jfn19a+JonotmJeRuH
LGXp9SotnfIWTU2afbpoBkuQNfPg9JxyUhMTNybu1AIv1gzfGOLZIJmVWxQhsm6meHa3Qozy8SLd
C2hxG6ZuWRBzSjeNzUoMMXGqhco2Cd1F4z/TUWQ1p4Xbp6jC/bKCnSlWjpIliwm798KUS7ujra+X
7clKTOyWOXVxHfpuz87pal+Y/EPKeo/IzMTWv1fykcHFirSX0UEHk9/1idYQ18mkyFe2bTdPVi03
jcqrqfyJvrUK9cHW+jZl8u5Swm770ThFy9JoX5ZhXqh1GClbGOzNeAaV9kmbBb+6txDloamlvPeu
h3cGrKjGC54u4evhpUFpxvUpU7b1H+8lWTUrYafszp+jt2ihGhPG7g7sv7Zohri2hf5wryGlyVRq
8PzPpDcd5dg371fqmO+Pd8rgkG585IWlUcgneCo8Ti2W0OvSmkX58/wnQ2ZUntqQw4Z7ZEe+HlGk
FtCAD3ZQdN0G3wlTUAlCva+xo0O3Kj6V7waCmDP90+PhTU3kaE+WheiavZKgq5PYYXBCBOE3snmV
uc79ZyF8ytMv/87e6FbzZVXM3JhhopEJCbyYLQzwH4fwpdgIh39nanTExcCK83PIfhyoBiMywS5a
9W+0TqXzf2douB0ubmpXaESI2NOPMZmfpS9giaCiE46SZ0v/e9KZwBysInwl5JXoRby25bd9FA88
FNtzZdphhEBWnM3lbB8HiDXn6ADnUxvz1lOSu1LB2NGiDiruI/15MbooDzNTgqtyq6EmKhSUQ11z
fZKMWdvVzolzZ5w2iN3MhDCaSQUkaALqrmowceBvj8f1V4yOB61UtZf2ibs15N9dtExP+9xYPl7G
KROjoyDIBtJOXexuEYxbhPHaajetOhV83DUC3BSCVRGCiDHDGW3OHdwUjbstvXLWZIcqf66t/zlL
ZUhcqrI29E5LcMVe7xFV6wQp7nt/Z0Yb7au0z5S5GP4qrX180mdlMRG0Dif22nFdWxs5yC4temrb
kr/zFM+y6wTVTqFEROLx4twJT4ceYMpJ5FIZ0jjN57e0amVGgLRcf1on6St8WzFluXjW5R3ai5+T
wpshyTlHwK/o162So7eVDXpkeyS25qFOlbSbCq2Gg3099OtvGg09lzOhilov3IWqtclPr0prrb34
2Jymdv9t5zH96ANtiaga5Hroybhe0rimuUxto3BnBpWTG1+yU2r7PDI9ykHgBPydHMzOvy1twoXe
gZaZEkDNoT2DfmpLG41QAetboSwa7wDELDs7mc9AxDjhwlt6c8kR5qVjOoCAZsUSdRjHnwVLfRE5
1eKT9MvcPd4Byp3ZvvqWkQvorbAKTYTMd7GMlMyhB0AIeE1XIJWvn/4PZ9+1GznOdftEAhRJ6ZYK
lWy5nMONYLvdyjnr6f8ln4P5qlhCCTMwpgczDXiL5Obmjmt10pcUZ2b2R9E2kQ6aQKRrMCErJFvw
sMvCGxpO4w+QVuntQRDsHnNW0WsC1LAA5D+YHrurQEFe3oGWMPlQKkCYmbr4aoAO+foaLu8KoGhn
4BlFBHwjZkXPjzECLIRcViRxyyT/owMNVQUD2XURlwbmXAR3YkGBSe4moWhVAeZsjpkDYo3VWqH8
8k04F8IdhUo7H8wZECJutO92MzUM3JDAoFVuJxvce+ARkQt7XHP61pbGGWilC7VRHiFVE6xYPNSh
LcsrYdZCMQ9GRkH9H9EpIlTedoq972teXeeuUJVOTQFL9Khi+B2UoSDRsxJtB4If1tfxJliDj790
NM8lcwfn9UOrTHmTA4vy8UPJAYCGHgeoby+vKOFCzHUuiTu9GoCCWeG3uQsWUoqSiW6XEQsBDKlv
mtuR9cGKC7G4MrTTowIGlGKYknOtL5Q0jQywl7mp+i40FeuoAP14L0ESFsprDtKClVDhIv0jjLOU
4qCmoJYvsDgQ3IDTUWk/ab4B3ci/j+awi2gSAbA0QroL8GUagQE0bnFeQV8CNm1Hgj2cdtoA2jq6
lbzHgRyrGFjluIQrlnD5AIGDgQYL5KNknUttGFPWSjkqwa437apAsNJnNNRWOej1nql4rLybIVp5
CBaye4hXZ6oG4BKimMnjBYK5quj1gBRu+Dk52fFLMPujCqIeW4fdlw/ICifP1FrzrJde/TOxs2qd
OJ9iHeoAZKWFO7af6k/aYdrSS+Bf2LVwM+Vb0tvetxxtVP22vxtj47kDQvzwTjubEN++blgXarnn
W8DtejMAnqkgSuEKW9FUADUaP8u7cDMcDDtOzCZC7nFC1T+wKwYCMBDtMjT263b+qtZrN/gyajv/
FC7UnsbCH8UCpxHtJqd0AbWEHBe6vTtTfDNuy5to+3ebmcJRt9daOC/zUJAsE4B+yvAtMdV+fiCR
DDIrmmWFmxcgs9EQnY6+Cfj4SEZyqGC+Mq6sdVEgQaoQHZAAl9I4gf3Y+AGQgVDP1d5A62KK/W3k
+VZE3DrvAWe/Im7BfID9ALEOwBUArson6Es6CaBMlwsXELPgpMg2ArBlcsTG7b/H3wbID2AUAIgN
kGXjYkJiUsQUA1th6X7MI5XxBskZ9uzfySstiks+3Kkc3nP2CZjLpghyOid5ap4m1JQlFt0Jdml1
B7Td2nDmbgOMnXvOYH6OzH8MbH2bOtmm/fIfjd0adu6CE4TvAVqdirEQ0Kryd5pkABkt09IFoamZ
55HZ1yvBwpIEBD5ArIGJBJ7T/PcnVkMuWpDJKlnp1mEqHQYwoNkg01571n4rJ5z7r6HcoQATDAgc
mDA6F2PkRSdVZVO6xQ4omExx4q1oq7Z2GNiNb5ItABMfCvO5x9j0c2Ku5faWF/k/6dxDlxtCXmRy
C+l6XdlpVkhHMJ6uwTovlEUBR3WySO60VK1Pq7bCIuV99iS8hRiwF9CYbG0wW3qDafCI5e8r8evi
yoDvO193XAuFOz4AO6fJPDsEBu3CqtKDEa8i1a2J4I5O87VSb0A15hpbeR99j2CleCdWZdc3ku0d
yJdvpV/Xn4/FFxRYkP+sijsvjMKoYV5jVcFO+1besKEvkVV9ZYdwB+JrYw9IMzTUYnLjaUXwHFRc
qKkK3C7kf9HFK3InGPpRWAcG7r+Wgf4GiPt3iWeJzcbYZP6thChBj8qVC7jkoQCra8aP1/BGANL4
/GpoWR3oMdLPboPhatl2jgmquft2xVgv7ylYanD5FAzZidw7mAytJyhjX7ro5N9gCN4RbHhCgWfW
NwraytuD8qdnAfsbrSGJLgXkaDH9R/LvBpyYmCrNxlSaIFm7G6wKtWPtITmod5P5aVjtga6c4bxd
Z0eoiphSBsYezOVM1cAdoVYAf63OYDJBs5abFQ3aLdHGxK4QiVnX1UW+iO04WdyDG3iSEWV+XLrp
8JRGf37GjwCMkpbQHEYD8DXqXY1SSXHvZVbaMK25iz7w7/GrGvbds7+rRyfx5TV1Wls/d8591fpS
qeObiPI2YPaH7gLpUQjeS3CNigGLwWG5Ae21n5rCuJkw/yY513flMi482xUk784VWjGUAZwW+IKm
/4txGe8vSK+z8m5SequeHI2+5NOLVBr2dbHzuZ6d+5x10XCTkGeS4QFx545x/ibsSNu6ep/aBcaf
pb1MMzMZctDJ/Lku62KPgXxI8SwDdhwgiCjin68wpEpbloRUbpkmb0XsO1mBYb22fbkuZjZz3JLA
fPeLcI4yGDLY52IyEGyiWw9i6hG9v8pjqBWbPkdJLF9RmqX1nAri7G1cY2vTFoIAyvwU5Ri3TY3b
Sc1Xtm1hPXgf5+QYCB6Ro+bCdqoCmi2tQqyncIsB/WXBMy2cHKwE1/dtQRWgCPAz4OQifcxbcSlU
4wjUGJU7vqgJer2qY6nareFcl7KwaWdSuMtfkL7Tc3WqXApsyTo6hvaEnPF1GZd3SYNOw/dFOhHT
JYDyP1eBJkoKRZPA1yFhVPI270oF0J5Shf7fsbDySCNmXHuxWQD+xjRkv5xZK0D83MRrVeClPQW8
IeolgGo2UIQ+/xAxBQ1pAbJYV6RoctLUjRh+o8HN9GhoqcZaEvfSsmLdeDLUmYISpRQ+toiyqJcT
3Qc6bPE++d95CfSswFJkFNpQg1b6fCsUxyQPnofCMT76xt80qTVKbiBuNbkzUYsgtGXgBEq6O2Og
a9Q8l12nv9+H9ORMvwKgTU6V4yruMhEAeW5bGdsmy0zyHSgJWI8+pH1Um/FTQVmgbAVxn8Shoyu7
YritA2ACefao3lYGC5KX66qiXhoL8KYiVaoCSRvAepymtC2oqgedwscdy1fQmJngSF5xNhc0Hlw6
4AYlcCGAE8DpAKjLgiHry8YtpMmSw/3gExaTFSOxoGgzVxeoURQMxF9cXrAQ03KK68bN4700/S0N
w4oiALQF4OlW1rCzFyzSmTDuDie5L5GMVI2rVbopt6Dy++6Kn5B8XD+b+ddwhhxngmdJAX+fgRfq
/PKgwjJ0VZC3Lmm+BCVmOgjkJF9m6FiSxWdQVdrX5V2GWwgGwEqIzJ6CigQU4lyg0vuFopK+dQN9
ozQR6g9+amn1W9PITDHcepcBKI7a43f+JB7iXf5kdM9GvIemuuRQq9vrn3OpNzMgLRxP8L0CuVub
VffEAUzSZBQSNUSXdHZsyI+e3kQ0X7GUSzKQXkSzNIg6UMvj1D9Q80RIlax1qwjFDv8uy5Fn6lZS
3pe6iYE35DtwiCjTIXV6vpAiE0kdtQUIeh3g7cEU++gDw0ThWrh8qS/ncubFnmyYpEtarTaQA0I6
xRFtPdpE6aabmL5GXnppNWZJuNMIW9GG8qtIJ5ICpVcLFItaFwhCgdlIw52c5WvWfGE5SGWD8BUw
MQiqeCKKuvT9CVyAnZtZzjxUAQLvlTTvrM/nF0w9k8CdfktKIwo0SECLi1OauRnudOd+LV/+SxbE
i0EqWcc7bACvgjeAITXyqlWizk3U9LZ/Ij08eIBVVqUZhM9pcD+1xZs4pLuxBgrcZI/erTeoDqZ2
wLVh+09BYfdKyJLbPDOV8jEP8xsC9nIjZ8IaxtXCucoUMMHwUUFDAEq3cw3SMbyN4KTsXE+vhV2T
dKHd1ePP9Xt92RSJ9+ZUCvcKFlU1VMVYd24KXFDfzFQzCfA+q5/BUU0HU7vz+6xkRn4cxOyl+EsC
J5psX05W7MvCYkEYhns/F7zBJc19RpcTrwD4+ehGMmFG17K1hvdfd4M7eEiATYVHKYKohLOnHRBi
xCLtRiQkMljQt/gBWMQvw01zrM10Q6yE+cfwqGPkEBj3O5n9WZsGXDBvmginWQTxB0gUefMmBHEf
C7U8unWG2n0amGCsTOrGun6gl8+hiscdwQ0GivH0/nplJ9aAJHmaT4M3ulI2bEmEmkVPzSx7ldcS
cpfFihlkCGuZ2zrQ6McPtvRNRsSmriZ3NCeARymH4nFGVxiAbpLZ42Fk4RE90NFmery+wqV9PJXL
WVZ0CbeZKJST+2YdV4KoBV/9fE3z7p7snipHoJuu8LsNpm6+ugNApzE8dh87a12nC97xuaT5nTqR
NFZUAN8BJI3mV7qJANai79Rdtp029VttfdbbcSM4xEVWmvUmRortNULqhQsBtxxc9ag2gDoPBub8
CyZ9olkJ9B53GHvgbNKQecJrJAKq6kcT7bQ1Ubw0qdez5CGXX6rayavAibP+LvQAG4EkZUGmbZff
gFtPXiOQunxu5iGmma9LBT0i6J3Ov60KUjT/+pLqTkIymfkkqdYkk2CbDEXHKjUljkBEwJdHCtlc
165lyfCRMdqGuXw+B0H1HBlaJC/dCj0mPXovMj1l4rDxd3n9FurSisZd2j00uCjA0UavD3x/3irp
VIyEKYpUN6yABS8UTiOsTQYveJKAzASKP4iB4SVoCqdq0khT1BQN1W0CuzhG4OhtdpPO9E36g/ml
m8KVBRbLrL8B6YuiOsCRYiAompFPzW41k3hpn84/htO6yDOyNPZ01R3vxdIsyUFSTcyKgccnHHZ1
u9WdtHyaXkD0NzZb2THa3fXzvUyizgCieAfAYQWqaDjX56qV62U/gu9AdUtVQMOnqUj34cGj2XMR
yYy0+yS4ldt9rO81idFJN/XEibSvqH3ov65/yWWl6vdL8MDLItgNcRPPv0TQSlqSKdJc+q0n6Ppm
avMQ+3eCGR41gIxrdits0vK2PMj7YK+60T25q/bJw/QD2jiZya8S3aL1ygAzH2Bs8mnlIbn0x4Bc
BwquGRBXUjDhcv51cVXLeRHh68bmuy3AOmncp8rfv2pnVaWAsPz1+m5c4tfNtMAn8rj3WVBhjEgK
eUO3ofv+xjX2Hnv+dB//rCzslyX53BOApJkNUMcTiTIBZ1x8UKvKWRxrrnIHsG1wjjTHYXL8h9CO
NYdgFmTTY2B5eEB/X5Uz/1C+GJIj33bv0wftbgVnUm25cSZ6r5FtJoATw59sjKRvQnWN3O7yqTv/
Us4nbuKq6ShJNTTJdIyUPZumvaYeV3Z+Xu/FfqD2hAIGzARoT85PWg6kwad1r7neaMbVxAwVUcRD
KGtsCCoGNChVbZgRx86aR3Q5IjCfObxPHeOcKirsnGRDq/MxFTrNDctv7SAABVmystrqUqaM2ya8
G9EU3ooPU7iy5MV9PZHL2QBt9KRWqxsNlu+lCp8ynHjxn85Ox4wYljc7nZz7XjW9MMb5pLlt2LgT
jbed3mwUbVhJ6MzG++LwTsRwyoxiYUAwQK25WqJttD4hJh2L7wpJ2cToUjtM2jV0rYUXcn6okDPH
2cmqwpktKS29BD1CmpsU73F1CBunjrWHCu9KL4Sg7BHs6/q5tEKA5IBTgCAfAoDJc/XMSUyVySea
2w8ZmJdeNbnfRN5jlsdsqNbo3OeT57dzbrhFCg7O8yUlc1gNIZAONRczXYQJk0HtPAO96/UlLXh/
aGpF0hGhNCwsIrDzNQWtoLUZqGFckoTwMHpTix/S5EXVMJOj2gSKApofkQ1239kZnVBwijOnNHZN
a+qhYyjvEZqtGlFjbWqvJhQWHYZfli0E5PM0DbfjWhtOrRwT1c2iZN+UOvOAKSrgfDGgERCZ0QCB
oSeYwJ/JzekzARlXW29SyVSUJ9/YYmDYUJn3aESsa2+ScC01tnB74ReCoxutuog8+IR6VAHgGI2f
xNXRg1w9RPIuCVeSEYsiNFQekO2bu5A5He+zISUC0keuOt31/uOEjsFef7quBAuqBh7W/8ngdtnw
a8yQNipxi6n/HqTmG1zWK1fnsp0BBhY0JRT1Ggpvh+/ZqMapUQC2proS+Lw0xZRB2lnVgLxpC/YJ
cCKftdpDeOwF3RrF53pt3m3x6p6I55Y4qEhtwjDAjR/SkjXB2NthVJZW7WPUDnqHLhJjVFYWvbCv
BD36FEisaDNCB/n53RIBMdzTEc+7J9f1BqnAyFJHI3Gunx6dv523FIA7gMeCeBsDCJzhpQXoFONe
gVf9hFjIBrTvg2HePPjM+TCY870JGcbad/hP6gqWads3+1f7h33efD4/tgdzZH8Ctt8+2pub9+32
frt9e/p7//iSM+tg+e7bAWjzh/u15rKl4zj9ZM6dANVb19Qj7nUzNeYQPdPx0FOgH0t3Ehpbru/P
oj93Kox7273Un2p9VFVXwTBCUe3RGirTZzVzpC8BIFyqnT4re/0mKg6evtYpsXB9AWD5v7OZVeQk
uEYNTKmjDGejJO8q0rx9ZbVr/vEv1eg1BeBshO+JRdEMVHUPbzkbHIwLACQcJMFM3iQ7ykoGEBp7
YDrQrY8+k5t9fYNEArW0VTCDJVddp+AgnJGHRZAknS83VltFAQOy5vrjRz5su9mj8Vkz3YX1QdSc
KktXDnfpiqF6hPFHvJMzyde5wLLRS6EK0ZRYgm1Ew7BZsFJt+Y3C+M1FOhu2S0IshmjtXAJ6LzI0
vCXEdXY7wdw9TeyHWCr7pjY1fzzr5xiapUWYHaHf5XFLd8nbS8qAMvDwZ21kcOmen34JZ8P0cVDl
qZvXqh1G11N6xKofaBmxrt+X30O6tmLOJahBmTZmFCtO2bhP2dubwb7uvkBswKqbty/naadbP6np
o3fSMI/f/VvGPFYwpOKBget8BqwxY+f+kNvt4QUk1itft3ShgFQIaioDeDkXVO1TGehZWLTE7TyF
teO+U7Z52q1o1eJOnwjhdkDQmsoI5Jq4A2yFjl5USWdtyGj+ubLV0J2LnT6Rwz0QNUVevWmwmNYf
MrOlNUZqynhcyewsbxmdR5i0ebaCs0FipWfG1A3EVTQZIdVNN24lZS2dsuSLA/MTNRl4kwRTi+fX
pE/zzg+yjLijjubSF0xvFM8URNIi0jj51/VtWzyeE1mcQZfB6K5WUQoMWeMwfYsg7AMJplSvhRdL
xgyUy7/FebzePBSy1LV9RYISbhGg4yNlV9ciGKtLaxju4XYOKLsaxsP1lS28izgnJALwjIOEmYeJ
1Yss8otEAcGQNo4HHTj2dhNKm6kgtzXyaaB8D1ckLhhQYG4C+VMVMeGGzuvzczNGENn5AoyKUkmv
UoRcWFc/XV/UwnGdieDyKTTM5UwEfYkrxSpT0ACtIsE0OWn6r3kzNRSpULUVsSD8w7cfJ1PoN7EE
QWX5Bz00IAFg47Aydblwmc5kcM/B1IjUpxVkNPEH1tLSrTSsNI4v7hfSvipw9HGofJ+2QcYuaUao
95CQjHXT+EQIkiEqsPVZjIGX66ezpHIYi0MYoxEqIsg6VwDZz9K8nnriCnIe2F2Qg9110mPm1QGG
zNIw2LR5sHKBfwk2OMN3FjhxKYm2AIeqlCJwGpyUAUCOspdo8wKsenvm0AEuiXnnsx9qbx6Ox/ej
bj2w0cnYDZD8LbNnMtv+7dlaIWRxI06COW4jUgHtl0DFgPYYzVMTDroZ620GgtLsVTVG1mnFGgEn
kS/t/1ngxb0zjSJWLTL5GKnYj3sAUCOmNhvsCKJp/MSsejvoZrt/U1jlwLV7+smBSIftirFhGF7I
zYef3QOUYkcwEBSaKoCUqOkFwEFWWWXHu+iF4GV+7czaYSIDXN79f9k0AtghJEU0NKPwutrV6jiM
OUUErPmqI/sJ2fhp/laMZCe3cnpHMDO14gEsXQ/kTPW5WwrlWZXbNHifYJ+jCXU1+jwmO/j1eRSZ
ch7/+2cT4/5gFNXnuX7KF0QAWT72lRRSPM4YYRAzBZRoHarvfa337N/fwf+JQrH0/A4mmVaVmiYg
yK+rx0jtXtRBfqWh1DDij5oZtEPnXJf4m9fhbyDK29Lc4fWb8zwX6Sc6ZIYpdd9mDKcKYcIL0jkg
2wGXKZu59RJAsgPK12ksHcQWb7ItMaSktygGXP+SJYMKlwG828j6Xg42ZZpWDolaUdcQ9gK5F8Uf
Ay/6dRlLVxu4L6ggINOOkJx7gQQaa2Pn59QtgykyUQM71jlumKYhp6wcp2hzXdzikkDgh5o3uK2Q
cT3fWzQXTHLoNdRV04hpmEfL9c9mer4uRF68B6jYgIBOQRsl4ewVHQNVCMeWupU3sqA/9A0GPLcS
8Lubo5iwTncMHcOR4rEkyNCpm7I1E+8AfFkG1ijhYehihjoHGwSfjV5/6wcATwIVUXsU11qPL6cS
8DCjRRcum4yGvws++X5oqrpqRup6QYpWccUJmkOP8MXfyY2lSSbBeIZZy8Z/OAeKQ1DnWS/UG+cd
PAm+KxB0ALVDoa7Ud/DeaXMP3r504yGRt9LL9VuZ4K/TqSjOKFU95gSECKJas3MG/Ggolo9mzhCE
Y0QJXWQP2W6wUgRRQL3D4zaw2PRvOnvC7GLCjv7mx7fZTYhdYAF4EPb39yAZ/w++C6C/gOGAWQYA
rc96e7IfSKBnWgIEETecyBOe9idS0dL0BllcuW+/TsPFdsCFJWjUQmWLT4wGU1IkY2rARuOlSnYx
68D1MAPv3aGMtZWsGZ+uY98Ju8l3BUB5Zyj9HiNAsHUMC79+U3695mtfw9/HMiuCwsfXJGRkamsZ
b2P+RwAqerPxsgNJ3SioTYUgE2VgPudLAB1Gm7Oq3o25rfbg7ZgGByBLTCrRli0cDGWHvmWrIIex
3irRQY8QJAL8s4mZAtiPYJ8OIaAy7+rWqQWz6BHTmURnohsSVLDS2uqJB1ivnVYAB7FbWyzO8Npa
1fMzFqKhGaaBwip0GDYMgSu01iiwZHdQKka9eo5UkHU8l1DHcYE77usuHY7NBJK08ElXMjNvV56o
pTwEhrYUlFtwh9GAwd0pFC38MMhwbBXuTc7egMlkUfhGqMkxvEqAxTAw+0dMKNODd+PbP986+/5W
GWElLlZjm+L37P6MTLfvYwvxNQPd1VoBZSHupehawdOF8iFReOaErpQbqgSR7ir+pzh+ZkMNRLPP
Mvs0tNJW9dS+rsuXYBwwpafyuKcsKodSaQrIo/qX6N96oFRPtkBVc2mAV7soGXoZ0p6pID07hFFv
GoPjZbsATiEI0Rs5Bg7NYCaSrYwKFPCAiNP0kAtMH+vSSqT3UTInzzdTgRXlQ9K96N1jDNTqCSTd
wtpkxdILNped0FeDCXdUezl7pLdJJ+RdowNEBX1wley06fSoIgppksdIuZO9W9m3/ei7Sf9qylPU
78bvCeg9Gl6p6F0MR3MomKTUrJI1PGU1k+Q/zXv6ONCVTV98v+YDnqdN0LzC95wObZ/7pZbqbrLT
h3cP4H8BqmI7ddsB3Ft1h5Wi8FLGmp7Km+OGE0Md0JgYQQl5XdOYU56+asar2IJk7E7LTd+4L3Q8
KUBxmEKbxPfAWfS0NcSUX5+INySn38AbzQCICvPYhDt4d2JgetkjldFJVzEgVxjGBmMqsnoPV8tU
qDOlZtAPNhU/xbB6qIJtEQCFf3W8eNbti0+aB1fQIQCN+S2EnGxLIwZiFcbQ/R6K6iolEjD5dwEi
M7JP/G3570ktcNfgDGIEUIFjimTj+TGUdZEJuV/obqphftPWjhqa5Fx/eC/NJq3ZBKCSfHf9fi9V
PE9l8sV6JLkLj/g5th2t2sAacgJz2Ao2UIbYUWevGQzazNs3Ms/FxLi1St44H+vlHv+zZj4dMJKy
DupZvjY4TU0OXTGgRbQzMW9H6k0w1mZT3ymAsAcdtmzV+doE62zUr8nnVL8d/KgBk5+OKLzYK8Kb
rphU3IkKBj1BDnV9sxf1CS66ClQFHdPqnIpHaqCNulfhWo8SA8yVadRgyEtYRA8COcpKacZrtZpl
U3Iik3ufE6VQKgUdxq6i2Oqmp6lJsbmoWKNFg5HmtXiWvL/Xlzmb0YstRdlVR5EE8BF8b4uuRaUi
6L3uhppoNdmbiLahPH66LmTx3JAqleHkI2aWuXUBel1S80qnbhSlZihvvT6xqGc34EkX/BUYpN8Q
/2JF0FH0aSNBhvD8/GISoUNjfQ1DgDF1K9pFO9HEyCSbmM9UFGl89mTAYQgAV4Ui2GQJ7AtFqC25
OeY3v/QPz58eS3c3z0CaTswMPidQXFDEkJ3nP9d3ZVHDEHQiQ4KNuQjsAwDu1lkPQ64Fmat70OAx
PsSgcKKA6xqHj7gqmZ+9XRe65JLoOAJ0+swd3rzfJEp5i3I0hOq1wrIYbtNNumkNYMTlcJ6k5+vS
FrXrRBp3FmVTgW5Ig0ITmMRC/lLlPyPCyutCllwFdEkBhQRobGhX/h0LPzH9o5HGmSwEMP3CS9qC
M5d8dfWu7Z98/y1ptknDWnQgiiFeo9soc1NpO2gUKCVAkKdfkXE7zogGLfCyxsKulOK18ZtNFW4K
fVOsIeYvXvG5nw84YxISY+K8Yyff6ktTUxZCp7uSbweanecb4PVXpoZkQIB2ZumhXnuplk78VCIX
6NJU9aMomG94iPjan4R3P4vt3Gswl/Vdxf1bj9f5+omsieSc89bL2ygZIXKMY3tS4Ys3T0Nyl2Oy
2E96WxXWSMLWBHJ6lmJ5U90Ns8C9t0/r8Cb2/pT+Aw2JlYXd9vryli4uaj8IcVDFnmE4z89Qa2Wl
rpB1cVOChEV1kPRtLzCCzkOA3upvrbASti3m4zA1PSOfzYN2vy7hidL0VZ+hjo/espmDQAdBB0Wg
XBwVB2h/7EO1S0YAIw/h7CkG4FHHnmpzoghX7SxZOdqFAE9HWsnAsjGTCpCV87VLfjcasoScLhTZ
pv6XXNTbhuosh4t9fZcXHo0zSdyZJkKRAB8DkhLvoxErNscvkg7GxxgZLWHlSBeXpUqYgAdWPoCS
uSP1u8Avoy6gLsogcCYiR5V9VpPclMS1fO5vyw33QOmznUKqa0YDNTgTEBfd5JdlSOc+iDDaoXl/
ojuSf4M8UHiPBzsOCit+bgXWfI3STViPJrAb0JjR7pThaSQbOV6rjS1ZJXwSmrCQ/0EEw3cJlbFR
ZUKKhG/apyi/PVfSg6rbAfkohHRH86Pi5y+K8vofDvhEKOfNxagHkCGD0C4GUO3wg25Dq8l/Wsx2
oJK2ok3zAV5sOt4GlP7w+CHbe663oqCQLGwhTAxTsH4n6PoTknINp2NRjU6kcLejncJE7KYCSTRp
P6aoCaGC02FyvY9ZOK6V7hfGgADehzogph3Rm48n/XxNvQIAP7xiSF29NaL1NflM8QCUA1LIB/8l
Wel1WVwatg53BMEu/W1XP7FBk1RGSRbVSMVH73oDI65+1fWrLKy1VywdFIFzghaOeX75wlekYaJ0
6UjdQX8KJ1dv/vx7rZu7Yn9dQ13lp9cr2nkNJhqoC/xkppXvA4AbjOylVH3Wa5/XZc0milc6zMbM
24XxmYsx9hJs71GE0TRMcdqTXLFcfkwm1E3ua6Sc1yzzUkoMTYz/SONxTFHDSGT0PFM3q/Wdkt+K
OdCgovdK2EnZZwAgLM+sNFi2IDlESWAVlQRcnmk/JJVtyJRN8etQ96ZY7/TghQ4p84w7r78Pcrvz
TAEI9QMS0+EhLveSuJtHd6d6D6yIHfDJ9Q4X9wFjvUD0YJmAaY/sBsDT7ciE9IH6IZNH6/rOLjzB
Z2vl8oyAa/ZCAFZQt5aDh77Z6EQw0caO6acDxnT6XSOtlYmW9FLHTZtRRVDk58twvZFUSoxKp5vS
yIwy8VYXit31RS1dMZAtYMgNtxo5hXnRJ1fM8NoWxK4adeNcVVmXyIZJFQzviymSK4Xv05VH75J9
GZUP3UCxFOwAAOfk+3KoGMRp23jUvX3TmIWuCzQFvsxZ+beP26/I+sqRUH3Dnz5DGdmcc/EqfjYk
Mbvn60tfGNPEl2DOCXEJisXA4j5fewAoaaWX8SnqYCstS6mVkkMcbEm7E6ddN8Rm7zY10Ln3Itqu
JjAuoWMQHSMja9YgN5YcD9g4PNFILYMJjSu4xqoyBf2IEMmvR0aGd9V7AAwJi/tjFa2h5/6uizcR
BswDJn3g3xl82SU26JhDtZBmQNUAucNyGwSbiW5HLC4aAgw84jGMrRgV/44NE/6nDH6RJ61/WjmA
2eu49iHcARh6qPiSXuquUG5JE26F0iZY+PiQA4bW2CDfkUV/PcWsEF/9APVkXCupX6J3QRtPt4J7
PEtpGBJlxFYEyUdOnbpud10IYDvNoRrr+vt5SGX6KZKYpfluWOul5yyKjp7BGc8JkLGoTAENhnM3
00CR/KDXpEeQujz56l7Kp9sQWDejpBzCRDXrTLSFaK31nbvyF1K5Kx/FYUZAtSI99knrgHnY8bzQ
QjTrNN0aaCB3wLyoXx/wxLoMQh4ZtJekx0bCyKg6vdHanVS6dnv4Y7yQw5nmrot6ffbAHsX0b0rf
uirZt2iRnKTcRrMXKxNhGzQqE8nk5ALsCVVNEhf2dXVeOc3fka6TxWJiq8v9TgUeWQq8+V7b60Pl
qhE5aE1naWW7S/DqNcraHvOjYv9/8RhUhjsNc8YDafllPDNECdJj8T40DD0aHZvMfbfJ7sEI1LPu
/foyeRfwQh53axGzkBJDuzjUQN8WI56JULHR84rqR2Eid21OQGRPNWoOimjWRuisyF9UKnRYg5cS
kSlypedm2zBirSk7XXrM2p7RMQJkWGSKSudONTE7A2XUcTLbEVAv041ax49jpKIwsSUCZnGUlTr7
4pmffAvnDlcYThmkCIqnJE4vRmatMsmiI5qv+wkp8nilELN4dec0AMD/5rYRbumiL5RJTXDUI3L+
itlPjqQC9H6l34/P+f+/Ez4Rw62qlnQkCSk8xyypKxRTAJffFVWDYrEYYe65LTBZY0Z9bbC6jjwz
1VD3qpuitxXMiFs1mhz2cj14gEYXBruTx/eQDuWBGgAOSdt09kuR+KLwnaywVjvXT4tod11JOM/p
dwXo/Z2H5AFiDkSbcx3pfQOdUaovo1hY3jVV/ui3+lqH8ZIeYkYJGCToZMY8PGd0Qj1qOypF2CUy
jls8ZXSn10BlpF6+NvS/aOCQvgPIq6GiPYrvis37EZP3YSE/0lj5iCPiEAxmyq6soJ/HeIxBZ5aI
n+gvNZMYdaEhB1xJ/i8xCH+HNYFzjtQxnip0ac17fmLf6FBMXkjr+knUCiZ2iamGnuUpfwviW778
cP0AuTBmFjZHzf/H2XXtNq4s2y8iwBxemRVsmZIcX4ixx2ZOzcyvv4vewDlSi1fEPjAw2JjZcLFT
dXXVqrVmnmew9/L0k4yJmFHkGEB/u6Q8MRXvRUNhB2UDITrEZsyEdy4oyljnvlW6K+wfs2iS4/DA
VTS8Ca/HGFRMP2XCUJ/rabTVpnPKdE8SDweNAbtjM76RdF+y56CxOq5z+noz9Y4orTGV0EHy72cA
lQXOIvRPQbOL+gwQpiIaVLX6PEXP0yEXDAA4UjR/tyis6iIUOALGUvJ9+1MAK1XuItnOOKv1yhL5
3W0zumwPyEHIORFaEpK9jyxdZrbDjkv1ljnUpzXQ5W/h8SKQ++d7oWiGkB7sLfwvrvRia4RKJdRJ
5dfncqN8Zt+g4zFQ9bcmtNM1OxDRWwLuo9oldmP3brsHS/Gp3zXmdGAfRzdeuYfpSvHN11DuiynE
hFEjzB7vtFZl1UZrgYsfMs24B8DL/vUNnRj9JzBXnjZUDP9rFo8avCNAnwniTCqWzNqpCrScbc5c
ZA5I47WATEqY+gIeE75zZafOg6CmHMk8BX1AeEnhrFBbpKrH3m8a7NS4K10lJ+c8eddI6SRh4zRB
sC8SzoQeD2AW/U/DfLfqa59y5spHzPfNzUeAPAM1ENB2oVP9+rjEfsN3TCnX50TrjEImG6GKvcCT
ChNqxMbYmAXAfJUGNFXVAyXMcm8rH7Aw54CKA8OHrPicqKbm3I/yiEX/TXMW41cfgENmyJ5rqNxB
cFkpD2USboaXmmz68qFERZ6EjVELphS8RRxoJXlxJRqgcRLzFoDgHb4F0Bu02SnUlcD0vNRWmdCc
hZrTibAvCIqNzoBIFCp7hSaZQ/sTDY4cP1Us+t+y0koEfqXt/ebq+6XFQ50NlCYg5ROpb5D7nOQ+
7qZzUFRAXKGLVFd7fjBWZn7+NfTSoxUFWGsBFBiosF4vPRj/RvSKd+1ZhNg0ADqJlagvkfCIrsm0
P/uFyRZm2/5dsXq74dAYjpruzBqKSJcuJXZa3CYsyNBO6uROmT0+joCWD0iqSTtA4hENAGw1DO60
+pK5vYEBUvxFbeJKAiMDnfgEjg3agBWvnkzGtTefYMSwEGwbhrxbcSO3zp+yRB2qlJcaiSOwNDrl
nmxyc9C/Aegz0XFhgH/CHA0b6AC7gchD6HZW5KimDO0lzopMQP1sdhfY09NamxvddqjOtJuX45+j
oQsXX0gC4MnwASc8w43BjP+q23yTQ9x3FhEQdhw4t1MTorF6A6Q/IIX4YSEUzTi8rTjQKQV3SGKX
zhrH5U0ATn0W9RiZUoGtNaB8T73BwbxizYAUZl0//iYeoexQ252rCw0KBb92ihcWQD9Oz81zoH+9
/pkr9fXeR81+ZbfTPKz/zPlMJSH9A1amdoLGMn0GiKx6muwecy64kju5kQES1sfRzEwCbPwBqV1z
i3l17p+0eTxXxxvkr0hNIP4AXhaZfsp0zlcNP0SddgqLM+RsKwYoFPIelQ9pvEaguLCEaGaY1dxw
b+J00bG60MkhiUvmFI064DsDqweyzgNJh76TzGTX2NnmL6dGdmmOTllPXDhhK1cM4GOhXsWfWf2v
pw73IfAVELOFY0RF4fqkoH1A4AhBqzFwkQDg1rpa2irQDuDeNLhgDUx8u1Agt8T2gC7KTN1H6/GI
TFDHSH7AmgodOAHY/nceQjO7ca2zedHQ7OyBBMTFQoc3qTh2Rd4I0ZkH2G/KrOxcqmZQudUaK9ft
fsCcgRpXAw8VCMjpS7QdCkFSmCg+KydU6/RQTH+RAxVjQE48YnlrWMN43T54UfhBPwaYjsW5GEsv
mZokIHRKkONsAApvHz7F7Wj8MNBGyYCFDxzQelrvgCo5JX5maYb7Z40uheKczyooeNaB7wzgYjpz
pIoN2wxCGp/lZ4gQQ36ldGvbaF/vm/llzbre+ddmqLi4RzmNxICVnVFncSTk2UdU8UPjc9L5DYH4
iwj5wBYApghdN4L+/lwaAVryVz7iJoVBjZU6HSkCFgVqLPG5fAtcBh09gLPrLVz3hDY70RyspwkK
Rr1Z6qWj6nCuKZg2WT1fiV+WdvPllFPXmRxnXCCzmHJFH7mDoKBqhWr/LiGn++O9vTfwlJwjQg46
5/zNzkI7miznSYPsOZKCah7qtYHKKjCrXr9BVvm+sd93Ib3Cl9aoUVVtGxW9X8fn+k9ioWJiA5Jr
+tCeQjHfUOzMwlTbJTqnBnMyP48NOBVlCAtHTrGXDGLUZqPX77KO+geEHFkH7yfjByJWLgOgeqJr
aMyC/sNmTT2TxpD/7n8FpRhwGYF0/gadEMZxRxJejM+dLUCKaAPcnKvorTfZvMUDYzIa7LYxy03l
QHDSO7Z2b8t6sWFtIcXd+ycz8+0w6KfIZJ5C5/6ULq4fbid4h7n/VZkD0ouwZ+gb3BbR/Gmtpseq
24Ato6k4F42wJShEM/Z4397S8QDmBrz+SCsBCUrZ49VEA+1XlZyLWt7kU2oU/kZmlD2zluS7TePi
IF5aorwBaSs86AZYYqHpbkMuuGptX9mlFfSngDLW39g1LPHa2KijHxKtFJi8xNjaSY/Dp3Z47KJB
b1bSl3R9C9sJFbT58gVHBiCOLBVQRIDmcUXCxGdeAcZul6XnAMHotAlBTg7tSL0VEY9Ou45xeyc5
cVDX/q7XfPrtWPENM34K9xjiKJk6iezUhxLHRMlZhma3cvBBpFg98Nzn/d2yOFTgeZAhAyknLi5q
qAM/4NXNJsl5sLWD8F5Z2Q94LE1+k1iK07jEgtY7OphX0tArZm+SDz3IVoICQLtzs28d0Su82mxt
zZq2rc3a5VYx4XkO/Mpgb102AkScwjk1iNwujY5O06BPE35IziFj+w/iY524o4/0ArfCcEXT18z7
Z+5JQ/PMzPAoy9Q+ZSO8e8uATc/TvvbeZr4aBPqRFdsTQO9H52m/f3W+n76//bf+kByYUu/WKIIW
hoq88lyUl3F9IOl77XWyTItBalHlZ/8jt5k/nJWsXsS3WTKMcta8AB4U4AKRDrvHkqv8jgz5edyK
L+1HeAg+whOKJy5zHP82Vn/yX+FYH6AsXpRmvHZGZ+9yfVPBOvhxkOKFbiWIOq5HiFbIJqtCIT+X
5rBHRWAXOK+coeo5bvr0YVx7U8/ZsHvmKLfKjUmXJpIMc5vMzbyBMzKD3WiPZCdvUjNxBbN6lh5r
u7E0p3GiU/6snX2LddtXJdZRn35Pn9cioYWMwvUUUA6Y1aKYKbX5m0zWKtE3VjmhLVm9yZuF7YPf
+L6vuA2rr81Ru7osO2gMFgq025hGn1RPSB+k8YCqukaehd5I18Ars4e7N+WUBwTgWBlA8pCfWf+R
78DiWu0iCIXeH9T80ZQRgF7R0izNulhwg9fbKEI7uqAQNjzX5JPlXsu1NNfCIACUQNgGpVM8gumO
sC7Xig4M9OFZUv6ijZnJnchfo+RaOOyI+lHJnMnoRFzK12MYpEwbRLmIzwfBFK0jr9dracmFUVxZ
oNwJ0pI545ewwAXHAvzBavzEpQ/s6BTSX5W3i7MY7IaPwuiOIMY0UMG9v0g00GZ2qBf2b64L1KMy
nh9hX/wIKqN/Sb4le9qln70ZPOiCO8aWuInKTfkM9bY1KPrCRYx5haIBOjPmngcqTy7mudAKpMKj
J9N7PHdc4snNv9yFCDKQiYcRHgQN4k1DC9hKIuB2g+IcjOCLBkMmcqIrU0ifXtoEdXrz1kf7WwYT
+b7/Yb4wnJfqhf+TbcNThNeStEVX5PQD0uqn/syueM8bhME/xtFTgZnEGOkcA8SRSKGOMYyfwWX/
GhrhSd6nFvOE4xDqa3cDvVtpa/N5uQi5k2KoymG2VkypOTT7zJ/Q07uSJafj+tkIol9A2+ZaMUgn
ro3EnTZVrcgWcL6qbFfPSWYMIBPd9St2bt72tKF5f16MpuqbLCurqTgLOkiEg13xnO64bfmoumuX
3KopauLkiS1VfsKYmJ3/UG7SA/Rc9+ExhibH/d24tEKXk0d5rEpL4HhlGFLAyiqi60HexMnKdbW4
6VDYEVEDRggEBr/riQPMU0h8jivO/Va00KjUfZav2nM8y0s/SbG+2mhIFzSwUEh3gt0IqUik7miq
KwIvVs5ByRmNvqneH2tPPSDW3Ak/0WHNKS3svitb1Eo1E9MGIbDg52QXbRvddyu7fV2TMZh/yeXd
SA+IWqVQVgdQn8JIuEmfBJc98Pu1Lbc4DsB/0b+A1yTKXtdrFPldwidlBVr6r/6P8Bh+CgTs6/6f
+9uN7l6YH3G45NEjAbwopHzpcjgvJSknaEV1Tt/Qfbo7OrY97HTEio++/mp4Lqiw3fsmF+YOFlVA
99GegWou5R4yrU/agK2rc3YMQFd5aBxsu3/HfjGPCpn9GbmPzaYodKEuyJmkKhiGnFnuIU41QG6N
IAhWLo6FozrnbAFqZ9FGIqvU1Z8IacZ1ZVifI24TAxuWhI4KGMH92aKjMPz2+bUNxuvfN5NI7TQp
hUhQWeVAhiglSo4pgNFFm66CzW/287UVaihsy+R9wcKKGJ7ADaYXwxoL7A3845+BgJEHjI6Q8tKo
kFwq1CiufZhouS2EflhGs2Ue7dxISD2VIzi/GqMrDC3YMoJeofyVr2yJxYlEKzk2nIqHEV114RI5
kYQgq89D12gAJFeZ0RL0At9frpsy9e8wkZ3A1YfqOY7V9bGVwtYfxwDgGsKZYMqGDlcxGXk3cyAD
IMm/sclHN320tRmCJkVa2ZF0QDYbB3BvduzQ9gBs8dr4xGQA9vlAZ5QjcSX21Zdja+RfID22Mszb
rX9tiAqZOADYxrhX6nOToz4tcnpXPklr19RNXZQeDuUpGIkr5LAABGLGsH/a9cPwGXzntYHsnQuM
EqqCkVk6rtKDCJeYHq9vQ1CpSeacfw+Qaj/NzGr313dpF/FgoAXzMmooN6XqcCqkLOPK5lwrUXgE
Ib1mTlNYr7jIm6LJ78hBloFLBAzaGu2VlWmcQlVlGpQT1C23y46mzRogMd6BidYBAhU0IDtUfcGQ
p21Woqpf+Nf13Ya1vbBNpQ/aqkMXjwbbUBd7fUA5GqrqZCNvu0NtIydsF5s/hZ2ZL6yp2ql1+nt/
gm8qKfTQ+es9nHalwLVB0J4BwLTRsnsA34fOOuXGT3Vk2W3JGVzF6G2UMY78fnjMt2t17xuUAP0J
9DHqs6FnBcxAoBpF86mgkWbrK29NaCuvsWhw4azfYSeVXnNOzkxO1miWYLL531Go9L7Yt4kuK8U+
ShizQP8vKQyZMTMNfzsd28Aphm9QlOkgG2oLV2Pt+xO4EKoiGQHkOy4lDhA3miZZ6mM5jFqgR4LS
iMp9HVgys2Pc+jV/0PZrl/nSecDNN/OJ4n6C77lerbLlWAizsO2Zbf90IiR8+si8P54ln4awBKUL
yKuDfIcK8qM4EpUhTtpzWEMXYGiKfENylRgsutx1AOCrFXs3yft59ZHcRg8HBzIxjgbc1WOipEya
tXi+SPpDfJIe3BMAbT/3h/VbbaCP2aUZepOB1TBnYpgZnXjPb6WT9MXtbPuBM+Un4vp7R/rQHV0/
dvpxo1nxH4vZeB501z+8FoiPUwky95+Vof82/d37pnm1Lx5ULKknSWvxTeDOStRdrABYdmRDW0Md
A/VE5BK97Bl1rfI8SXb7lidgXiiBx1bMyh1DU6yt5hkkWdxPw21q/lMzeQk80v5ohmsZMH5xW1ys
EnU3kKxu8qZO2zOf7OruQSgNFxMCQW1Dm2lDeyjB/aCxWI+t2CKOwR9NL10TLP/FM9ybL2pv8kPH
Mjy648995oyJA1h6wX4CsRUQQ3MZzaulrZZ5WX+oykkX+l1abiL2s0TDVaroqJiggR+0J5B7Sh4U
YmqyOWrHDmj3xBLxYBa3PW9nvcH0P+WG9DqX6xzjkORQgOFdNbTE4qDTWoK05ymGwkJZG/4o6/gf
U/RVfSfggdirpTXJtrCJvuIg2qkBEM16MPgrl+JvPpuaB/TQoXQAViyk2mjAZK3VXTjJbX1++zh8
AjaDXudNpedPIOOI9BrF57kAjfw+A2b6wIrN+acw8N/4SwawosfHrbVl9e2f1H0WLFaPcbWfQisE
7GpE0vqfn97NDZyB+8dw4SnMK7jMkVtCWCpAK/16y7eEZNmgjAgLQefOsl+R3D6Ir/EfhXFlzc5J
c2ZalwWqNSb2fdMLOxi1AR5wFkTDiEipHSwUUeojcdecewkCrfVUfYix9sbGwYMWTWssfUu3ggJu
EmRjQGs/A0CuxynEJMpbeQbuCukuG8+1VJslK5oK0tPyGxi4QKxeV2vpyaVg4sosdUIqoWIhaQez
2uFF08snsdLTE6j7n2WzB3hNsEDzqzMbFqpvPcrf9S530DK3klO5KQfApaOmM2eZ5wcb9uj14Hsl
KkWmA26TZ7foZlVtPg7M5nk8VeDPFYBSsPBGPIilc3+F519LHwu0FKDtGSCiuQHx2mw2xplIWIQy
jPRQzAQE/BpwaHlkFyao+WXCCmmpwW/OFQd2E6iogkSaD50usBNmC322EhFw/9k5Qf9yf2wLiQPM
6YVlKj8hQ7hOy0IMbqZ7JBsWhI8AU4LoEUR8LZaTMwjuqcDU8LMGxrgpkv4u6IVxKuzgxSCf2jAE
QvZB3HYnCMWBPG4bwq0AEM+/oTlrcCp7XGvvvEEN0napd3Kv+CRQGUx3bRHgNcDSZnDADSZ7CTB4
IcObxNcLOwcFoQb0C79SPV16XF7OOf0s0DI/6AoB5plduWce0bx/HF6VR+VhcNpP7Sl8WMvc/T+r
PGtWI0UN7QtqlUnAd3Iw4OT4g569JMfyFNqTqxnFV4jBh3oW6cy7cD7VFhvomek/qtb9fbbooFGb
/s8XUEvNCoAVZCKWuhQsJTV8p0Ym3k3YHSh2fF4HYV1lsf3fFau3NYF5d2sooM7tdpxKRWcqw/q5
UCMS4r6GjSwD166LH6wlCnYUbBLDZ5+4cQ8FmfYkpmdwFDEmbzTJynrP/uHWf/z3I2i3VUspG8qY
fDVteyvk4Kv7SEAtSS5f74930VPNJAp4LqjQXaQsacGg8UUpob9i+uZBNUAa476BeZVuhnJhgHKF
mlC2Sqyw4A3aM2+SK+EttJue5ZUJW7zlxAszlDvkJpIrQs9BHOlH+GLekm/tWd2Lpwqq7isDWt6X
F6aokzGNeTlFAkxNrc5/TDgKD2loVMAM79j98KD1evN+fw5pEdGZWxcAefwBKVHAueiEo8JOkMHL
cPzLSCfvAC+9Z1tJ2vbm8JLEOqgSztlrkOto0FgxPO92evUuDGtUUkusWQZhBVifRLzDyV52tDdt
Vz1weBX8ZHb0lJj3DS65nTmLhUsTcRE2JbWOcY421JzHo6+pHvCuDmXiSPEzEZ+hkuw2A3i2ziX0
wVO9YkZ9YF1RNEgu6CE6g4otyXwjT3K3yO2iXlv2ham4+jJq2SETInD+iHeHGLt8tZPQgtI9hfx7
npji9OgzdvXePEzbNP68PyU3DolD4xyQyCgGzI9SuhOZqGHftAinPDSkaUD7y6DkDI7t+FT5xOJ6
3xjHNfD4bcoWwEpobM8rALU25ISu45coqEVUz8vaC5lDMHq+xpiDeMgbwHbIdnwNZRAp78EFLPQ6
8mDx6LDt9/1R3ybC8AnABqD1TebAzcVS012UahhGWlN7rYK+Y51pjJH9SPnGCgvW5iTGkBU8tx6j
cZNWGyU0q+yJZ36mcUTvVnXQnJz8DRgdWrUts7IgNx5t/jK0IWlQcMElRDMtTlLTEjSO1p5Qh2Yn
7ivmp6nP/fjWyBDHxXV5fyZu7oLZnAzhFkTw8AO/J+biad4UGSPwQl97cpAYYrjThghU6k/3jdyG
k5QV/nrFC0nN0lEeaq/PfpSm05tGMbUO0nkskkjsEWqsMe/mfmZUrZtPz0MUrZyv5QW/GOd8/i7G
CeZbSQrQ/+y1lRGHuaMwjRVXuaEw46aeCpOD9EVS6hOqlMn7+1DtxeSjaZ4bqbb80PSLrahAvSp+
QgMaF+Tu/flZXATkY7EhwcvD0vHXrG0TyfFUexNQCG3gDn5tpN3m3xtBvgudX0DMg3abOnWtqkak
Ufza61Tms64j4ibKlDooq69xO9wmOrHcUC3Ai30+XMBRX092LbRh05Zc43Vs8yFHvhUMD1MEqLLo
8AE450RkKXac4OaZWQvHrj0Kw1Zq3eip2sU+WqiyZj+lp5C3Q/QSfERGbPVoiM38Q1dtis4pFL3n
DJBuVNUaaGNxn8yh2YwC5QTQBF9/ejEksgqd1MZLGG6X9JLF9J0+huMxQoeLWIhGpj4x9Y+PhQLH
Leo9n3iH6zVUJyPAizMIqaQ2/9bifdKUZiqyUBpdU3W9DREwvSDVA8EnMJUQu6duMXEc4yqT+sar
ejPkAIUrcrD+p77VEb06KX+B4xxXbs6Fa+LKJOUvwZMUSDKBydDosocWkCNmOAqj1+Ghkv/pV5sG
5814FRnMQ5zhuCiHoCGSLndFcJBIOgWt1/40DbrjZV07Zv5xfOoHoiNOdaM1bsiFMwj6BA78RtCg
mcuv1ws/CICq5lI/eEjoTGZW9mgaCfjEqFklXOGendeHGtzs3ZFGR+8xWg2oqJgtNBJy4zR4gF2Z
JUibOC0wisptgxUytsUxXRiiNjPX8QEpG3bwusZR0lJv4m078is3yPy190ZD7Ua1rnHH1hhNn7wG
8Wfpv9z3W7eJc0Qol9NF7T3IW8tRHMCAxOlQie9aIxxt9Eag8imb1fTYvXQr8f7tAoHIYPZgYHYC
npgudYh8myaKHw5eUUSFE0plsmt6JOvUaSwAT+fX5BJv73xUONBFg4QdGoDBbnS99yZfioHKIIMX
RIrbHFIRwoh+bUE+yJwSbPggXmsDv100YBgAz5hle5C+o5uwO1EYOdTjBi9VNWROI/R8JzlY2VeW
bv7w670xa6nhYQHaXZxo+iIYU6kN1UjCRHaVsiFpptqAMvBGz5aJ2ZKsdAeGSdyU4G1Rj/lPp7aj
FQ1KpwfZEFggHgt09Jl0NlB6gaUmQ+oIAVnLMy9+5SyTNmfyVHTnX09/1EmRVgnh6GllDz2+yGAB
POR61VR7O9bWaACWph5e7T/WqMWuNa2W+BFxb1cVZlBLrljnK+jRpQHN4n8I7H+Ffaj7d0Rasu3F
ZPQE4L3850jCNnqQhReWO95fYP7m2QKuCxEHZRYYR+yiUl4zSf1IErN29MKysEHIxRIbhHd6DB2U
A3lSAvQ4qK+h2psV8NvhTGR6zAIn1nagOijRgNx9Se95pOjqTMoxfN7/ulv3ByKO34I6dMWQjqem
oVeUTBurfvSqJNhHEtAgWjXqVZinK9Hl0pICEq/OykSoJ9KzIBetwvdMM3qT2jwGInH5LHy+P5ZF
E2iinGWvUT6kJWQVRmxrscdYQi7EkyXnJAyGnVYGshBaYMoAh8WlNHfD0uiwsZC5isjS6BV+Puk+
/IITKFxjEqlooCGmjq9SVHduzoTEyMaxtmRgobcNIbWRNTG/4j+WFhDvM9CJ4sWOg0k9G9K0L0oS
c6Mn1cpBwsZJ2+wAfiPn/twuuHu8fKGRBzouFLdpVFeaKtgbMjt6UR8ec9BiJFNuEfIHPN/3DS2d
S+iUoKyN9y8yLVQIPkm1zFdCMoHYM/4miWbm+ENHqcjkJ+1cNfVaeeY2bMOb/sIgdQKahg8EtQ9g
sG2cnosNrvwS83PKArut8+qX0K2McHEDyag+gVQF0Hs4/WtfOsVgjc+AVfKyeMu1gslzW19OQWnW
6AGe1YH4d2xFe5yCg8LGmzoPVp5SS+cEHYkgUZ0zRwgir+33MVcJBSGTBxjlZBAhKB2GF8KVYd4m
7OH3oKGD8h4COLyo5p178ZwcSchk4GZG8kJJXK40u9Ek4C9tTD+T9fgkKA46l0HD5ZSM5pRtZULO
bQdqnxrV2Sj56GU3zqotaYTT/R12m6mcPwzNOZAr40C48QuDufiwjK8bkkv4sIE5yECy8IIRMhZf
HbhnobQj6aNfy/HOQ6XveEwEMEVAZ6P9idrUvIhq+UyGidMTWAzEhACr2OTp2gtk6ZDObbkyXjwc
0kbUjPN8rg3goZ28YehSdJjHoLBQK6LLIRiU+vDv/XlciMgQfIPMCRkqbGR5vvcuprEJy0QbmoD1
uKJhnSJKntWUkQw2EABuz+PMyQinWJ04rHWvLJxYGNZUWQQ3AMfSsQgAqKo4QjbV4078lpx7h++N
Kd82P1z7fn+IC+t2ZYmKQzI2E7gyxhC1LN9UEng/wC0ZjsrTfTNLA0KxY2ZCm5sqaYcgZumkNXkx
eupDauCMVC/HQjKE0CjWuLuX1uzSEnVbjDnkxvwClkhia/I3kIQGYb0ETdyseq7X1C+XxgXgEDY9
sOe31GqQOmT7WCOjp7CppYQBsFicKajmqGY6yx7zEgVS/3x/LpdGiEfJjMYEL85N6xRPpqDXwPLr
ETQliN6Ivm5Qx+VgqLS7eAWvt2aLOgFpoKp+quHuZQ32sQCUH1wV/K5YsbLkSNEtADg1tJbnhi3q
WItNoWRqJY7eqAGD2BaHos9NaYhtP5Y3SbqPGYsAhNI/SVHv5FPzwiDj4P/V5EdWMiKk571R/dtO
X/cnesHZXH0V9SIYGK5nmAhh0BCg7VntNnwMdhwQhCWxpN83tTjPFxNAHUNfxSFkW6RSAh4U43WO
qg8f/EVNTtewcyFYptZkxeRCGIKSK9TS0CMPJ0PHO2MeJDGEruGxG9bzA6f0WUsLN136KcnW/dEt
OZmZaRFqK7gZ0CB77Ud9bko6IhSTB3xd6/a+OtqMiKdgLEzV5r6phbICELQYEwf47Ow+qR1bjDL8
5lROXpKeCP+SJd+p8tUc1NgEQXxDXlLmNS93TWYCVgkqu3+p2DprtaA1ABcvDqYCXAZ1D7IqU/dh
OmJWxSFxsrz+UqMpsKY6SVfWb8n1ILmK22F+rqJwcz2pPLj7tJHDjdsPRnYUTsV4EHaQiwXLgR2E
axt0aQkvrVEblAxTGTCFPHlShdpjB5ywCknINlh5s94i7+ZsBC52dFXgRYkmjutRNSMC9EBkJk/s
zGwCwbyulZ6mveek1CHVok+lFUtuxxCjj/+S2vSRHUmefEGPk21Vbyo+1uN9kJYGP0F47ByVKri4
lQc5X3mULB1YZF8BSkP/KhIb1Dr7QyUOquRPHkDbrC4Q4amNEzQZJIQztDDqzDpjiVGozf+QJUKb
ATI2yItCR5BO+1ZjXdYKyPM85S0husjXphoAJb7JKojCvt4/TAuLjigLJW/EkoCj0+2DCZqdRjz+
WC8Ek6DFhRmnl00RWaRNS/e+KWF+ElABJMpckggvgUwRGCCuFz6Otb6XlZ7zVCU4yymbmYWPyDkd
ON6YRsJaEoNe5IEw6OafZFBUShNnt4TN3ACO7EiiId8nMlQFp1ZOdiqiX1vput4WoijQSaq1DzEv
5qaacmRfJoVq5aQtUyQPfe5N6IbWQrZZsICFyJ7SkQ2PQxhAaTXtoNWNlq8VL7Vws/zW21U8jdCi
LFK7vGybKg7bXPCKdp815CEbn9QaJQNVXdmmS+7w0hLtj7IwKqqpSwUvg7gigbJVMSESIlaYFy4X
PSop6MG6yEhCvRADO/4Y/V2bj7oyMO/3F1i8XV98iIw3Iauh4Vad//0ilm5R+yOahg9hudysRSTY
1wBxt7gtHItLE/N2vjDRMNk0aHkieIm0k4tHhaDHALFE3/KOMuyH+lEBEhBJ1XTcN/JoQGMjjS0B
qJ/4+L+MFc8h3Oi49Oi2Ki6pk7qRK8GTWGYvMJ2hJNHpvonfiJk6Lxjsf21QWygmLcs1TSl4o5EL
Zio7mVGkhuKQbUKsyjfTt/sGl9fvP/bojcR36LBKM4wpQuodks86UNj3LSy8WiHlwmkzFEGa2Tuo
IQkDKSc1Z0SvHjaD/FOLr40ujt+tb2dfFW8x9n17t94N5tD+hvLL7HVY6gKtG34iIVj6POxMO8oP
Q+ayab1i5HbaIAEC4fZZkh6dNjTPAVTXazkBlafXh+heH/MGtNyoKpn3hzLPzPVmAP8AnOdcS8If
tII7U2dKUDCy5DW2XIFHftozBhN5RHp75qCtct/YwryhsxJtIGjCRraTVvVKky6okyiQPLnK9hWg
Y4yZC92/RtVy6EpF8ghlCSCnb7JkZFDYXlBqDMkviV1zDTlKcQMqWHZM9vkQQrBWnFS7SnrO7UsF
fG+tEj4qQlM4FR8Ubi8l8cpa3kbM+KTfhBIufVyJ1BVFphj0RF0pebWlKm8Mq1fiVw+4GePcn+B5
412vJlrssDNkEBKDT++GSqqZZHCS15w3hSYEsvXiS4YM/LjW5XC7jiIQ4nhzzQIEaK+hhhPOHEhj
JnN4QVapA041KMwTQbOQTyPu/RHd8EyjwARb87kWUAcE1ObaNWu4QlmpljiPm17LPsebziThAI2y
2Jo+mdZOEtbsa6tTIqOtzl15VDkbPYyNOgGE5eRdaWqgr4TadCLqRbGJmL8R9zhWFhHNJDSZ8KVa
CX1+CULoRQDxBHjiZ5wEGpCuv7iSwQgfoarl9eDYaqDySXY9U9gMvkjNvsrqTTQU6D5yZHC7hjMq
ZDdzAA9BtG6AhFbnJ/SqHML+7xB91wFGZZP2QKpXPkZGIPpbMKUjj4/VvgLcpBSglFQ+oA5phIX2
B7xW92f/1jsAXiVi3uFcUTigfRDX9T2Zlew8jtkqWaH3Y6Gj0VEloV1MLwMUuseVy+K2zw7rjcCR
BYYCGwwX1fXsDX2QczH+xcuOJfOulqGRpWYuAUI1PWsT+4mUTNkd836f4FXGAnjFxqrePXLH/EWq
J8iPD5uwt1gpNvxO2RSjEcdm0K4hARcuUbAogY547jADFTJ90tSqSLp+DEWvJ75m8UqS2ZXPYUXH
qvYKsWT1smB84NLETvfVQnYZYMPR9Np3P/eXaCFjji+B8iYUm8AmydLP1oTUmRww0SyEPQsUWwrz
3qDdu1ZjnQNhcfqIKdpVsV2uSZLfbo5rw1RcxjaJItQipiDRSlBYjgXaazK8mY1M2zLJUx3+H2nn
1SM3skTpX0SA3rySrKo2KrZTy70QMjP03vPX78eexaKLTRShu8DF4A40UFQmMyPDnHNiJ8PbXCkF
M4rSqH5zwVZRmm8KEnCrWn8KPxXh524a0Bo/CU8xxU6BO9TmtjbYjaUcxXIHcbFRZkKBGsfKbImF
Pr3GXSdK5gtB3+lPihHZUabYlvpj8IHL4H3EMHKiFFXLY10elMYOfhuNXdSHMr2x/PJmUs+MXwyC
9GCZ487v+viuLD9rGaVIpxb67+oTyGbU5rE66E+CJt8ozW0ZoMA9S25eaEf/7+G2kqZIy8jjpTyC
DvjqavahpA6KNhlPHXzb6lONLOtSt4ynYxy/TCCNH+rhXKi3YTzdG9Je2PrxbWPkOo6BGg3f/0Mh
uBtymjFWbzy1ymFAVVP3X/r4U9y9pP2ftHo2voyoc+djfJoX0tlXMGLTuMPVX961S89++RPkS98k
Qvqux2gwnvTSkYSjnHwB5UqZ9my29zGS5Ndv9sdX9tLaqh6lmNKcC8JsPJFo685QMh3KKCdQK2ax
VxrYAFhiC/GDt6lzlIhXbbchb+ewzVTjaQxhcJZfQpp8+r00gxpXi/aWOkgMxMNwU/+cdI/X17n5
Yd/ZXu0qY4RixHAV48kyTlH5WPjPQfpp2HEebzd09e3AkChck0UF4YPzACyh5U2qxM+qIHJCqtRX
Izcw/B7RhbyJK8IEiZZ1WymgR6IWeeBz1Ujj16gMysqOoV37N6PYRD8rZuN8FSyLATa0c3Ivzkak
I/piYiySxX8cuLmYwgDpozD3b9okFk2nnNPZZC4HqGG3DwbjH3jQUekgDlwwqXyU6ldTG7JvajgJ
P4t5qTtwC2bjFCsZ0YE2zIZ+hzoJ4Y6qlhQkpQj0oSPk6vKXtkLqDEmb/mznhjFIyIugjar4TGRK
ayBPepiMXwex8wdmFOs9nFBFypiypsALKphRmTuJnhXfYmPsyP20QnjMUA9DkoxWrOZMkT+Zj2NN
lvAPiugKh2AYqZWANZ9+1dnQ5PaY+Vruzfi6r13TpWjWQxD5lEhpWjll7WcuQmcDaoadmY7ocbXC
p1lUAuZUUctrXJ29SdxBm4dfuh42mdNkPW2eTpYL6yTMmhr8zKwSjyN2WlEdo0JFznPKil55nRo1
/TT5YOF2ugobN88k6GGU0KKvSU3p8p7zAjWhnMXRM4LBjzHlyiD5KRjjn+vnfnHOqxNJv4K/H00Y
HeTu6s5lWoaqUmDFz4KmfYW85ZlDtDe0fONu0TYDWMPkP4tUdfnzd4UNX5H6QB0FqlxZ7PThfTbc
mdbo1v3n62vZtIMl5lShLQG18tKOAPkLldc0eW5jSm1BeDSje9UH+h7tfJrVi4eM+5I5LsJ5KHhR
zlwZilMxHunQV97URIesDkH+BI42REf4Toq245lWX+g/Y3T9+DqoanAQLlcVRJ3PVCKp8tBhKwgy
8vwUmK3lXt+7rSUhUgdMEIwKYvgrK0WbNb5hRbVXKg7Erxtzkk4VdNu+eQU06Fw3tubqLTr4y0D4
JX6SKamti//sr2ANFvPpLfN2IYhZKHlMXW4n7YN2yg56+cOfP+Xc8Mz4EVt70xc/rnXp45iMsSGE
IJJadvzdeRTFgTaLEpde2le2EfzAETjKdAu3xLWAN1xf68fPd2lsFS92SSFMSZmUXt4yV7bWCAt2
4q91kfRtqoBEu4gsAH186kGX6xHqqM2M3kw8hs8fCyRR1NvqH+2mcWj1OQjz97YU3lV7fM/Vbfu/
VoFDIo1FdWiNa0pMfVBqdKM9id7x2IBlx+uiYvQpM8qn63u4coUfTK1cYScgAcXMtcQr3SaOXNN4
TniR/v9srA6FUMdCrTKQ2csHxlSi2ROhUxplzDgp2vbLdVsbB1ABefP/tm71wTIzHbJStBIvCxhp
UNxWKQfQvBehL87mTiVqz9bqYtemqYFN5DOJT4V+1MYv7a+gMJ0028vE1pnRh6+0/JJ310obZ3jP
GZb0+AZdpxElGCsdUVFXwpcwrF0mbWTxpyF9GAK/hPxgHv+HXWXcNcUOygRIml7at1q/Cwm7OJAD
oghB/TVuhqNISpAGjAMrXq9bWyWeb6uF+sU8ikV/BSLDpbXWmGZ9FJPUS6tznJ+78qQmbouKcXKG
nqKKf66b29zd9/aW3/Nud41ULqYMQTovQUFCPOTuw/NvqD6HDFWPHVOrXtZ6aeoqxZLnBmG1JCVp
B71c3Gfhv2N76iyqGN0RLL6tNK1tCbVdjv2O6a3DCl1MAn/KB6QTfbnIpJ5MZSbc9OpRcCM7UD3T
nOw6/52EO4dl02m+N7W6F2FSGWpdYGqcv86xM0s+mIX+6Bf3Ecc3mU6K4QbzYAtyCWWmciL/qDej
3Yh7jfA1n/O/7X636NW9CX117jS9wPPcVt5w6F1Bslt3OHTP+UP4IH8PzsNje5gJPiObcpuTj061
p5WweZrf/YbVaTbVpAJkyW6owTfej/mb4XvC6HSfs99ivvNe7dlanWQ/TRJrMMvUM4JTHpZ2ONkq
1NDKzv7oxlHr9yBV68bafxsMeBpc30LmWkOoid9kXzK61JuF43yE8DQKvzLSrGy+keZnofvDlEAG
IOtfGBLqzvVh6o66v3Oy192htx8BaR69i0Vfj5jn8mg3Yh1Nsc4OZ5UjK6fxPvuWydDB7OrPjNhL
4e5c4uWSvgvs/7OHewI6i5fiNl3aq6EkZEabZl5awsq1NdEaAzuPpah1griXOpBABr0Wo++Kf7M4
yBl1LYppDnvVqL5c/y1bt5oSNGHjMh2OyO/ypzTxOLZixQHX1OZIx1vmTk8IrRQPI8nYdVtbocJ7
W6vLVImxHhhslKeVT0HzmgqPgvV3BZj/dpYmMB0Bog4+6eVyEkUvuw5AjGclgxtD96QSgiCdPTVu
PX43/xZc9WYPEDL7R9+G+t+qNKG3ojrnfZV6/nwODE+M/tH126C/n/Qfg3Vzffs2n5klHWTe6zIT
aE2wjMLILCZRwFjzZYJHmtm9xACSfrSVXLJFwc4D3REq7SDPvyd9xzMsXmZ9ZsHPvSHYqY+sacOF
Qoc/7JPME0Qq7ll4FoIjrUF76BJHMA+7UPYtezCo4aoCgsTc6k7WgaJQ9xgzr47EO024l2rB8an8
oPyTW07bdXuk0i3XB+FxuQdsLXWgy6Ojpr1YMYg44xEv9dhu/ad/ppD//yVoPoPK3bkLW8tDqg3p
KeYtIE+yOqij0c2mGFgZfs+3qXUATbLTMne0aHb6/KUI/Z1UdV2hXo4q1QqgkJAuSPHWsCIjDSSp
bgQKMXP0pPu8YYVCn+tV6e5b5TMzsqFq+edBsUsNKaspd+RPQf8YZOK5nHunqeD4RL+F6G5vBNV6
6MR/P4yJE9wgMLyU7y833gqYIRz4aeGZeXwLV+q+bqtfilX+0fIbk2GlAwdOA/aNmsOpEmSnJhEN
7SAkfJVUpiLUuiPW86MQn9pdsYwN97hIL9Hf4tcBqVm5RwVKqqIzst4z9H9Gf3qYAYExNLpnTHUg
POdx4iIdP0M16xFk8m9Us3OEjJGj/e0Mk34W9zKhxd7qFqqQ3SgJASxYWqyXexVnteoLQ5B5vuk7
mtqVDtMUztEAM6YMXq77m821v7O1ctd1n4u6P6tLLOAK3YkiklOx8U3qZoa+8wTvrWt1+bIgSs3G
NHgaoFIoJX2wF0Fsj/mwk61uPfUcf+p2oKoXVcZVgBMvbMXCwo3Vg3zKExXEEm3LyErcKREdBom6
YaocZyj5RpZ8vr6hG+8fthcIItcPXN9qQ9EzR1gLUSAv6MDvRcZtMtWv1i6IYl2rf7tQ4HdkCFaM
H8C/XB4SKekFo/GbzFOi+Fw340GMhk9d8NIZv9LAclsdaJrqDn50EzTDT1V9Ta296XnLnV2fU+CU
IlhLY6krrpKFqquVefbzzMtFhA+6kSG7U4vw6PUN3XDZKoKhwNyALCKDt3p9+6gpxKRloYj4/RGl
6qWZ2vus/TxBT48m8awF8ncl147XrW6dVYgGvITQKNQP0lJy2WtqlVaZVwTIO7TqbUrBOdDBVgfT
jtPeOjEL/B8wPmv8IG8k09FqBqYFeGEjSrbZWcIhbSz5AHd9T/Fu09Tb04CaEjWj1XvbKDSxo7Bb
TOWHMVAIA5vmU0SlYOeqbxtaPhu4TwSJV+5+0QVvI2PIvEhR7aB9pV3m/q0C1dsVoHZONxaIqU4h
8fIKKIIaZoVF9CDIgwn2Q/7DuAoGAQPOc6+fhq2TTnt14Tmj9wJI6tKSnxWlWPqEDbUAkcZ8KqK/
ZOwsawGfAZEKqXMkI9ZIAq3vqchXRe7Vc1/4d9nYAgrxoTrA/Zpa/zYUUPaxBX+yYldAxPzE6yRm
h+vL3PhqlJ8l2uqU1uENra5apcRQ0tqeblbyrJqUMjvbmsOb60a2QgEaKvSPkQsCBPVhxlWRhqZe
VYUXZe5X69AvunyG8+i9fj0g7Gp/6VDY3OuAbBW83xtdl1Ss0sxUyHKFlzS1W1lOFd6MtOqmAq28
+La1nLGn93fw1Zsy+VJHd4KwlxhtBIPa0pwHzgKjDvrN5Rnqi3SRjEhyL6lF/YhAt3+oSxXhukE/
UCUvj7Veg7FVyr1q+9ZTAbRPoa9LmVZDOu7SchaNhRzyD4/nqvxZie1wqxej6ohiMdxGLZ1EwZLi
Uzkxk492FF1mC75YJMXZU65LTF9V8j1Y49ZmMGrN4JTh+fhhlz+JXpSSloZVeJWAlG9dWNKhIRi6
k8tKvAsq1ATqoZxcTQ335ixunXEd+Rom5hoQoNbURjGc+iwz89ITtPnol7CQY2eqxNP1Q74RVtEq
WqCobPgCGblcn2iF89jOReF1/qGqfsr9zddB+3e3BrplBpEnQHE4Wiorqy8rFtnI61izjWXCV0xj
4sVRvB1m5aHoZ82l8rCH/9h4jmkcEdosOQ2uYhVbzVk4ZjlTc712UO6k/EEismpT41wokqulN/1J
tPKdCGDr8r63uUaD5SUDldu+Wmy+mME5En/05nMH/zijFJcqD2rcOI38OEeqm+Wf66A47cKcNl6A
pV+20JFNOlfrsY6W5At1MfclyRTN9fFHU+wFrcv9X0VTaKdJIoEr3HxQCqsjk4pDkldD6VVwgeMD
mmUD2IDo0PdfhvSLNHV2kH5Ok8MeJmIj0oHqTCxAqQrfvyZp9JM++j7jOb0ulVELUdufStIpTmJE
op2V5t4U7q3zYyALsEjyvKnnrZYpJEUH578gsOrmytYjsbQDvwifpJ6mT2/dVonOVOI+ruxEEsSd
WGvD7xCpvjXaFwjTGiJeUM020Cmh82g1ttaEaFvHaC3Vys0g5Isr3gGcbBwbxBaIgzQeVKbKrPyA
4jN/UClrmo/dV6lrYeL9fcWGkuoC2Sbb0cFVX24nI1cyuZ+5jrGCYkQwlRAxtHF6bJQ08Sx0fd1M
kIOTWQXGTl9rw5Eu5alFjZ72I+34S8uDMg6NWc+lZ0kaRSqr/dR30008/w/9W3zNMvSB8EuhtnFp
B0xqJw1TQq9/Hp0Q/axA2Ql7tmpuy0AedAtxorSkV69RnydZIVtd5TGa587EyfRz61SGa4LrQtP2
OTSaxE6M3h0q0/bb9NiC5r3+YGwdFJnijbQskSd69RMmXQ2sLsorz08iemefmz2xwj0Dq23sG3M2
NC2tvCa/H8WvY7Gnf7MGwy4hrIEqHEI97CNBzioj1UohBCDJh8rTY96f6lvLd1VmTNzIRy1zpQrc
887DsPH8MTKGDECm6gXkfWUxDyvgOVNQeZnfe2kono3s3lcPheKOxfHvv4/G+hatBl72NcM4m0vR
LIum8gqjlg5FM4tOkEY7l3lrPcQmKMYZKjn9+hDoYiIXTalWnlrWTjfLrsg4Zr2JbcUfnsZkT6Zu
w/OTt4OmB1AOR2JNyamHeDSnvqi9JqXjFYx3RqeeFFFI7D2tsi1fwd6ROC215Q+9FyrJIllNUntJ
bFYH1aoeGLNV3OTRP9e/0tYG8n4uIurcJeoil75iTqdubDq1JrhjUIEQelJ5mhAmVsxymRRx3djG
jTKRBjEtFGBBE7wJ4r5rCOtlHSaxnjae7hdfZmsETVftdDq2TBBlgdNB+oAC+SrYSrJhGmgMVl7d
9KmdG3586Lt0j5u7cQ5MwhpWQTWJyGP583cLsXz8XyqBppJr875n7q0wL7LSmdtHp+tbtmGJYBWI
DOTqtw7HpSWBJmuqlEXrZa3pqtGftvgixioUjb/2pgDpFogy+DBqU2t8mCxkZa72ZeExGtF8GDVz
YP4oNc3rq/kYymCFniZIEipx+IXL1YiRHA9SQCiTh/0ndchzV+595BuC1rr14Ro542hCvh8b4WC2
k7Xzan3cS1wtMSmaVDgMaV3LGeu2LHgxC68ZUJhv0lh7Un0jRWV0RAdzRG72+mo3/Pvi26mpAu+g
jLkOFEe5laxQLUtPGYJSsmehlT41C+8ilZhTPzZ5/DA3hAImEsc+8q++/k3vS6m380Erj9d/zMeL
zsfF4/OLOEh8hsutj/QMPpxPFhdJ0xdN1z8p4vdUP3ZN5RjGnlveSKCxhqIbNA9aF4TJl9baJgmH
WiY0T3DQqI02ZfUdDwPPQO1T+WksCgraQl5paDHBwfhm0vOSPw3mIIdgcqGR9kovVE4xzka58wRu
nQIKYFRR+DDyB4nLhrm9RlSJpacn9hQ8tfFTHTkA8P9+u+EFApiCW0I2u9ruuA7QFsx8Yr2m0W+m
oPBPmh8xmAIlC7RJoxchruQdm5srox7KFUbq6gMFqJ9ESA0x4UQLz0gUBPipiIQZVVw6kKt+Xl/g
x7xgKb7Spif+IlBXVl9YylqtQNKb6KiY7KUJYsUTtHFn8hOw1Qy49/dAPlvOg3BdR4GBdiQZ9eWZ
KgifiQFwuk3yIos/SukQGncAq9u7Rv0T63s+/uMLzALfmVt9waFrLMDfmBvi9tGohZtR/w6UaE+V
e+teLlOzl3auAT12edDePSVqDEzeQGsBXKlxGtLg2IzTeezJD+TUE+lnX/9sm+Z470mv8PMfamrd
KERdOXH6zURiInEwO7PV/TMr5i9x+h1Cz79ubtMFkm7hBRSoCh8h4bCAa7RQSq/+lCT/di5kH9NN
fjedbTJT5PX1urmtb0Ynd+mt0MmFzXq5mUnSCU3fqCUAz9E2Gp1ZhoFtTerOqrYuGlNIF0KTiHjt
+uyHgV9ZRjeResAtyRuxdCct+D7O6oug6l+uL2kDCoQ2rsHDtZSQcN3LRXx3QKQGRVQhkTFGHVY2
8ptwKI4jEg2MS1ScWSPFK4/y9MWwXkS4moNG8DY8iMZ5io7Xf8rW2cGraDQ/F+7Uuh6bt2OhpJVZ
edV0kHWvie6b+rMR3Gi7M++WNOSyssOa31lapSmJlvqFj9wKlV9G7zndAU7GbwYoQ1+6LQabufKo
Ws/zzmfd6IIuZiEAoy9FDLlG/UTtnJSED5U3i6gdUfSNhOw2rYdb0ddsRJlogI6vcZm+QijfSWQ2
wH3LEAiCyaVrR/Vj5W7qTM31NJ4rrwfVR3KRR25dndv6e2ZAwI3PqfSsyT9FBo+1/n1SxG6XCY9T
t5d3bHxjAiNOGnwfquvrd0uO0ooeETufTTqDgDJHHripirsTGm1cVJz4orPGG7kALy4PtVEggR76
QuV1suG1oAQj+T4Ns8/XD+zGPb2wsnIHE0IccpQFtRen6Z2uO0hZ2NReDm2+czM2l0MZgg1bZITf
Gjjv7ugQFJGmRVXtmX13EM30rivl21bZY75smjF0EYoNYqdg2C93DXGYavRn1pMKiuXWFEdRY0/b
U0htYecubDy2Sx7w/0wt5+TdigSx1PoggVwR9hyA5KzFgRPGwkvUCoVdWbGdIOJf+HtNve0V0p1c
lDqpka3St6hnIpOixbVnEaSmN9Fvfy8H3TwTgAzpoCCtAdrhcmGaXxB2V+GS8DKWbigOBdEvk9oO
SbFzpbcs0cdFIYIMHqe5rPXdFnZV06AYX9co05Z2lOquktzNeXSs2n+uH/Mtv4U6BPkFbBhwMOu2
rtVIsjAGQ+1JhdQ9JcVUH6Vymn/lmtye6rKI7VJS7/vImI+zKN+1UbGnOL3lNhbM5huqAUzQ6mTG
+tzVEqR3z0BnQM8YJDl+DoRjJKjHqjteX+7WGXlva3U0dSHzu6ztuWynXv/HfDD6X9cNbH24ZVwD
eSKdC0LNyw8nFKXh+8lce3nyGqQntfgBINOXXq9bWZzP6o2jcskjg84uAbS2WkaQauXQKFLtze2p
KE+K8v36378RoC8CJRQPFj0PyrSXq2A2oKC3CUGKIoTZQ8g6v2dCcSfG/FtlRuYhbVMENYpK/x98
O8URAnW6pyAAVl436Bth1AfYX2l3KK3vWvhkNjtNiS3v9N7E6mrVfdrloSYSH6R0PXIDoDnd2Hx6
Vq32IIqPqXiQq9P1/dw64kspjlyOkQy44Mv97Boq7vxZ5XGDeq1nRsyPyrJntHlUZCGv29q80egS
EMSS7gAHWd0nsQ8iqTf12qtL+acQidKxN8zAqVWtcqExSUdJQfusyAKUnQJQbl06WDsJ3tZ6GdMG
gIM8mcbz6idYWc+gOES1vba5KyPrEwnMSxChvxFID62+U7bbutMGcTuqM4vJtV5hTLOk7qOo9UIp
PfDaZFBg/L1h7lv3+r2RlesPmhy0rBy2XsvMkAHCu/WI/kE5/w9+H2Y5rU+uNgiVlRnBN63Q70oC
dmsUzzKk4Wwy7prYUt2wUPY0ZbYWZQGX1ZfBKagqrY4l/FGoHiNldo5BZdcxgs+tVA8wkqsbX2/b
v7/cdD2Xvtwb3mVd1Rdjg1526jde3bacPd2sHFpBEJFJUnZMbRWRaNKjA4wwL6/oWi5HUvzECuuu
9YywLGFb/JvHoLmjQFXcaZwtD9We8WjOgnqTdqJyZBxn/jCERn4Ms9AE/Fr2O19245TSaGBUEHgf
tnotBl9F5tSgsoysWQLsDLU6pe9cXTn9/eWnQYMi31JZIRNZFToseay6sA47j8Fs1Z1vHqLqvkUb
I+hvi6I4ykj2FNntdaMbxwibFhBa/OrSr7/0bo1hxLCD085D8NGkx+ylxc+d77mxe9QVRdJYxvuQ
Zq0cCmOmRtxM07+FlJ32XEpoSHai8/cLeW9ldR+aNKiUeq57b5hR2fnStW4hPQ50yq+b2VoM8eOC
JyUr5ytd7pc8xn7a5tHg6cWfIbwLJUdpf183sfFJKBvTpltOG5nSKgypJb8Q6S0MXjaf4+i1BEvt
J/LByrvDdUNvUjerUIRyOOgbSvNLQraKuptJHIcQGVVPRMTzLhKVP1NYfkI7ieI4c8CVIYMWCduG
UnXqFtlNh6K9ro43SvxSxo+q9b0PnE5+zrtf+G1tQN7tgDZ7kce2ATDad7LkW616ZeyK4iGabAIe
vX/VI90JLKom35RHVTuj4Xowxfm+nT5fX93WNgIPpN3ENBsUxVeLizJUY2dfGjwjit3cciuoPI32
GunRzvneqnUt1Vc8P16LUGAVcU1TWqa60Q2kZykl/sHx5fu+Up6DqHhsy38lPziPinEsTMU2o2TH
aywH7sM3JJOWmCPJS7B2zOMsjmOSKIM3nYL4dtC1EwXYWB/sepcf/jGyRKaLK8yoAZVe6DoSivp0
HMXYooLeA7HhqUHFxY3C35X0byn8e/3rqR+WpQG1AXnG16NpvY6Sld4AtRnJpPDaaI+4/3FPrODj
TUY9GGiWSVWUCuz6fNRzpQdNthSy01p2qb/ZgxqlcCiGnRjnY9CKIZm5RojsgcxYv9RxM+vEjTGl
lRRhQjFsQC6bJybQwd3MnDkVveGhT9KdUHJjAykoMfUAWD+uao0E80cjbeaJfFdSqzMDf35IVr7j
PzYOPkgQMk84SewiYIxLZ4i8i6knEdFqN86zm86S4SAv/qC3YepaVYuChhrVblLT5JJDs3HHOXOQ
pN4jEG4t9Q2Li74Wr6e1uumIy5ZmIVKFKRJk64T8oPo7meHGJ6RRTmWMciyKHWslJ3oufh82VMfK
EnHkCCWYLmEmm1z751JlXEtgqv/6MnBQcY858PF6kwXQU1sWRl1EX9b+rpgg9JpGidCovShIbzRq
Mnp4DhbcGyN2FPXl+qX76DKB7TGQTaE0R1FrfVJlFTA11Nrem8BF3pZKrrqyGcZu2LbTraEUe+NS
NhbHdoKOBB5J1KOtStxyFxZS1hfYK9ob4GZfS1/ubIFZiaiR9ndqoh6vL/CjB2OB7wyuTkqdTFlQ
ylXv5ZZxI8PxCivXAJg1c0ITXz7BPjtdt7jaUuIEhE/JhcnFkbz4kOBIaqAMo9kgjhRLKGzpY36r
DanpqFI836etttfrXnm1N3sUkeHTSEQO8EAuz0soDWhli0V5NmAEqvRdI3oDlfHj+qrWOLA3Mwhz
wvVcqsXABC/NGGpjpvQcMRMXbCE3507yER1q4xJtO2NQfrcT6jb9ECBWMk3GvS+poyvnw3CHQlK2
42FX52j5NeCMAGQaJCgotK+CWKuk1RnJcnMWmOVxlOboNTfiz7qGWIsVZOqt4NfDju/b2GeeWwAF
NNPY53WxI8+agLHRSnNGHIq+fSyEd+0QDvcqNICdI7SmAbwtjxeQAjOiY7wjq81Wi0zpylluz0Io
JcZx0iwf2G4H4dVKIoH8INLhEmlNXX8NkVk0D4JUMtegUITgt68l2reu6YWnpJtq0866mXluzNxk
zDISIsju1XUKtTnIczG0YSSXOyWbdR/r7dcz+4CZPYBIF3ji5VGBMcjzVJnNuZbScrCTIK5uAmNG
dbww2sRu+gEdRD/Ij02nF6dEGMWfoCVb2Q67SjgKVZwfc1Ho7uLIar6ofjm7fcms5J0DveRW78Ko
t1+5tGAAutMC+VC8SpI5nMLcaM4GOiAIZcT1UyME4MpGxhoFZlodBbS6HE0PLTpEumAHZi7tfOi3
W3P5I5b8mlLIG+uWrOxyq4rJL42AOtp59hNTcjPZ1wJXHueFUOwbIylaETVfuN8+k2PAKSJ1CqwU
Fb9pDH4NPepVhGUtU0pTianJZjZpTq1p8R0iLnlAq8WcStLXMc9thNX0/Fc0jX3r5Gnuk2L0gfKZ
cQ+EWiJiaPMhRd+ssTtpFD9f3+uPVwd5VKQFECJh7hnI5stV1tE86ckwtedClgrE4RsJGjMZR69Z
uxXyJfRe7yjvCvExHpjGyWpHu2rJb0URW0JvuH6QMp+pbWKEbC3fdIvA919HowB9KYTTTa10XAR5
/p4qEFyuL3oxtP4heAsEX7SlrLfG5gZFHZWCxvkqjNE6IMD1mTFdyU0+RFSJYptxxI379xapZcON
RUCKt3zlNYxG1epEnduzPpeFbRmEXe2sxo7R6cGBczacQNG1t9eNrgIlrhFfFogkyQEar1D0Lr9t
1AcmvCupPed9VD/RcYyQQcoL16gYNEk02Jw6KVRP4TSFjj/r+f9iHlYA93jhs65BFSKSS1nX8bn1
Uq8dVcuG77lfSXZoqX+SrMludVVoHEakyA5l3T2gyrqXu6x+0dyntI/kwoK0uFy9JtIpN32hP+sI
H76kelPatSoirGyO+imq8uigjNF0GLuicwKi92PTVgJzsNVnBcyQ01ZyRfY8BF+Nvt1r7K1Cn7ff
RpIPgBW0n0xp9/K3id0Iq0saynMQULQwWwggvWo4ZCeSXVHzezLpwT2WqaU414/ExnWnbbnkcoi2
EAisriBtqLKnq1if+zhPRrsOGniilqB34slXufg7R+BjwAWViBGr1NCoh/MpLtc5G104xFBQzgXY
iadUhS6m6s3kmMwc7BCl0aKv19e3/IWrm72MFwVGCyqc/uJyJd5F6FEQh/EcWfVZkOP5KCwHj7L5
XqNtc1lL3YkyDSXfNVmafs8Agi1ozt3o65nTSr1SJw4Vr1J4jPx0JtJjFtww72SRG2bp1uvYhASC
+sxqN/VoBj64LE6efkgaCDZw45mA7k/Q7qRYG+eTMIo5DlR90Uj/oMdQSlZNNtmcq7Z221RzDL09
6Eixd0C9SqM4NfmeesBGFLsIUtPvA80L0PatG/Pu05VDnSd91/VnPJP1NdDSr6OeFggRZ5obasl0
sEaGVvSErXYSC4VDKY2eaqRqpT32vn7864PEkFr4zaTS+Os18XKMi9Jv8rk/wwRWn0NGYR3Tvtkr
5G94aKqKGshyNCGZZ7QKx0p6E1UUyf05UbOHzvKPCbM6JgE1o/m2qJEgM5TPgxruROgb54iqESRn
wKHs9toxj0jz5sZQ9+c66Ho7BMsjtdkPsQlvKvXm+jZuhMuwKhadM0NbWmhrzcSsIAtvfK0/M7Yj
elF8odNvMiHuLSdu/fhBj7v8OfHN0rJDBT/timUD5LStq+yPEqjJcRAZeJ/wjD0EZTQ+Ujf/XiWN
dEOM29zWzKl/7JVQ2/GSWxtkUI9aqrCEB+uubQC0rBvLYDi3EGoGzeoBrPQ/lbEqnbJOT9e3aOOu
UfyE0ACTgQ702keW+qBkdb68U2PdO1M9G3aapn/aQP4R9q3blOA51XYv7tuyiqQUTFZq20zLXL1A
cad3RldGw5mBty9N9mmufvfpKfGJQxg5L+7Jn28cdHzWUnJ7Iwuuk0JziEthbIvh3PT6zRgYSJF+
yeP0WCYHS8lP+R9/mOzr+7ruXC2PLD0OckJmAFC9X7MQzAmyUCKmw9mYTbRysslkypvOOG1ejlOr
iv2pUaPiJoimxM008xtxZnuQqHXamRWetMnco5BvHKvlEcTNLf/7ALyXEGwO4qwZzgN1nHv0VNvT
RK36JOMYboV03iP/bNlDAHYZKrOIh60Hd8zdKAkdz/xZUmfGShWQtoX4Z6AU34hF27+/MwAjiWYo
yS2YtdWBylqr1ee4Hs9dEH+vKOFY87+lNr0GerWDsH4Trlo98tTegLPSvyLjXws2xjxCsWhF3XnS
5ekz+puvXRN/FyvGZYjxPN8Hcmq5Ya0Yn6G4FE46NPVDIMzJwRCjKLStSIszeyrzf/ROnyroDlb5
0rCwo08F1w5j9K/jIhlPqK3Ix4Gqw86Nf+uZXi6AN47+3kJKIAtZxw9NIRhm3STDOVYNBmNYQpfe
kjqYL0GgHJO+j28CxmM9pZEZ3ISGEB0kGcD6oOdkuhETrcpQGZHH1BWG3pnTqa5i69hZWntT9Ayx
KhOpPaqC7jPHy3wOs1hwQ6sjz4EE52R4ITcp07uo7wGu9u2ehMbG11kmDSwEI5htzMlZRSkjVDCr
ztrhXCVd6YJJil7ivgk+R7TrDsPQ15kdNsorrOT/w9mV7TaOLNkvIsA1Sb4mV22WZFNe6oWwy1Xc
951fP4cezG2J4hXR040uN1CAg7lFRkacOGfQ6lHozFQeeoMfylBvm240mgHI0r5q623Z+e5WgYPS
StTGLFXyiJUOkktTNojRLlewRthk4spGvg8h8f1ADaDejQc23ONtCFmyfNS4ktQd3DF30fnK5GB1
ktfIBe/PJqwggMSlD7cIWd9bKwra0dkohS8Qa6bW04gb9x6fdWYss60ONnN+ZVT3/h7peGBjphwh
wpl5axFHKqEaR78/kKTltUiRuz0Ir0B37kMGW44yX69rJXvqYmmNtnHJMtipkEUBAh3QtNkrNGrB
qezm8EJVn7tWwHuXcATFa9dKYIxmeYiS1YKVV/1aPvv+ykHBBWIP0GyCdDJ6xW9nmCQNYZSuHA9t
bSEC08Eo1J8lUm05xhpyrVpjTZueTrNDDXugNvlJREI08taejKLSkIbBeOhyCBcHARW4mAreueBE
iBivMYMsjg4VEAjYIES5kxofmmnCpWY8gBii0Uu1AAREZQScdEml3CA/McBe6kMxZZ0IGVd208Lu
RSIdPUzT6xppxNlYe+RmgGPE3Ha8OfSb0D+05S/l/2UEryx0iYOQao4ArHMhztIBDJslV/+quEQP
4l8d+eO38kqksLByGI0KyjIJLPDinHcLPW8y17HVeECnkF8e2fBJai5sNGhgFFuJSaaAfrZJUKTD
YDD7E7R3+vurR47fuwwUp9Th4JV4uwiAKhuBr4eRViEJIWr1W13HtOSBqZT0FdP3SVXEXggDkO7D
KxL9SbemXTdra94bxwMqra2GNF3dabiDFBO7RdqpvV9QRgqQnJP8RB9kcCv5RRusPD3mVUoEZfgK
4PpRHgCDyh3/Vyw2ZV/J+IqU14U310HmQyeU1xWqAdz8eMhL63pta3YTeVXjQ10Ztppg1KEvPCKr
w22l2Ndwx6ys7IKXwzMZaSLkNnEe5pSQI9fzfZ+J7AF5lz0KAEqHuE7CTwEkgfU7n5crFA33mRzk
VSY9uskoHPv0QVc7Cbn3PouKgTsEUrxh8GpwkqwJaJ4yazjP+2mEJSg0EdQiwXszx9WT3M+rqnO5
QwXqW/6sFN8t2bI1qlmDtzKLS4OCs0bOEFEdSjmzQUGHrZTVOOAPqdLVu7SE7LakMILZ5PW/FeZE
ahAd0D9XIcoM3JxSoy44yIJIg3AI2zQ3UO1ptH5U1gZ07ygBUUNuHUiU6dDPG0p6OU0TtmP5Q9OK
L7yfWWyp0kAatTIWrce7/f5GgCm4FLR44ZUFJPHthsDLgpAhkPkDCNhOAiQ/2X0xsqY3sBY4GqwS
WRs0yq+kpO4XbEI74mmHRxYAucosyQrKqC5S61YA5b0LClQUMxjIWbTgzVzZGQuvOVia2HNxESAU
nkNrUsi/x2GC4eWk5g5SW/9qa/QBNinJzSTzTpyYA1bEgPeplTlPj7hipHA/Ph3H4lgE9b/kVoMj
QxED8BvUOBHZIBN4O91I9bWd4LLCIY9SWiZ/BPf18XouJLB/yiRTDI0pBpzi1oIieaUyVpxwqEQ2
hB5aI1QgRHHBMi4O8F9sxZevQRFMkvGKgHeNIJUxQMgA39VaFTBNb3RN3TOaz0uZr8WsD8ootamT
j5XvvL9YQIWL9wwayieJ5nmLhVpAdinsiXCQ80qkcRTLVhOV7S7z1EIf0AOiSSN2vSC4jcYVylfD
NGuaN3dzBcQVNCqxL0B0DP8x3x1uTUjT+HLvoHWZ1Vxr+rfcCOb009f6Er16lr9duVLnjvHHKFIM
6EZDuvLO5+eDinoumj6cHiyQop5nRWgo3iAG0OqoQ90F1f+hgYjzitm7F9bc7iyI6AuvJmJEeqfi
M5QK9SDtTAn6K6J7kmMtmrJmzBsoJLz20KgbMLJSBU6Hp6RDJpW8J1FGPTQoBu6BSXdr+J+7G/7n
68BvMhHSIMs4p+eIFakSxxZLUYogxAu+4/xJivVYoXy4AThaRoW53LqQV3q8Ded0+OiFxBYAT/qE
14eSzxwvEzNih/4orIbkt2ZIKgoIz464eA8rqe6qA4WKnS7EBuPuoEXAcoc8d1Dn4wBDxxsVpO7C
TvbMlJyGbJt3q/5rXvzE50GMElA9lLMnzN5s0VoCeRA3Vxqn7J8SYDnz4Bl7tRchQt2mmjA4cJnd
sJc2j6dlYY/CCYNoDXAXtEDNXyWxXKRgr2VaZ2RfIe1pjcSqoETVp4khdCtLML+BpiGCAwxYceCV
8DiYxVuqmiidJyqtI/bHXPRp271GjEn4favs0KwmPj8e2rw/Y1px5Etx7NEJi8fIPIfZikwKNXSh
dQawsrz0vccbOeya2CUAnjOTyLVcnAMs5gvvdfI2TtM1EuZ52PfzCRNwEe0oqLbOmexyMY75MlBb
51nxedo0ImUzK2O+47HU4nDlhv9JbF2/HiZr6CFC5DLpNqPR8fZGiNElzqQJ6ZyIDODKFiXmOZZr
JoSSI9jVO4gAb4ETGCiouwYd6q0+wAjTfypk3oeR3zOjUvxhiDARBDTJNkI10GzkUNGaumh2TaBc
It4XgCAaCHBDEbFbF7TfhQpnJsto6hFK5bPkqtxiGp8zmS4ODHGoRdqgc8QU2QHxboXkXEIloVgr
fi1tZPjaSWJqIicUp7+/ind7ny2Q+4o6p43TN7TUnUXmS+7OLSCjwmVlY01n8W6ekSvBP0D63W2s
GFxaQ4y6iCO6hipuwszdqFymTaITefe3jTO9SpK3oeq0RGboAImNlQ+Yh40/C43XKH7+wP9mziJv
G2+UmaJzCiQle8VqCt/k2QKyrMCBj7ty3KTBNmGgIyn+ZpuXrElNpSC0H97T0Ds9/pilLU7wrMHF
DpYJJBxuJ15KR6lFka1zGPdX0fwe1GOESjqhMrjw1igTlzzIpDsBfCciKyTJb23hIYoKZ9p0Dl+H
XyM6yiKZUEDIjuR3izwc5I4afuUddVd3/JnrK5uzufbKngcjTds5KE79FhQrdNEJiCvU22ZxBRG/
QQc7kxlAn9ZNR52v17gnlmIXDBhTjH09ocbvIsm6bmI0ujuJuBPDTdHspRhClUf2wNUGGHszIEbK
fMchBkQePz2sUtUtXdk3XzAty9XZYrqUyVD86JyBqQBmLXQWQjE5Qed9j74+QeMGqD+3vgmJikRa
cWr/Zf7/M/x5mOv2vNwNItYcBHUH9IfjMeZryrsxXl4qeyV0WtzL8J5Ig2DFMeezgbqlwrQVbMnJ
R8FC3/IllSkzPCN4V1dMLU8qIPogFYE1cNTe2gKtR88HbNk5XfqnCw7ElzVX0PJUT6I9+jgy1/yb
1X8fn9XlycQzfXopoRP4LsrI6pStW2zmBj5e6QzBlEQrzikaJIG/bCVbaepNU9v+n8eGf9Dldy7z
yvDs9ZkXqhJnUodNPG44/zkAR8PIRrQGRLuEv/AhOlujXM8Grxnj7eJ003WHvFZsdeIaAjh9DPJN
KDp+cSrYF36qAPAWF0G3oKcN39JItJV25YG16GSvPnl2m1ZFVwP8g7kirR5vlHFqo7BrQJL+/dQA
EAu+v6nijrBodr79vsuaUah6J1QPkukbaaMJACMlr65kTcoavh4DVEGSc/xVXdTSgVKjIYwuzVT3
xDOHrH8hGcrnwrZ8Is2pH61OsPt6TbB34WhM0Atx8rpTKXr2lSC+8bnpTesQKxm3vXuWhE0RoPVI
PBZSs3LBLRvD+xkUULhV2OnvrxyOG4x9xCQSzmFK09QGLJtyYECPfrMJtLDbcGUJFlYaY/vH3My/
ES4F3W8jdo5Ky71rmfJarXllPHPsSthLUj4WbOfkcaUVLDGG9NPbepY0pjTuWvPxjpo25uysXQ/n
x/NczV7B5J1YDRjOTqJrSmo/fUOPfvnMRYq5UEdpi1/Ohy8uWxm8XFkxhARSr9BLEXiE+shA/qne
KDgpbs9OgLWEyuWxdMstj/xxNEQru2Up0MeA0aFPQBeGBPLMlUppy3tI4WFvstlJlac0/RCnIkVC
W9YUsKx+tJz0B0GwvJXCqoSUOjrTV8KghfgTbxocD3R2oZ5+R7Yq5o3qC9iyeXH2+WdWQ7OtRjxP
E/nN4+VdcuI3pmahblj0mVoKBKejkI9FatfvBWo8Q1DtWWYb/C4lPTy4fYR4ZOXOWtxYiLB/XtFo
Ep15RCFy3bKEHL0jN5kCddVOpGofriEFlgKe6Xn4HzOziLLq0zwcFLdz2MFWgsFsq12m9XlJmw8P
icrm2OyUkQIHD15MvUw/uZUJvqu/I+S7+YCZr6tzLixjye+deNObrdNEFAp5RmNVWn06SqZg/mLo
qB9Clg76UxvbtdZbtYZoO7PPK2u9uK1EEQVnCAMDsjbb2p47JM0gR0hcQVGw1uJKouxAmVKPy/cw
tAiCvkp8Lt5r1CuFETDdJ7V5rrXG/Xj8IT+9KHfn/upDZqF3EWXZmARgDJGObUbfMf/cc5XYtXwY
OSvJaYpuyv5ZRhsZ3nd8tx+jZ6406xE1pAYwBBO07dHR5zwtTVeeY9N2uPsy5HbQB4VuL6Qxbi+L
KgyJqgRB7wht9h6oxTeEVPzk8/H4F9dBQg4T5VtAZuZBuCLUg8SFWIcUoBmapYGmuGygkzI1Mrfe
q+Eayc7iWQPTAtRaJiq9+VlL+6jtkibsnaJLwy2K89Hn4IdrxffFubuyMpu7XhXcWOYKzF3UiHu3
E71dLvi+mUm1+vJ4BucNzFM6Bn3YgEtCFxxVImFmS2nYtIT2fD/FU61Zm8OWt3gLwOILY/pW/o7d
Yva/dSjPbytjGI6Z5e3fos1gqr+gD7rJjcbkLMBB/vqfkoyC6AZ/tsZLYMbaWkCwFJzffOvMAwhi
j+aeHB4g5ME8PtCew+vZPXj5OeJ5qoC1wXuuD/+fjNWN2Zlnd4tQCEiNrczkkxxA5r60wkZJj1JM
2+SUc/Ayjxdlcf2v1mQWaGXoXIl8SNc7chsMW1CslkbWtOWGKMEapv2ut+h/1x+pHuA9UbKfgwJK
Pq2hlVX2TmZ029qEhNWJ05nf5GVa3fRvtidmalX24wEunlu0fP6f0dkAW7DcoNM3hf9kOncXukIA
iGYm7svKlwBtBVw5ilYBA8s39JXVWUCZZGmlpD6GyoO7qreleqRMfyxtkAKW6UGKDd5F9tNgkjWv
sbye/xnu/FHJNYg0XQFempXqI493w5AZCtOtOMP/cjz+MTO/DGLQxDZ13juKinT4KVIVrWW3AUjx
5G/vowUDoMy9MGux51IKH+lxcI7h5QrE4ry3LnH5iGs8mA1YIOBUTUZusQ4svgh0OOMNlKK12jUb
FkFC6unQotNF7lSlH2r1Wcgb5tNj/vL9TswYECOsPVmWo5arj5udXbDWgHBfwFFKXMMLraoBa62j
iPrQbRJDbjQlMjNdinZho1AUxwd1pdS6uNOv7M92OhOoaQfet97JU08LjCTbR7JRg3FdBo/y40O1
+F6CPwe0fSKA/PH0Vw8MRkjbVixxa7jiOz/YpPkgIFNYa6X8L8v9j5lZuOkSLx1ZcXoYM6Yovqko
GYjKS50cK4k1ilCXEPLwNOgVPcZek7AhFDCJZog/EtlmoQLL5DQOdtCU0/jgX/IU/e9tdjUHs9sM
pGmFwrd177TIUIggsU9dU2Kyc4PA+/FsLzvOK1Ozy6h3M7nl0BPkQGTEDIN9pD4VRfiRqyc1tFMv
343shzA+J+w2rG23afSQqbaMsi9UZuVTlhYecERcGCBFQ2WFvw21AsWveykb4F7kov8Ug3ayg17h
PifcHgJE0tosT5t2HttdGxRuDVa1KoZ+IYGn7qkiQC3UNGq0JjCDbJvwa2n1pROEEtwEmEEeGxWL
W2PKUAs8MOE4wZ9e9lX5G7ZTKLoSre7r8YouGUItGsmeSd/oThXDZaRO4fNucPqi0MccToxpLnnZ
2WgZPSrimree3gjzSQQbkoCkzdT+Lc48wxDhfe62KCGOmWxFzaXrEzOBLqrSbAV1p+bcVgj+qmll
PB7l0l10bXY2nR5XC5HkywOQvWe52gbFexSZj00sbY8rE/NaMnh1hyxlyOC01XvXHsuy1znfDGIR
bJhOGa3drkvrhqwph2o9C0zlHDLKBG4hMBkzOLWPNA643Xr5zDe20jW2j4ra47HdGwPoEBhN+D8U
he/gjZ5S9qHvs70jDja4Ilv+U/iV8VSOVu6N+zN9a2d+xJQojAMPdhh1W8u/Rvk9z7Th+fFg7l8z
t0ZmrrxuYykeQh6xv8hDp1x02S0DPeiV7bDwcIcZYImnKgmyqfP0thpxA9uGAh6pPaf1yhein56n
XW+MjO5VEIAAOdc7H3wzw2si7eThe0AGIQcpmoTqeiGGtl//9oM/IiAAwzZVcpsXN3yme7hpuqbT
irVpud+/t987m/usCwJJ7kZ4nOw0jOfarvSW0IzXiff0eAHWLM0WIAGgo+oKWCrlja9sIqkwIu8N
xNkaG7JANazgOBcwKBjZ1NCFbmbs4HnnGgbF+FGvYmRRfBBa365yo2xfejQmFF3zkrJWqphdxdIu
GkH+TUP0HnjQkg5cq2Y3Tatx6WeYfvrI/CbShl/rN7r3TRMuEvUPYO/Q7PoTwF9FMF2LftS+QndI
M3CuoZQFJBpzBsmLKPzzeOLveAJQ/Z+uFHR2c+D5ROPD7a0iZJxSAQ7DO2KJK7rXuN70MkMeXlTp
eSRGXhxb4tOIeYEagZYGVMrOOXMGpQIJ/obSDg2rvxPlW+bPYvpBmnciaKAYNiE28vg7F9zA9WfO
KYg8LocLc0XeacWINzkyGrVcBFskXKOTP9TBinf7ofC9vZQmYQc0nYMFZCq2zZ4QJW6lJAJq0Nll
FOm0gh6J9vX1JWpfp/3b29vHx8fT0+f2ghQb/dvRWPt+PNyFZYF95HHQA4ZNCurf22XJfUI6lRsl
x98Dj0CJ1ZuSWWnJwbMCq94JlmsKz4k12mQDYaQjMVgLEjLxNrw09uNPWUhfo48UBC1TODCxB81y
fIHqKSRWY+JIKOBTsy4M1zNSg/mobLJyJy/aAsIcz2FAgtGONd06Vxuf80M5KBuZOOzW/1DN0a4p
VNwMYpcrmYW7zk4QUKKAOnGtTUTYd2m5gRVCYWhU4mT0OGgN7bT3o0f/gOBGP+0/toA909fHE/mD
8ZjvKWA2JybKKX6bw4PlRu7ynM+Io+8O5ck5mr/Mgx5rg6YG9MvcHMFgTh2Twq08VyfbtjV7axgW
DTF4/bxbuVcXHoSYgKuvmR18f0TZHOQ+xJFpYGStXl0AeAuc0Na0Yt9vY2STtmsQoDWjc04H7GhO
BdCcOHhwvmq/hq8iNoQ3YT8+gVSkfQWHS/ayJra+kNm7Gekc3M4GYDUN/ALzrh/0X4ejeTymunn0
NYb+KujXNOkgqQejXrYpn3TM+0tItU+eZkf7LJ0aaq9shB9MwP1GQP8fXikqKPsn93+1y8s0Jt7Q
V8RxD83zwSz3cWDu33hTNayx0zXuzxk4yL/DVl6D8U1r+sjwzKv49YD0MA/DI6fzWnZQX8rWKtBZ
2Ji18P54uy9kmTDtwFb/NAdDB2VmrIe0XxawNU5YQsd9q17ApumSU+8d3DfQj4bP/i4aVqb2PioF
hBZkIegrAp8U+vBvZxbEqgBw957iAFWtScYlt7I1d3h/N9+amEKZq8VLA7VPO9eVHdYStwCmGqEZ
GIBt07c3VNNs0V6FYqxZnJ1UABEaIfYY2el1iCFqns08lbvowj3zemZig9rpwV1xjz9VidlOQSMs
AIroIUQIMm8jJFwx8F5cYZQagBc7X1ONQvvydbDdaDFF+d/MzJQ+F1axLazqADSEOc1BYnmUNZ9j
tKuFek9PklXS0AjPoIOCyPT09ZPOdG4FekwZ7Q0wP63bSZv4wGxqzTNdzd8URkdfGHOtHWtxZ1wN
aLYbSVImASOXsqPnpne+ZMe1ztGfAsFsyoDcRt8osrngXpj3RMoo09dJK8tOrYuasHNPzHNuhiZm
zBjt6Jevj7a3rSzurTJLquwy09/5tLZqK8Iius885oG1Gtt96tbv1SlSv/s2dB2j+IxSFFq3bjdt
qLRBqqAh1xHoYDTGr3ID0es9b1DPiQPNfXt89BdSY8BGXJmbnRGYS+IxDRWnMdp9BQi7KRvIA1HV
+Mz0wAwtH6LjYHZdidrmksVIQt3anZ0Uz618sRQwTGIp23oDsXPa05aWxluxaa32yV2JVxb86Q8q
WeXwlkACYxYajWWgVGHcK45rhbpg1zssrMnaxYrPWTMzC0YFpQAJmwczCAPtfuOdVSu0c03+eLxs
C+AJ9EgBZP1/w5nlz2KQ4MhF1ynOe7oBs4YZnYEcffYOZD9ajZ5SGVckkpof3Jrh6RfPtyeoSsgP
4+akC3S7PQlCeQi1D4pT74st+STbWC8NUZet4SX6vUbWOm2+uTFQOSB7gQYVINtmxtgQLE5d66uO
UBiBSOGhUETzAKNf5YS5z2xN4PV/LM3m06sFPxu9UHVU3+jQjgn8574S9Kh5IUbHafxKSDe5sPuB
kYk+FThrcS58UqHFox6TVHXSffhCXnh9PD3eIMsz9x8D82p/nQ3c4E4GyIGxgaB+9vasucq5sjhr
eGgIkJ5Q4URmWQeAUlS5JYXqiAf2s9jy3+Xf8Dk1+Gd+5U259NqYooQJnAPCFSSxbrddk7hiI9ed
6kAssHgOf8s1RZYczd1ou/qUVyZv0TldW5vlOOqItIHkNirScxNcDM0k2dk7c4dyJz+xkVb+EkLK
J3Tthb9w8d0MchZshg2juDwHs+qxPoYv4jf3p1mjA1hyUNdDm12uKtROuCBqVQS0fku7T+lJOZZ/
M7Ne4c5YqDWAJ3TqkcFrFA06c9gBF7hoZ0tS19EjcImfusuGPw26JmnVnjO2wTG+PN7xC4kiGERp
GGRnPwpqs9mL2TZllBoG2a1MC8vHk1TaNbg/fVSFfcOnvJkAAyBoyTHXml33xZiPv2DpoXrzBbO5
Teva68H24TqljsanM5UN3xS+Kots3p54tB+rH/EltIp/7UsmFlQEC8CUoD1MnA7pVZQ7QE6Ug3S1
68jsaLr8pii57fiXqbuV4U1ff+uzgEeDEKOCFQXNwbz7riRFVTUgTXJYNd8iDv1djJ5sJ2nSGjm/
SqowrdaNNbByQtgSNC+gC8QumoVBgxCRgM0j3okZOOEInF0glpFKgxeaNaq6nw7cmS0RutUoR0E5
a0LQ3s4g7wMeM4yC5DDjE1ds2XynhBsQRcno2HKZN9f9DgJbDQ8sYCbey9ifpIxK/AVRmiYLVv/N
ep+NLbsveayNFw4VbPz8U35mma0qL12psegN8nYDmDwb13Q9dE7qNUD+JKRlZcRglX6LwKHbGgS0
gG2CGtilj3aCtyJncXcloNiAKxRxpaBObQ+TZ7jaJ+iHr5N0elGmvuIaRTW0eiEjjRjmDWPEAfhZ
fT73DFA2uis7Z8ky2A4AwFWQUL9D/IpSL0jg5iMO6RnO4vvIhUY9n2/A0zH1KKuJBf349Cypw1qh
f2lpp04eJGYRKiF9Ors3OqYsvBBZMcBvgJPgwJaHftZoK6UXsKbmh8Q3m2zrRRoJD6O3DZVjqkZa
wR3YTmM522e0EY3hX+qwG0ezgtg9OXEN0Jj5L96zI8UQ2oBWJpO9xn+D4pDULnodrSb+8BKtlcAW
rik7/j3dSuKZVUYzCKnbQRFzL+D/Hvue+zj+ZwdPTbFI/aEJbzZQIgYSQgqk40KWP+H9VAJ7HAt6
U+SenVdoSoaKEq9HpdBuCqk61zEBO89QvHigL9F5zlU08AvrXZL+TaYRih74jGoB2rmUFxIBGnAS
ULCp3G8ef/c9AGTC2oGjAc8BAKHgv293peDzHRnBtHsRwC29gWRF8sQzZOPHcUEDANjb3tUzwe1N
NcdZQ0icm1ISrul73McXaOpFj/70GJwyyXPn1mYAyofl6Dp5mGSQ1MnOIY6sWHY0Q2NBgZWMSH3y
5deA01Zm4C6ihmkogk1ClCKZSFtvZ0B0iVCwJetdksxyoeZpd5B/Yq2u1oNLB7XbmkruH3G1G2na
ELdOD2YxZvBm4h0MzoVbsyTKBDaqUpDkNKpisAzKRR0oho0ha32rCriEFm1V2aPvilveZ1oTfSW0
CcdcB9MEutW6orb//Uzg3auCaIbwIrLpsz0stpBYASOudwFrGDJtYaURNpI0tGVKZilkg9kAUqhH
oKKyVI8dtTCsUrMOwnCjDPwaQuE+SQBtPRV7EnePjNh2nvoD81eQN4D/XLgXxYeoyWH4y1Y0GjU0
XoZ4Z4l61xkTuat75ESj8kxAczKxoGxyjLPf/B6cw2JuJ6ERxzREdex7aC2wMmeSIXM7SdBV9VW+
gIpFZtbmcQpPZ0s7JSvRm4N7GkSFsx2VSBBzzJIOO+rVJdT38N4V9sm5kZ8KUaVV/Z51f4ZdOFoJ
WRNV/cnQ3tnG6xMVKvwJ4ovbbTUIHd96Y+5deAUSLNTVveeBATSO+vm2UTS+tSPxVEsm6+q8Xn7G
Z/a5exWNodelcMdpsiHyVDhJTqJAZEpvGUOFNuua05km4NFHzgI1sSkk2S8y79LDrxyZyuoFQ5C3
3kFC3bA+coa4S96gVOPZ8pmB1y91TmOllWX6KQzNvgIMAjiFE4h1wm/cTpWADsqukRTvUnWRkZ2H
4jUtjN6z3Ewj7p+a2be5VTQf6RhSQdz7w++S1QlnycAF9RLlUgs5htbown2B5wibG3ELQmtrHNCa
8BTHRuieskgTS4OJ7AZUTbEhnYVvVEjdF/W5DjfghQPmTQuZPyI5+2jVb7hDsx3rD1mlvad5wSZ4
iUCey6bbWlrDcJKFPXoz+JnfFxnwECeB6F3IoSLmwKCht38OvIPaatE2CN8KCP3ZSfSGliZc2mhi
/0hPYWZHkj76e682ifTG9/rwTbyNxzyLQIZnW3nQG3hstToSF4xY5TO8DU37C9q1h6l7RAu6k0xM
QaTyL1fcyO0ljjZFegTK0Ie7G/ZENkUQBuW7GLjSgLbMxlM0sNcn2Wta6rlsFP2utAL5nL+jSeWx
91u4wVFoIgDoI0SDmok0j3jlqvZYhniXOjJJoQEbX3ibkKqtDrBWTPnAUmptOGQ12tUMtL9VWop+
ri1RNDIcxDUe8fuaAILF68+Z3Q9xqmZeV7neZTgkItpjzQqybyii+yzN/NcaVKGiIbKRDim/lZlY
OJ03lmfuq4nBfZ+IjHdhUpoksdaUuaZWMpWIWYEBJYVYerzWkHL/5J+Gi5QkImRgFcAwc3sY0QYt
iGXp+ZeafWJw84Rjf/Ch+VblwFOktBdyI6oGilbqLdTGtVbBcfSHjaqsEfncP5zxJeDpm3IdP7rb
s5ORhJAqERvBv2QK6J15VDHAEsb3VtHKnNYNVbqv5FhxMq47eTUL8iLV6yHTNfQQieH494w0qjaw
caTzBZd954y7BvVe/EIJGR8Wr0EomsqzrYF+JDlIKj+4NK5gl9DZUuVSA5S9kq28Mv2mNSpmk4Yt
BBCfQ+Y1LvdqCcJhwJW/Hp+Z+yIlit1gTkZYOGlYg370dtVILgoDgSDhhVgRIE3cG3QyDnBWkajx
7oaXbGQMP6KjtAnXsg3TGGfOGxpLMI4bFhBGaRartMBi8JXqxxdSQFbGhCaoPCk7nWT3IpDfoXxI
Kuqi3YJ9qolRQQUpddn3nHd6dNb7KachngHQ9L1jgayOXU3Jgy1MgdWo1gTp21fAqfIvxb7xJMdk
XX3y5JKvHoCcGIsM4q7owpNEuPRwQ2bYVRVQPDFvJGWYamKf+St37V3WAEahlwdaK4AEIHA4O1dM
CoxvwJbxpQQkYl+tkcAsLcP1r58dloDvIHXh4tdzw5M8vHbfsrDNn1pFW0vs/9SEbhccWQj06wCM
hNw3cky3syeXiZsJfhRfhnjceuFBHLYg9jq4zb64FKNodNlHPtiththCZ0TXWdnp06+fmcfbAH1b
YINHbn8uRpnwjNi4vutfSk4vQRsLbvIBHZ9mGx9SMPwlpcWu9a7cpSORUbo2OTtc8aAwLteq/mX0
cy2CRFMscGjA+hhH6Q+DJNPjEd4nfAA5B3O3OJHqgBF+dqD6JOtBXS0HF8HvYt1vxoqyGasxnRxp
jy3dF/UxMPhWIPvA3q9A4fN2KbOi8npODsNLlu4GcvbaEfQ46DXj/yCjI322rRGnRmFyIe32RDmq
tTkewGNDm4qm/C5aq+De5w3xPeD+RgodTOAgpp99j1znYcgzcXipmUM30TDwWsI8S2fXZKBqmW6S
o4KSJHQMT8JFJaeyt70cab6eyqtaFktrDskzpGYlkNHfPcdztk/KDJxSl1L8znOnnfRwTkIiaYNv
eAElLpr6w4vU6wJqxeLWVRGdRTbf8JTPjMfLtPgpcBgT5SAI2eapmwg6tx3HdoBJCQLCIbVJrVII
a+Bys9EO5SLWESSsvV+WjILECNw3E0wevMK3W0OKKp9L/CC6xL6i2GJbsZuu+eDqdgcU0ognXqiu
ZG4WMiA//AlYeZDNTVwRtyaHwg0qd8CsjuJvcdgMMkfHBO8NsaLJS49gvAItc2Moa7DgpQMHAvKJ
OGvSuP7ZlVfXAd81eYhHeHiRCahPOTCBRAl6XepyXPFd070yd12TsByHBAvEYebNNkLTsYOs+BES
HD5UhgI4r5VLZsk5Q8jhHxPTsl6NxYVvRpd/GF38iqMcSNibEXH7twDowiubfgwC9dDeGu1DqEqu
lKaWdsy16VkwRDxBRThURBcl/x/Ozqu5baQJ178IVcjhFgBBKpCSbUm29wbloEXOGb/+PPCpOiuC
LOL4q63d9ZWbM5jQ0/0GzTgZOTp4cSoBSSoNnrtGYSLPlGX7v98baCsv3CW0K7kOzsc7h6E0i1aT
vLZTDGH2xVcqN1QCJx5L9mO2tUQvb1lK/lB0Fo8KnQtoPb1Fn4RzwRihq0peMZiy3eZjdT9L82ch
qgX0qIzEDchVD1JXggyLoeqqYRe5rYAgH+qC+S4BY+9hq/7biCcFCSgheshmeZPSvlz4F4ttUTqX
8OLhGbVKclqEMcpslvgc2UOnUXaFqmebyqkpYDXfQ00Vm32ibE3QciysozJFqEgjTUnlY3WCiwX6
nuqkJa9W1rjB1Bys6oswO1n+Qq1bqb2OF/poPjSIZWK0FWxlQZcvJjjdy/VJqoWoxlptphV9Gae4
Mn0Viz46CoUJhdpM0+dYDV8TPxKf8rmY95rpZ85UDt//ei1Sv6DvBkJTI0FajV1TgqQcyzZ97aIE
tu2DgoB8tVNzJFk2/AcvqeMswY+hVkelMOaWnyhN+iof4VzefTNSr/V3X7tvkYOAwC71IGHel4lj
OPkue4oTezoET/pmN/oypwXxi6MrjU3UY2lPne++3s+UOYnS7JXydOPiZ4YyV2Knxt9fgGdhlq/+
4VCrzCLN4iHJXrM5hqV8jyZTKD+gHjNu1TqvvKPORrRObuUqCMXOJJTyBTvMwja+mt+1wDZx/nHa
HSWwyBsHm97Xl9tr57JpyxfFYZ7cB7kaVvAqfw8VHFrwSMtegZvtKLj/mF6bY+y9x0+N7cWuCbhk
cJtn/QGp0emB+2Mr+bpyOZ39APl8krVJj4Ap5tlrLeYWTp1WuguSKfduj/NKNeV8nKu8IlALkPtl
kb1iVOA/d4OLxJq8M3M0Iz1BPjQvcn2v54eNqFfuprPBrQ5D3Wxq3DoYnPH0u/6V2fSmElf9NjpU
gu9qR7l3dtPPT7eDXrkriInjCxJuPPj+FFo+rFoxkAM0DNrsVUh4USIh+pNLI9/7XZ84UR8J+26Q
R0fNiy1A6Z9EaXUI8xwHUwOgjZrq2oWEDk5Ao6hLX1NU7J7idiwlruJA7RwRp0yUOMWWYuLQTYns
dH2sFi9LHe4tQIC9tUdMMbXHsijawsGnJXsLg7j/nQhW0//uwxHlMjzMlPYOu6hydpS+E1DqsMw6
hFVSIcRqlbAdnFgJx9iJc0nPcX+ZERmJ6qbUndAqtN+jmoaKNyaFWlBvtLSdlI7hT7zhgsjtxrhO
jn2TjrlT5DrXhaq1+eDe/jZX9/miEMYVzu1Ix+l8tctFr2lVWaWvlBlaDL3MxpYCtBP8T4blDI8a
3WzTSSKkogYH8i+019s/QL5yUykff8Bqv6uqiBkPmiivU3zoNBF8aRfpdpbcNwG6vQ565sYvJB5H
zwR7St/EwzdbexA6r9y3/9bCt/CNuU7bz23AvDPr2ZdKP9KK+R9+JjhoNEY1XgEXslEDrNipjOcU
abH36Id4iB+FUEXZtvaizu0HT6/t3sRd0XCqoHNq7ZvgnzJg2r1j1akzkrknd76/o4fJoqiTu368
q7F8zPHktcX4ZePXXtvmGG2Qe2DjrPNsO/+qHdVzYR6l9LWYDpX+0FWJnYQexUMFonOsvHdDtGsp
/PexZPfJtym3E/8elxR+nK3T3azuTOXNmhx9gOr2dYo/T2AfMreuBMwznNs/9trxwAOLVz6P/eVd
d/5bhbCOhim20lda/r0bdHrpVhki0/hKxDt6rTqeVFlxqGthSzprmYX18cCBBIhlYetgwnAeOa0L
v0p0lVnSxeDQjAoWuso0n7SsKjdu7msJAl1JfIlJzRE0W+XLpVEFWj1HnPYKnhxjjQtmbBVv9IDu
xaTa6qVcvVzIeNFiB8DPP6tNJZB8Rh0iL69iBgdKsry4s1s0s9oXffJoFkRfk9mdwq077UpJSvkY
dnV1+mYY+XHVZa+VbuvVs6EdO/HB9NigQvJQjvup3t9eO1ezBRRwKTvTkQVdtvqEo1Y1UhjO2evU
U6AAdmT7zU8ZJDuOtfJXOiXmc0iqFO+Eye0bx/BErlkQ/xaC0PO/0nTv/60WPqUqqDl08PFKxOri
T5vr421XSULUCQKJU2j194i5gitptS+y0GhHRbTCB6moAkcUssjpgPNuvD2v1Q4UjijcZ6hlUbVY
neeJ4YcIgyf5q9BUth5/MyZaf+pBMO4VZZ+P7T4NPtVms4u2PGiupuIExYQLyCJVwlUOrEoZEKOe
yINmj9WnRsxdTH4GP94lfebUYoHV6te+fYTobweZp+kNRyMPxXIHB3+W6PKFXmohOnYaozczdUXf
QaLv9nq5sg1xfSc/p25IQWu9DYWp1WIpk/LX1k8dQbkLmh7BjKO1Bb650jwC3sRzHOssBNhBkJwf
LVXV6WaZKPlr+lh/Ee4yu3EC4OyfP0uff9W2vCX0eK1geBZvtQ+GOe/bOiReYR9DT/13YXR8fp9P
z8mjbn8tbcV5beL/j9v7yo4/i7u6aPJcasw5lvPX/hePhER9yMMfubHXihI9jWiv4jTua0cEvMTx
SyM8+Pyc0k2T3QivqHsoyl2RbsBMr+QTZ79oWQIf9p8wq7rPmzR/pYO+UAhKtxczVv1oS+F7M24q
iVyNB45NRLwSxudaemia0shoSuLhJOYHByqx9l2xD7+MfHNg945oO+VxodDs+spxDoPt/s4eMNR+
u72y/8AoVpfZkpv8v9+x2n5Ya4mcOKyABzRKbDwP6BbbaL2y7t677/vGfczBu5b2/euX4eenT1u1
2Uv+AW5iH+OvrvEm75VKqpZ5t8G6IlBYP/KkKeL9eF/gZWaHvBgj91Pw8/a4r+C0zuKuZYmiqUOC
ImLcnTNpNgx8XuBO6u/Cee8qd7eDXUmrPo5xzT5A5j9KzZAxmsZDj0Rs3D7709sYvG+iZq7VL89C
ra7SzEzUYlIYlvKUwb2hTANtuH9oBt69mEmf4n8G8IsYxW2ckNdPrv/W0brrogUBSUXIjp6kQ1HZ
XeGIR/FNnO+Td2A7c+IKaLIUu+qLrG8Uc64ezh8ir84wls8wpDOzKyqfdAmcXeyNoyNvJsdXz6yl
zo0CLKiKtdRGPeiCqgcAPjXhYQFEal4mwYRARv5OKGrbWBo/iVf/kL+KOPOIpmfFJ4qXGR1Eq96S
AF8ysctt+9+PWR1XeSel4SjxnePy2IdYgnul4GBdAEc+BdTzkLnCVtHs+ir+L+QqF11exCjPMM+K
9ijFXotoqvoN0LG0qTNyJbVnEf8XaXUmyfJcx1bOWvJyF84j7ihPzuwfbm/Ka807NCxBhS/NO3Bm
qykcxLSUklLNX9+8wo6fQrc5RqPdZrZzvxw7SJwchsMXB53frebYFYQOh8+H0KuptAQDZw9jOXRd
r3unJQelNPcWxfK7/JDPjvNveix+DuUu8JLGcW8P/Pql/yH6anr1bhiSvGXg9a9mhyFRqHGpvjjK
m+je47tQe58G+xNVeHdLy/z6IUEDH5AopZ0LMfNIEcIsGnjOpMovpLVHpXD1iktuhgb/2TTfGkQX
sffUwjtOqTpFXjXe2DiXeizcNwZEI+BR2IQDyjy/5w01HaZcrLPXsbdjcw8Sp22OwQ5gF9vXmd6z
xMM0XEz2s3pn7ZMjKsGVk+9VTzfv8kfpfc52VNnahzg65FsstWsnGdIEFJ04zug4rJbFEAe9PCRi
9mpJLRTSgvoFBo2EjktkQNot9OKVd6yKKwf7TEXDDong86mYakmtkC+mLDxOhzlLcxvg0icY7Pvb
C249rMXbZrGQMVAiBqX4p5TzIbUatMTohrpTj7H5Q+nug8o65BZ6T/4WFHmdUy2B6GPhZinylkKR
bzUgXwmmuGvUY1dO+Y6eK90LQ9CxIkiLvSaWMdImY+oJaRvu+1HZqgBfLO8/8XGgJ3lfLCbXxe9A
APkt9aN6LCINTT/6k2L8PLXNYRSjhyDJXKQz1ehHJEVgCOE+a5JbZs/93G3s8PWHXX4H3QQqIwA8
mI3VOjJ8bexQjFWPONN5VQcC27AQnbOkl7//sPSJeBItmAP0O87n2xKTto7lUuMhlAGsm/egxXZD
Dx082oh0dUQfIq3eRXJUm0VgFtoxqdEZbr9GWXTfiD9uD2eZlo936jJti2GIyjKl2LLWk6/L0tcC
1OSOmoqtuzaMVLGwg04MKnRph8/DJHVbEMVrA6PXRSEVmITCu+98CtXcb/iNpnYcB5zsh8kYXdlM
Va9sq9S7Pbwr21BDXgjlI/w0l3bTeShKxnrDf1REPspnndRwDsVHrf5dGVvIw/X9zUQudogI5S/S
uqDpziNNZUSZuqq0Y6rp95QQSiVyQ5GapfRTqd9zeWNgF9WcP/FA1kNFguNF6PN4imL2ZYca8jHT
ZpGyKiaJqJJZ0rSXunms6R2E1kNQWMk3M8sly24hhu4NIedYndSqaCBKTNqpkqxItHu9B5mfagoF
edOf4QhnWhv+VuUsBLZqpENhC8EsPk6GQYlRQbtm62Wy7JrVMsQwCFrccknqxgXKwZf0Tolk7ShO
DiImtoE9Ety1fRl8H03RiSUAxOJTl9AsHGC6l5uyoevccplOriFIbItTFcar59OpklHXi4f10Qhi
Ry38z0NKDb35qoTxqf1qiPdZN9ht66Uhwmm31+jFs+xPbF4KNN0ZPYyr89hjhQCTAQnxKI8/ollz
5Nr/J2meKZY4JdmZocSOLoNNQOL/duQrdwdlwEVCEtNLU1oXdbOkQUhEowfg9yjS+GPQ78KsFQ55
b80H5N0Qra1RJraFcsQAwwLnfzv+lYMATXCT1iVvC4WOwfnAK2WeQRz02G52teIGY5HCY7BKp4qU
rarPRcmNSeZugMoGlY5W+7r24IezpkwhxpTxjOOYoLqx9b2KfFySShvDlylsdsnS4Arg6tQvgdra
Qn+Y8kOpncrgPZ32VhjZEj4nDX7R4JvwjfaMluLo1sP52nJYDJsXzAiUVOXilxoYZSt6qhxV6buP
pm7VWL/rfMGKPy72yl3Ze/WoHJqk2ThTLqDJIl+BO4D+H9KiXI2rXMKfC8GM8YjEvDM4yApkCv/A
V/tmlqMDJ0A3H8UqPaiJtjeU1vWRW4xQOs1Hr9bCQxrqn28vj8u7afk5mGpyq/Oj/vTjPuRQEbX6
LEwn/RhHu4Fu+ukkT1+pg/0PUdhLWD2DnLw0kjfA1oS1qB9FLSicchai+ySmPp4VHbasqqyCHjD/
+mrXeFEvfNLF0InvfL7wJyU2S9+PjGPRzMPeb/zSjWU48VlPZ+/28C73OG6GMr42SGWqC+TiPFQt
lrpet6pOFmE5Zap8qqPGGbLiNI+KZy79t1Qnu2ifb4e9vHgJqyzN5IWjA3v1PGwZaqEKlxUBhfxl
qp/D8VcaYC2/deteHd2HMKtbVxbydBJhqB6VuPCKpnxHeMtW8u4pHtSTTyYaBro7CBto263BrQ5s
Nm6edaQAR+7V5DAaR+PeDDekG68sfiYQ2Dk5K8T0PyaDHxZ/H3Z1ZeipcazqxaM61IOHcCyruzTN
M9cUynZnlk24cRVdHsjLV/sv6OqrteGsGyH+LMeeR6RL+2q2VdwcgspvN3bdlVOOUCpuP7zF+IB/
mjMfxpe3/qQNCesyt35Evv/ZsA6cTI6ciocFJlzfI1YZllvr5eoAP0RdZe9V2WvZuOwGDnPREsl1
ezvY8kBcjsnzZGYZmgZEmi/HGb6axVLShTDINP2oZ640H6otROH1Qfz3968WPbwNHf45fz9PPNr5
L4H0pvtbbZmtIKs1Lqd1kwvdsrNGMPOGDh8DhMcWVuBqFA3SFmegyRG/7O8PqwCwiy7ohcXhawXB
rsEo3emy/DdG53/rxsTdptK45iiiawy2ZjWeoC/HShZC4xhraXLQpbhyykSQvNvH3rVPDw4LQUdY
NQAKV2UmEy5yYqE+ehxyqbgzB6l0EaDe4hZcvjXQq6CHQuYPyhoY6/msJfqs6aHfmsdczJpdnVWi
g3ClCbTNau5xQKWVWFQ/09Co7NvDuxZ44Xexa5csYV3VyAx9mgRxNI/+AKJe1TPdk/wic40gmndj
bKQHqZWbvZbkWz2Ti/Ih32+BWisLy5zUSFnNrKIMuRgKg3nUyhdMcsM29CirLSUcO4/+GS1ap9JB
1YRdr933i4W1IdomSJNYneA0FofQbO7pIe8jMbo3wDlX6pYw2tWfyBJbUjZs5GVlvZizNC6NSGDf
t2n8PgRF+dIJUHVN2a+eVEEtoHkpiUsZRd2X+ozvO3bUsVmFTu9LgmuGSudR2NeegOaKTh2r5mts
DboT6HrldpLwc8yw84lEYUuc5MotqvH2kZbHD88gY3Uqll2pmunEqWjMgL4mzaUfXfRfQ/FuLn61
1bOkfb+9jq5sEzISUiBUjywKR6vH6xRNVjn5uXGcNKEDyQWjtM0093aQi7LnsmQWGB1tC5l9Yq7O
SaPqi6KpfP2YTtWxsHaZ8RDJxzaDroracWAhcjP9hCycx+DQwqegP01++xDoJwXrMgm37sgcHhqe
Q7WdDLsalTfzUMmPBb1Ka5eEERxXvd7Im/6Az1eXB5OiIrS2YFLAi5/vbUEtm8bnVDyKs1SwttPa
/yLptfUStXqbOWOiiHu5M1A6iTOVDa7KoRU4bZVP/3Y4AXR2pejS7EGzjDI7hKf93a+tKLAN2QfP
oRt4OurqIEh2aCRy68qZUJ0ohre/xlmbBTsfkkhxpQQ6BdIGWujKSpSLTkMejih25Pc1hFqMUHeC
lmQDot1xlzlKHScixLzJ+geQiWHampBVR9+0QLPXgY8ClIzweIcNhjzDTrKm5p6c0f9slqn0TQ0T
nxIEKtDA/jWcRTjLfAG1hFRKYidPMmufmoP6FY7pQk8etfq1DTMR+Ze+yb9irMxTLWiKgEeLBqEm
lYIyccuhVl4LXxaA4VkAbewmmxrM2eiaQfrtDd6XdU2Rdqd1hR7ts6DWUVRpm+4fsRckeSe0UaHu
dW2q/ilQOPiuB32We0yRHzhGl8/DISiAstvpLGtwx5Uy/yJ2Sm1snLfrJFDijKemSpmRNxB6hqsV
HDWG1c6NQKUMOZ99IbXWnVSOUEaL3n+IBrnd+aH4t5nn/w0K1ZFqDID0dVdTrKVoQcLrxwnq+5tZ
qO5c7KQGrYi/ff8vkRCJ4LbkbNdAJZ2v9VoMZTwgSh4JlkIbXH+zqu6OQstfpuuwDhdsH2UdFJFA
b66ujiwq1VLMROorEOV1zZV9HTvCvaJs0r7XVaQlEnt2oU4s+DxrdZCmeenPfd9qxyn+PTbNkxJX
+6F/jKC/tb32NJrKXsw/tYn1Ixm2DIrXhzixZYrfcAlYK4x0FVurrFmYfVIpf2r3oRwj+lHj2qnd
G3FtSxH/1rbebTwYli/08bRaB129LhUt0JMUYN1RCX9A5xVCR4v+9lGyxGD1M620bPjDKkZq6U0S
c5Ucu4oeJSbnNZaWgTpu7LWL65s4kNhFAGFwMeiSrSaw60JfkmvJPEpFbu7TxhRPAxRmRwhkyZO7
VnYD9Iwdeayauzg052+N3pSe2VvfEkPuHqZskI6TT+qR1lrpTVqrHAUdmSqhTeI7tc/qB1/Ldc8H
hLd10y335eozoCtGaksVUyEDWSW30dwVitrE/jHCa0pJoNyHoOr6QEQp5NE395X6YNWGIxqgNn3h
cZjqXV5Odi52Tpm5mvDFGIJdHUh2HeLiBl/y9k18gbGknkrdTV60ARYs2VquuK2TQKRA7R8l6T3k
I8bwQ5tPyU6tAjcX5109UF1SuCyk5rGAmnk7/DrbWKID1wa5vVRCUJk/P2bkNueDN6l/zHrNsotI
EO3Q1zdSmqtjtBYFJFLApem3WqaCFBol3gFc3EP1r2Lgjx3LB/9d8B1FOEZ+86IFg6cFkhcD8UMf
5+X2INcvKQaJgh38QE4B6pxrpEZYyHRTyA2PJuShQMw8MYzdpt6i/26FWR3Ziu6j69BPwlGO6CJr
e6H8LUXGxqlyURxYBrP0ytHlw8qVLO78izWprgaJbwnH2kz28tBju2frg+/42ve6x0crbRbSPz6c
U7pRdrkACiyhFfo4vKx0StJrcmAWg+yXEZc5+dK+Lg3Y6MaB6Jr+7EuwaPzaRuvuZ6r0X4Sufe4y
9dcQ0BhQyXnGeznXqQg/R6ljbnmUXGSzf34YUg2LOfWCHF3NSUjNOdGrLDj1zU4ZTiDAHUWPThXy
JtqdYdgTjIQg/5zJpa3B7AKnKRefVcQ4+t50pewg1SAe4te42FnW56725DjfleMhjnsKu7UTIUvY
qBsQ28s7ifybVxu3InMJ1fL8OxZ9Gyuw6/jNgjeJyP/rJr2kLip2RYwlsMjUlTjY4ve+seUv76Ul
MNcwEkGEXecwYRir2iy3wcmK5NNg4PNmVCfkG3ZJ9rcaDchXLI1TuDoyNXPsT8/HmEpGAC6pT06V
b5pua8Reo0rzLsj/merZu73JL5CD/zfYwjoGw8BLfrUIhHpWBCHI0hOuRHOLFXdQp8C4Ta10ZDmW
ICV0dNaVxYDOFgRyHTW00mdDkGH1hjNKfEXl5444g7JQ+iEubamXht/QLoK3LCuajc10+RXQYdFk
XD3wnSABWz3zUioXUqbO6akqgSXQ3zsEuX9Pr89Rtezz7am5XGrnsVYldUNOy0pCpeM0owjCOvMH
t5gm11Ib00Oz8VssqLMXikl0F4jxlr3l1YFa5JbSQmxEK/F8DVQ+q5/KRYr4zaMYeHrxmNaRa3Vb
XawLyDrfn/3PoShhmwOAdhWIanadWVmcnXibOV2g2kX9Wqr/UnjYzXR6U0Rpw32V46RUGBtZ9OUt
qlk82nF9pFqHBvjqFlXMMfWtNshO/LL2S1qp0kOmJcqn259xXWFaBkiGvuhL0LEnh17N5Oz7Jhpd
2Unr/eh+pEPnhL1Rupo5yhGDE5XXjDoiAPG6/lulzSU2uTvvuYUlQS/sPHbqFyIE9CY7+Rm2KPFO
VKvECRc7ooGKgax8KpXy298PFxNWylqsHf6wOjwqqZMFq1OyU7Aw5zDFKBT8bb4xz4DgWifp327H
u3xQMkQ6rrjPcVxBvzgfoilj1KaMWnbK8ecSKXsMYSC4ZTEOOcoYRSzvrcSc6wNoo8T8fTv2tQUE
c0jElZ3VSwXxPHY7FWnVNHN2mrMJ4emppXuqqFtaVNeiLDqtyBlxIOBBcx5FxpwRTJKYnZI2zziK
RekJa71pd3ssV7I9sCsqGYrIPC7GOudhgmwQs6T1sxOdRdvQQqcd9lPaH9A6csJw9AQt2LXIB2bm
F8Hvjqm5lYhdQDmX1UrjHP1PlBZBjq4+pWjQYrC0KTtFgVzYoh63XmVkJ9HIfsgaUrndiPpqUhgc
RyPSqrmK1Deqk3EtTp7fNPo+b9OXka3m4EKG94WBKXjQyt3OUDLVQ8Lyf7goQcdQgqeuANtHXE1Z
Ndd5lCT84NYSPD2JnoD9d039XPtb5KprdwHKNGxj+DVAC1droBKtxKrUZWpqT5fwogh20XAf53tc
wrckwa8dWOB9eNNgpbxgpM8XQtz4vH+TITupRRd7mlwJ92aHGCw6/+NzgGruU2mMrRsk6cZ2uraV
eeWzmRdSHny588BGp1i5nrGdxPTdshIbEFBGEjLc58GWyuoFOXhZa8gec+ijN7swJc9jIV6aV+os
MKGRgPd2Hw4PciCJBy2wskfs0BO3b5G8FTOh3lmZwHGddrkL8CxG7LMuPEXJrEdeKLEzIFzqGEPU
o75XC5+yIOjsBGLMYbJaw22wg34ItCrZ08d9CqpS2KlxXu6HGEFnURl0W26r/l01w4lndZE6hVhD
UqMyeDfJDQ/0wjA9ynv+IYiSLYXVq18auAxiu9aSgq++dJ9GAy6vSX7qhPmdR8tLKPq2JCUem8lR
mwDdOCX86zyWiacHLFOJQ/9rXSjPFk37eqzzU2RJD7U02bPwqIb50Wi/3z7QLlcTRxkHM29kbLtY
yOdfOGnbSMgHLoaC7ElsgfmnbsspkszGU9ZvidpcblBudwnEEeVFyi1rKqI/8xa29DI/ofbWG4eq
cpKstuvhXzVIHxRF+6yqr7fHd4GXA+VE90iC+agClr0Q7AnGNhpEqS5PWthDspG6qYWEhV3z7zYs
aAcUEsvG8RWrLuDa4ZZgD00qPEFJL76KSaG9ykZlTrbRl2hIGIWudHYpJsrd3Oby96Lzyy9WqFU/
AuAkvRunCqTBLNfDf+V4hsF0ezDXPhZ8OaA3f0Ar6zuuD/IKcNyQnyCiz3kp2hTFAatNL4mJ/Ua3
KfB87XPx8qThtxBHOVLPF8cYBk3Cc7EAUaHfTcdaPwb5BAGRMpMvHiwl8Tr+fHuMl7sN+STAoWDW
TWSWlFW6OfW6PJhTkJ/0Dh8mC2/Mf9D0uAeb0IThzqIAcDveldSagIh/a3803qGCnw/SzOTIAKad
nUJRaGlIVI3/LYva6T4YSv8VH0uzdzIlMb+EsCt0ErWUEu7YFyHiQdoI8Pn277k6/kWuzmQGFuPZ
858zz6nF4w6Gp9wlCNHGtApDeGPuCG2UPqKFp4aaQUTxhS1NreUcOy8mMhGIN4scOxTN1pE7WiWi
mLA5zVHFBxWKTbJXQvGvSwMkAdwrdKOYOu6U8/H50tiNKHflp0E6DCI4hvgzrp/OUMyOIQ772kh2
lGI23B4uk8MlqIKyM2phy1I+DypbSZ+KKJKelGHRGXziRe/e/mzXJg/NAwR9yMyWeux5hCoPLD+w
ivxUJ95QkAAmx3Sz/39t/8PmQIeCiwi86mruQsOXFBK3/BRUM4IToV0Jn0f/iw8cKZg/3x7QsuzX
q2F5bzJvLGsS9/MBYcpRKdOoMGVKupt7lSy3c5R83sl9s0Fqu1L2o+JHqcjkJUTPdo1prqKpbsOq
Kk6JUDz4wRexfBVVW0U6j/Qt/zGZ/zRWvbs9vmtLAojacj2gGQsY9nx8cEEbqjsFMbPB9xpDm914
ECvvdpTrQ0N4ki2FVyCJ+3mYqR+xLZKb4iQtcpAgnPvnMK8cf3rJD4ZYuqWJ7upW9nBtMSIjzhaG
gcJVuzrSeqVNjFk2i5NqPJTZS6rd1+JWSeLaOfUxxupuoJiT92FvFacmnmwxvJvLfT7ZQW8DZ3C6
rSrotZX/Mdryaz7ghZpZrw2lDsqTpaW7DnmQ3ICwXb7FTXvQlOKvSx58KvIUBYdFLqE1t0YcujgW
EKw6aRqIkbglxzMD1Ghvr40rO0wydHTPUB9bJCFWY0pHqWrnPClPgZ7nu2Y2FHRc/E7eT2MG4SpV
lY0tfWXJMyaeyIuUB+W59dVixWmZp115EooSex+a33YUyVuybleicHEBheLNYAJlWG2s0TSjeDL7
+qSOsv/Ud/qCWBQ2rfCurAga4zKSk+htEmkVRgDZvohd1qc8oZI8vJRj+JiIL2o98Motn1O65a0y
3S3/D+N5p+hLc7TdB2ptF1nv0X5w/VDdWDh/0GRnpyalRko6FP34UejTr74pj89eaxjzqTe68Xs6
JVHslHFPD3GY1OLQVkokIqNU5tjpRYng9rGm71WlUCdX6rIKVQicN38kACR+tJMv3/dB1co2qxAh
4Cme1E/QB2uICjWOa744FCj/tyHqp1XdgNmctAqLnB4S3G+hk9XAE/y41R2atcN73Jno9qe6P3Sf
0Upqh0Nd1mj6VVXSNLYxWHK0CwxkxVwr9xP+GEyoykglCra3l/1lCWWZI+pslOhZ9IDKzveynFjl
YGEATRZbKXd6Vt75YkalvhnEuxxoo2PMrTHZURg2st2gH+X1Fr4VszVEj2ZRbYkhXCaA3NoLJQnc
Deg6aifnvyeuQt6hQG9OfKbWLlLlrshaV7H2EsxnQw7uIVx7M4yvIIk/zYO/kRBdHNZ/wlPx4mkJ
LFZbLZkoTyWzM1L9NOCGkVc6Upxd5IR+EW1kustftFqbXLIw5HgE0S3UV089pIK6uJ9L/VSYOYiY
DAntmhdEZtetJ03tI84Rt7/0RsC17IBVWQpYr0I/QfewO4kGVHlEB8LFGN42knfBersd7+qXpHi8
PB0oNVnrVllkGmE7iOw+0OH9Dnfi4kGJ1H/nDnIHjAI1sKNiVl+aCtpCnyuFVw6Dvhc0sfofvinQ
bT4qeALirJZUloVqnxQTiDKEpztrr0o7KnYb3/PawqE4QEWNDjsvhlVqQYKW6S1e06cWdGNDV5Y+
Puf+xnbdirLarZlFuSbwc6I09y2VTQN+sLaRAF4ulEV2lGNh0TpnG6zyFdVIQzB7qnLy4Y1CCJSl
g5/clYiCKembFJkb6/JPW+Z8J7DT4JjQSll2w7roEYptlNdarJ5IoTIHMPBcwo7TxF0WfZKT50n9
LspvInVqUc2dlppV3U+ePovHQIVDlG7dmNeG/+HnrJ9ErR6MStDwcxTlUfUrt9AfW+utRdAtfhjy
jUbLZUYKtIqkA+gDK5R+x2rZsPaT2NAE45S1ov44JrlhByWYSJ9szgNyWp/kLOAu4Er51Gvl5FSG
H3u3d+pFjsBvQHoVOTFagYh4r44iGUl44KGGccJBzaHd5SbZt7+PQBuAOxj8HE7Py5x/SBjNWDVi
a27MUykKqpOw2V00EMSNLXjly1GiAGNKPUZnq6/G0RRNV8zM9anoBk9Q3kEBPwrRUb2ToxQ1jOyv
jxUqIrRRAJsAz1PWisLoQCZyLyRMmyneazJ19FxDFbLQ1b/e9LT6eJPxX+CzAGnPZy+Xk1KSwwbf
zql/yBtcXeQi+iT51sZOvEiBl5bihzjrjS83dCtE4iR4p5tpyKMWWatpVw4bikdXroYlEjAZOhD8
6U9S8mE9RCxxs5cm45RzKHhm1ygoCgep3QFIdv3UF+76FtkNSYoQ4vVHweu6XOP4yc3d7YX5h722
OnxU8p9FvlVZkvBV4irGLSjXwNdPDVoxQ9I6GbKZ8i7P1Bcfzmm1N2a3KsenWMu/lOP4QpNwQb2m
SbXxSy6qews9jMtyST04BNfMCD2ogMU2snXijUJTWcqbuyo1hsOk5MmOxLuHgepLXtUGxp0/yVuK
DNfCwwa3OADAzFNmOF9joV6Vi/CJdRIGS/s/pH1Xj+RG0OQvIkBvXoumPcf0cNwLMZbee/76i5q7
+9Rd3deEdFpAEnYXkyyXlZUZGWEh1WiVGsLAPNb24IDbzDxHoOwhcsrCsC8eDn9YMLhAJDYpao7x
f01d8EoMnRa3+wDlI1Az/m6USbaQcbo6Oszp/7XCXJsRDn8UUCv8A2/2953XxyZqJD/VUo2GHkVm
OwHa9o8h6mpPNrYwiq2czTAEMiukCp/Tn9v79XK6UBjAMxgJDMCCgQI4//kxLmb0fCidK093fvSq
ICkZzT96vvGVhcfT5ZRRhg60oAKuB0paFizoT1yidHM9urNRmALXQQlyNDn/BSnWapCR++RMlV9K
qV96IBilaDPolIAhke1smQYIZyiBOLqC8giMG6KPg5be5+q0cFNcmUa8haktynUCvorzaWw6vpn4
UBvdCi2YbSWQTv/j+SWacBSiaiGg+nMi57sC7IoUQYeEJ4rUbM3dGEM/QZlicnsL3vRNr8iow4eb
lUw66FKpJjRTyerNO3Yv9Yrbpu+A4reryAlHUv6MP+VDuc3NpZff5VbFR2EjgRsFeb6LtEoZ8F3j
D/HkoktpPwDWUXLTKsiXGIeuTTWVB4d0DiolF++5UY9rDmXJyW2g1cYN92EIAD+I1Wuz/Pf8AfQt
e2qMucE6HV0Y6phDR2eGwikPmcPaMvjgIKXZby5/1M2+58p9Ua4jbmFHXZtNBB2USINCFtleYp7j
5d5P2skN1U2kQToqISpgSP/69ANQ8Y8R5vTPeYFGYr6aXGRvVxplER6mXbcPQnvmltbtylEEYpyy
sUJZA83fTMg2ornR0JJ6dqUYQN3oTWpEk+c/NWkh6LgSAYM8A1EADwwFaP/Zw1Fr4NfO1W52uRqY
OG2lv/ItmtqsAjG+1aZ2ni7EbVdSHucWmbsuGcQERCGwqHWzo8vFY3c/V0Q3kY8qBFDF7Ue9XOcj
EfsFy3+PQMYRAJwAiQW0G4JnjH0koiGni3hxmN3X10NEnMMDuG7f7yJyZ4ABEWKx5AA9QLMioVmZ
gb1JbAj5gg4xdD4/KTUiVFVIYN8/vuyfildTJ7395hMPhGEEnFUrPKBXoY28NokskTyscdwszTra
5HG1329/H3Yh+f3+vb0jLxRGceLORsTcrLWhj1ozYEQKKcids9v1DgitbICeTcNpDvMOWJc7w/b3
qmW8N/t2pShmdNc+UF7JLeD6ZC2Rhcv++vqezDJzCcdJPapqQL/pzs8zuy5XGVJZDnL7avJRPwCb
18yPSyEG/aHM0kJ2GyrxlEwX/2KulCTmhqkSUt6NY+TEI85OymThSv47c6wNUFKgmZmSQ6Cx9fza
Qq8pn/hKwbsCWDI/KWemQWIrMlPy4n1Al4a48uPC+l5xA2gP/Mck9XsnAQ3kLft5MGBSlt5UM1mn
Fmeipm4+vdIN+w4yDohHZ68Sptg1f3VX2gC0R1S7I6LFOyDpUAvIPoLH821Y5O9d+jb65yffJkxx
EmkCvo1PJVvhSpfP9IeJdmMPz/UcWCLXmb42WF34YTQr3Vg3FRAzyq6OYzIPTqdxAD1HCK4B4TVc
EBSBATYkKHmbInxrFKl22ffk9oRebhOK3MRliGcj4Ht/L6OTb659PsmTqppdlZszR4/AxaCPUrS+
beVyZs6tMBdFkRkqyhg4AX2fjnstCmJ7inysm6hzG8OXl8SLLl/eMjrk8GzAQxjNOyyoDMkduQdg
kXeLeKv13X1frPNs0+ifVQOROX8haXIZmqIHGY334BfDtQEaxfN1Bya1nuo4EFy+t5p2b5Q9yUpX
4qxJ7M1ckGyt+b49n1dyVGj0Bus/ZUgGFIDl78hmOW2FRIXJ1WgQec5I3AhmUrw0PyF4/EFYlO/U
bguBdMkHbSPyfwqiGx8s8AsfQsd27gJoxzkasJCuR5aDxblLSqcjwaAIbr7n9PUsC6hcTPY4ffXE
QL9wm0NMILeFf6vjQrPioFBAVhA5OrxTmaMWpx0utU4X3LjBEy3ZJdx727ckuou419sjvNxK55YY
P9qXYivEo4aZbmPSffDBk8hDVDixwq3fLcE7rgQf1BowPBqFdqE98Xwr8b3WRkqMcTWTPd8ZOPZg
2PGVgdSxANk6H8Rh3wH8w78fI+YLlXzU2EGYx4wxMsBUp8i56OoaOmANJ2zvoYsKVsAu+uD4hQm9
NkbKPIn8GzIMYBRiXHjNR8kc64XoZuhPGAYraoiMloNKtzOEHNWB6yH8My3JZFy6IMqOQDmekEEG
wTszs2UbqtMcp6Jb8QegcruksfPpKeiGhcD7yn6BHTo8hI4orzM7s/IB8qrUWnTHsjH14iMUNBJH
JSCKuBkNZZsqCwb/8t/METyzyKxemo/9rGgNVq+ASEVKwqIgef8KBBInmdVYrXrOkhvDFEMIZWgC
4UIDjUBWgf9tx69GqXa+sQLZ61A1ZoJt1kTaKg/UVSpqpiKhg2kJiHt1BwATC3eBOwdZA2YtijgT
O7WrRLfknNhHmiWurdwBfF+onGCqiK+BFMFf2ORXknzgzEFMj2QSfCcwZOdnK5yEEvCfHvsuVL79
AJoiRmTzklUimcB/45VPDPTDdlq7RTfF+vYJu7xmKU8FdjvqiGgHYZuNBaUe5q7uRLxedAWES03h
zH6aOLetXLmIFEroCv06oJlABHI+wqGuZj0LfeyEOD/64+xWs2QWkFfh1BxEEjyWE2I5cWPfNntt
ZsFchR5H2lGN5WTWUw3roeZQUnCL/gtafQMsTJyVKkTC80EnUU6kn4YTrf9glrJz/R0zQKuYqCLs
K7Fsag6FGnQwTbXTQKJiVDMEMBtVeC2T0lM5R4z2IOdcCOmvLeepZeaVUaDhJNGSQHGLsarBljA0
JtCBS0zi15YT1wB4VQSEMgB1ny+nlIKUPfZDxY19QBUS0By0v1MFim3ZDCCoOjxUsbZamFOaX2ac
CXBBlGsR0G70yrH551lBOR1H1g2gFWu301GESlgVr4bC41PNGSDKJtzftnk5mXhlQ5SU1i0AqGGV
HiZwRnCznsxuKsaS3UG8aNNwWr3591YA2kGsRKkxL07gFMqzVITl7IozHkJTJIh4aqvqwgm8vGVQ
DwE4UwTwBC2jLAZ3NGYx9ZNEcP1YUt8LxYBYTK/jIlX8sCYAKsULh+Ayz4MQ8I8x9X8Hg8yRB+MP
JECGCeEJsGxo3vDbEH2n4IfkiqpdeizQDXe+OTS4FoTWaIrHhmQrTGE+AnzK9ZpbZzzRJiQCRjz1
40cl+Jn1nRQvbMbLyTw3x+z/seKGzADUHKjJ2FTSycTWNBvFq/99+efcED2IJ48gEcUsuQ14DYi4
4ist030YxTOhArxaSDhtx3FKbBpddyf7b4O0xBBE7+eLWaUlFjB64K3CEgRpeqkaCSJCNwONwPcU
bNS3Mv1JQEb5b08AknW0qQxd6OjxYvdm2kRhxfmJ7s518Jmh7wZXgp8t3AWX+xFG0PEKeAUSAkhq
n0+lUGjjqBeZ7hop9HmAFcaYUL5Gy1G7pLx26TfOTTFxj5rlulqC4AoVaYj+aXKZ29EIjuv/MGsn
A2I24RDMcV9MGBCUPp22nclcLNHPXdsAp3PGbL8cakJ5H2BhMs3KuTI3M4ALOu1JV1PwPcXe7QFd
O1Un1tgKI6UZKlS0J6GmkTaO0fmdFcztcTKCfVJP88J+uFJrwCqhDA66DmQaL2hs5bmpo16qdHea
cksE76IPlvnGEGw+1q253xptt0r6eiOLUIrYJlNKok5YCUX3bsT+a/mY9NqPQRVf55Uk4JmA6mOY
CHeZpJLJtzRQqWEXrCb09hQylNh6BG+PtyfsSrhKNzJUEKEnSS8PJs6Y60ieJiD03LFQrCKSNlGT
OUmI21C02tGS/U3XHJOWSxe23h/k8twz6BryMqiAIpjDK5fZ4XUaqxOolyS3nWpwUb3Exhp9+Vlx
zMoPHrRCgfIgh99i+Zu37WGQHnvj2Ccvmp7uek5xmu852YoJajrrQEerasx/3Z6YywMIfB7oiREo
4PpGNen8rDccxbtzpeT24Lu1UKBHwirml4BpV6Yf7R5Qw0J+Ed1ICG3PzQQVx6FLMFLdSipJ3lgy
Z+MdpT2LTlM/DXd5WC+8qC5PCIpw4LPTQfsCQndWPdwo0GoW+DXwWb3AI61RvZQZMjt88sZVRr8Q
Sl4276MnAOE6aDpQ9scsMg5G7hJQekUqAI+JaFeQvJBSMV8BdYY3oyF+ArkZEy3SkRPs003m4wS1
bbJSUIjzo40klhKYZdJ6Kwv9tJ1q5fP2Gl/JNKFlAeKCSA6Cfhgx2vns652Abj4/1NxAF3YDp+7r
1j+CcoIUxrOIp4Wqz5badGu/SR0wJWcyFC+3jaDbQn8nLkHX/2LB8xNBv4a2KgN+TyFK518zcONg
+D4wLuLziBBEB3fEmwH6dhPNrkr3GX0Jg2nca9369ixceGiQNwIThvnGPQxOHcZDd2oiNmAzM9y5
z+0pfC0yEAAV99r8BALu26Yut/u5LdY/V8CQohYEW9Af75793/puLKwGMsWrClJgC1udbq6z+aTG
0DMGrAFgL4CcnM8nOjjkLI9bGJNUuymOLXSQuRy03ijsFK9L2fuLg8VYY4IDSeiDEn7ecHP1t50a
gtZScDK8zchv3Z7EiygEhiRKwAHOdkB3WQlBoVYnLjVC303ViVS4sMXw3eiWeNiuDYdmkmABMwcz
55OnDkEM9YvIdzXRSgwLfQBZuNPLhbDt6oYANBeQrj8WbrbfoMbwhlSDGWjDVA/zuq2h/mfGqKf1
qRkc//3MIUsG1BXg6YB0MDudjzs5LrnYxwOmBh+RJeSfUrbgUy7uDaTFaPsJGE8RhuJFdj5vIppP
VL4MOFdRIe0+KAVHpEHMNrdHcqFBQvtIDYpMEcEuBRARszxtnMpJF6ac63v1vfAkC6i4md3PHJBp
crbqo9Lb6EQGs/5tuxcof7hzmt+kjWQi7hE2AyhNUCPu1Tb31NLUPvuSFNx9FhBDMPlnyt1O+J8G
1OnNQMpym2zq0OFqZ45MkC2OKzT9aLEF9bWZYl23QQTG/W3yIu7lx0q8b6OVD0Gv3yADsYcVDg+3
P/3CvbKfzgQc/iAlbRd2kGcDP/YIva7BRL0sHQ58bXY7Lt7kFSnWw12xcAle5DD/DFPBHwAWqF4M
49ejZNL8QIPOFUj4tL0hkKfEtwCtvS9M2UQpd1q1BLLF1Xe0ajwQNwLADTS+Yn6lDWn2kbzplNXt
ubhoDWY/iXGNSF6GYT/ik1oHKBnZnn6cjXq/yklPvspfeb0uTdBpkXDVmeLjbdt/19ipW2ZtM1s3
FFotrIQZmmYb9SH5eJV/76JHbadusn1k1rsgXrX2r9lY5jY7Ro6ycQUzuDMlE7/viFa0oBR1kd+j
nwPeLdQlkD8BKpF1ClwxtROgSZ4cTkm1ibWO683Wl7LXHhHScwt8eU/rPlVt+mKUH7s545+nVs9e
C8lIg4UDxrrdv6+BMBRcBwUwsRDlKcSfQTOz8Dowkzt8U+RmImdfTcsrx77mx4W7hL37YY6mboGF
hCYteu2ZwRujFndKoxUe8mbyRqeJo5KvBEvjQLaDh01GEH8taeBelNb/rKJQQZsrKZ0DE3aJk5AI
ZdcWnphaQO3XsY0jWRdr6bFuoTkvTI+yVaHneicJazS7JTX09/SFib4ITf8+Arhl+FCKf2PVGqGM
MYmoGxYeB2rsg1iTQSbVvkocZSKY9c7iN41sAwQrdgDJk/JLW/LhdJjMQYATBY8FmtKAjdPE86tC
DgOkYJSq8D4/E7sys/fiCelIJ1q4kS6iXDpSxEG0+qXSlgnmwJW5KM18iJH6YM7CQJv5qQor0mI3
VegnlCuSqaQVFDMJONLVgTnPtvKcGJ1ZKYsPHjZ6+fsYFMbAIoMWTZSVmUGrWp8Gco61r5222Hrb
I2dt5X1IIET3/bzgeq/5fDwt8a7iJQQZYJE6t1b3IYr+ylRAdhQBBmTedqCEU3MTMkA+AalB7pQc
+bcxzd8Q4U6QSqQ6BiyEXO9Bst7xfOENfDlYXDVpROwEGboqkPjhCvSKar0U2GC3exqMwF/NPb9E
l35BnYdvwOHCYuO1p4NAj7nseqGKfZx8fIPv8y9jFHDf+Qgwv5WLvhSDGLUIUVpPh+GJm+fhq+2T
0rd8YOpFy08UA4xafp8kVhLOeUe4MQ1ms5q6Lt4bUtQkVp4U8WvHz+GrNubAqvJhM6DSqUUCLg6t
EPbBkPJAzIhD+OyXovJc500P7IrGyZ7U5+UStPzahYbODhSVkZ2GrgnLQp+mo1z7Rll6RWjGqo1k
itbPFmqGLVJOXPUpvuFzuC1aPov7oQIhn2Cqn8Nr5aigVRRQ1QFeabH0fBGlYRWQF8L3IL0BUh6Z
ca/iOGd1FwqBZ8jlSrMFUGo5AkDnqxHsSdtgM1iD5pN0tGdpAf32J5lz7lxoNY42R4HdHM3szAao
wJSmJ2Meedbr+2TnmwPwfRuOvAMDh4kgdw3AbpVZmKGlb3DpE2Ierd+HB3Prk8Ha7+ELrR5YpzeI
Ej/gn/VEjsfcPJZmSHKzNLfbrXlcL5ycy8sPp0ZCGRONwfh29vLr2jKrJDyBn4TqLQdRYtNukhBC
KgvRz+Wld25GOncK6C9U9G7i/KeOV+wgdfH6Bd5fMbN5J4GT5Xa4c0V5+dwa44KCosLtk8BaMABu
WG40gnTLb7k/HA7OU2Fufr4mg4zb0ST7+Te5X4KWXzkZ5/aZUE/o23rgqX1LXbUAPTqfVGwcMtTy
/f0L75RERVQlYlGBOl+4Yy99/blp5uLRxUTXEmpa8x25/BWSu0RRF2zQ6WP3+emeYfZ5EJRBBrfi
P4GLueqAsWgXTtKV6xOjQG4XOX90NiNbdL5duGGE9INUcE/Z2r//gWB1v3VRrvw+AEypWNPCfmGT
FkgBwdqfLhsQazwL/uEr8K5Ldcc9AYNBxnZTyXgQcK5WfbbqC4QSbu/OqysE30TvKvSKsVVmMC2B
42rqYU1pQDG7yrRnaSoWhnQlxEZLGwqreBYjzEZsez6D0zyImp5z3FNhJ3a20vc62f4Glg707O3h
XHMglNJCoWi1S2C4Wg0A+Yw+9zQGmTOW27iRSNMcaGv4bUPXXMipIfF8RFIjF0pUwpCRQ4l6kkgv
8wAEaCTiv1Lkl25buxKrYgJPxsV4rKbp5AaaBtzTDpQZj4MtPnA4wXhkfwmmndvmVt0tvJavHSvE
pfof9Sa0HZkQvZYqKZ1lDDA1ehviPkTB4/32qK7sPUSBFOJHoXWo2pzPIXAibSdGWeClav1SR/W+
4uQO6Pelqt2VEwVMjEDDbDyeeLbCoWvxgObvJvDyptiCw+3OV5JXI48+pQr5MxAiAPmxcKyuhF+A
4pzYZBZslMcwlKBl6h2cuwCw4YDgPyP5+dmQ1YbgsjW3ayTw8LA9LoS8fwkmxiGemWbclVAratMO
MP36ypvPqv08mNOqWCvEcpyNYeMTPp+o/0fSoQ5IvpMtlXQW8PgPA2nWu9Kyfv9lghku7eyLmBtI
4yQjVtoq8KLIWKuzD70afl9BYymrW7NpxIXJv3I2KckSmK3wrEWBg9lXMZBQPvp4Ay+BWrtoR51i
qvoaMJmyWJKluna5Ahn0l49FEvmCIE/sQVk6ynrgddtKN5sAEyqRHLJEm/iuvc8txTcbn7QpLtig
IHhzyP4TmtU+hgpcHG+LLGkXaHw61affw9y4bT0LVcWJgWdBY+b1EMtm7EiH8TcGC765RN9Ao1d2
p50aY67eMaiVpG+MwANBRPXY73lh96EgmwQtiHIJjX/NWQDKjeYpsGmieZqxxY0tn1VJGnq7jBxm
Igj29P29e06RoPoe1hK34HGvRW2ohf5jjzqVE9QERSb1fAR7Q4z22J2gecku7B2Nij2TyF8jSRAB
RdGlFiqDliTv+uhO4F8zYyO2u8HmeXR4bbXcRru5Neb7xF8ijP97RV7M/skXMm+LKUxnn+/j0LNk
syKGA3V7lIkIwsvvYGu6wrsIGhjS2j9Pd3fO455bpa55fLBeD7v1Uf4EmNjKzbVvf2sWeP/Iunq5
7d2vH41/vk9hLv1c0soZQjehhyaAWCTtSwMRl4ZEqhlr21jZFNsJughivRGt9GFSD9UTCIfGj/YR
3VWT9lCGC0isK1knWt7+nyVVGL+ABEkUgeAw9BT90PpvAgdmCmMN4SNraA1PoWKKZJCQgOJrq062
YOsAB4rxU+sHHVrXqb+EjLjyOsQHAUcFSiKkJsAId77H+EkdK8iZhR5v6lvZblbzi3gfmfzrYGWW
75upucRAd+0qPLXIXEsTeo4zcD+Gnlav1cqcGie18ukd+flwKZF5fbpBnYrKG81xsbjJDmneXpkw
3ZXsSJkpZpZ8rN0wMjPDHlzIPFlaeNfwqAisZrtoUZUzjafbe/C6OwSQnuK5ELuzgJ1uotzhRYcl
b1fg0bI5XtrGwccQmBW6F9o83mRUbcHXSAqWMMVfuPiuBb7A/VGJWcQ3uIoYr6X0ap+nOexPK4VU
vwWBNgoAzIJpJs7CvX/RXE9dPyYbCR8IOaC3nNne/RyCFiWfQi/jMidonpPZRmnb6vkHMdqBSxG3
vRkB8Sy+ofgOBmweAGjteWHCr7np049gtvRcGnwIybbQ67Rjp5uGvhbivT4SvbCmhyR8mCCpBUCA
JSfOtBHxxAeYfMl104GyjpGyCakA/APAwbZtJ+UspHOLbyjR9ZelltCSN8nM3dz1PA/YFjQ7ojkP
Lu/hvwyeppMB4wD3P1v6GxtFB9BOhcczM1tzYnRv+etVb9sfivldfCoL+eOrdxSCnP+xx6w4pLLk
agRIEsGHNe7rp/w+sdu9ti4OqhV+1GvJnbfcym1yUprpNiTdZ2Cl5tKS0yVlp5vKPurINqLIzuLd
66DuxAz4O4/rjylvRQ9abQvoQwsgy+hmyT745rbAttye66tR7qlV5vaLQiUeoYYWeaDcc17fD+FX
t2rMhjj0HnzFyzzfTCYUQmw1su9VAjxVhIqa67n6Gqy7xDtOL7ulJu9r3hXwCQUcaNh4Fw31kH5r
jUzzQy9Cb2j7VHc78ORqEkRsC7I069RTs7NOnQpyexrlgWNi6gS0zHMq8UjvDXZEgu2EFle9NU1X
BDW7uYRivurM4VgA10KNDHljJq40ILhZS6AO9oousBX5K9CIJEJLpSGG4XTqPQ8q/8bmit+2+qn2
GYjnoCGgymZWryCivrD41BgzdswuQPkA6aL2rTFrj1pYVYEBPvaMdqVCf5N/GPxVvFTqpr75wgp6
7NDFAbakC+TqKMWg/4Rstde3W/SatJKVAB1zr8/ft7cy/VrGDsWkgwAKuATcFszUinKn663CpV7S
ldY4RoCZEbnbRIdaWkcitK3kJVj1lfmTUFlEZyvlhsbTDF90EttGQq+GyWik8FN37XZypsfbI7pS
dUEG98QAdRknBmrwYvp5BwOQ3N4BGPlT7sC3hniPGJbxNHxyzm2D1weETDciKbSIsCXcKkcI0Mqw
B+HTvnlRQHUzg/v+47YV8cqOAKERQDHIh2D7sT02QpbVYlPFmffc2EVNWgvNT0/tvt9XRNjjTT2T
x56U9n1Oig1oLdtnAWny40JMQZ/v7HY5/Qjm4IelnAd9h4+QO8mW55EUweftcV6ZTRQKAW+kGH+0
YTJBywCpTWFoqsQTRlzc8yaKUjJUD4F128yVgeDSAN8JDFESWvoZp5sk99NyQreUV/fZs8a3uiPU
9ZLS/bUI7MwKM5gebJ2h3EaZlxp3fb+V9j6UquLsNYVwXfEK3G0zhqRZisXo24ZZpDOr9KY4GVtX
y3U4l2GGyD7Rjsr828wPceXmwZPQ4D20iZd6gq84EUS46G5E2gN5CDb0qIvI6PMkybxBIV2bkDh5
nMY3sBuOIkjbQ3Ca3F68iz1CG0AAmkBvNVppoMN3PsAe2kNVoRa5F02xKYwpiBACkHnqaI9Pllqh
Lo4dY4tZQlmvs1GIk9wTGs2Ke4OEvJM1/SryR6v7t7BfA8YQRNO0JERGMLjzgRW5NjVaBJBQD2cV
9J993Sz4+8tnHzVB0Q8ixL8RJjKboxTSuBeEPveega4IURPqX18F34wVJ7gXd7slAvDLhwFlFQJR
ItqC0IGBkuD5kKSyiqMklUvUwOGwNr3Fgd0iID8gNFzN5mAhGL69OS6f/oxFZsVQjFfHhJNKb1eO
u09QT656MzJ/Yqcn82SbDx35XpvJl7WkmH1tamnSD5cawHE8WgXPh1pEfpTEQVR5eN1Y78bO54jv
kEC0PtqVEVvfS/WGi2OHgQJRAeZSqhKAx8a5vSAqoLoFEUJPXhUodtuhA1kcdJEBv7yQ1LyILRlL
zMs9zgykGTVY6qLvVLWOHU+O0Pq6vXBLw6Eu+8RtKTEn5j01khF5gnzOWjWIp/vWwkNpyQx7hakA
g9e+UHmVHWQkiJGIpuLSRHhTnqLIuT2my2CEzhyg3SgyQDcGQurng0KcCIVlXq2w/dV3/d3J3o3G
7TYf/eo4kLS3/4M5EHkCefGnTCozg1PbsGlLua69NsX7Yxd9QK2wka0XELodAwsNnEtQj8vYHAOk
shiUQxetXiqzNXgf+tlRMNQeqmtQS8FrL3V40PDfachakdiRnxQzLyxIffTpseUe0595KaK8TLQw
38DsnD7KZjwB29o74P4JDl1nldD/DU2zBFBgVBb2KZ3Ds+uVscbMcalpvV8ZY+3VTrBOd+nSGtKv
vfXzGY/JN6EuFWpTe1W0wbkm1sHRK8I3b2NiraV77ale2qQ05L5lkdmkSpMkYhF0tZcbB9Bi96+c
iN0TZw+VvzUaYGfJUipwcdsw11CslUrSStg2UnEQOAssG2HzIttl5sRfpUjk/q7I0PIgVmYOdCAR
OIhvvgEqA2TxwpG5iJawnEAUo2keSRtE1syd2w4JYIhc1nhC8JiNVkob3oTt7Jtg6o6Hh9leqrFf
KJ7ilqfqJQB7GvRqZFkaEMNPXZT4jTfWryAVEL30RUFKMtsMIoldnWiHfDcMZN7qjoRE0e3x0rVk
1hqU9/BHYG+HMA+L3+f5XopTw2i8snuNO7O31B49T0SXF+xcuTLABE2hBKBiRHmfWWAg/jJdAJ+3
F8ePs7TWvKA+YCMNaGxdiAb/0ObskPCaRF0GcsCgTWXuQeREqo5D7tzj7Q45mE/gjDQn2Ebe0wFK
3Dr52ILJ3TRjsCblq+AuN0378Vj/7F4rYiVkWBj4tfgDignIRYFSEU3XLIZiriZD8Qe19aDbEWYO
52SVne+jnTb+YmXXoD5dzcYuaTfKvEYbD2g6MrBIuPpv+lonC7v7QmOb7rXTj2GOdjBHcT/UeotL
tf9Odp+DDVLlgsyO8UcyNhJIMm3F0NbIsAus3VLq5oovA3cl9gACTbQK8MzSCE2pgoZv6rxa5Ubi
G9JsZqW8OMqLfBRGCbgjXsUUbnjRVlYPmeR3HDUzQ3Z9zYnPab2JVkZPmsyOBVNbhyBVRVffbMvD
qgKiuiFKEZP+Qx9eQn0Xy7uuM4vw7fZZ+8t6n+9M0Avg1oeCKHSE9b8c6klIg8d83GmZOHq1QNRH
n7OnVV/b0ldiaeuUI3OwCmUygaql2s9QKihsQbpLY5Lxay23BnDvVJtuNQlW2Xz7lgBtNpCAFbY/
fyfibN7+1ouOSAO9Kaffylw7WZoUiRDwo9eQAyX2aq13VA0ocgBaXWZkP+U7aHmZx9REJPG9YPwy
KDs3zmxTZBkjKAzMI56s76l5mGzkLBMyWp80efp0MMj7S0TePpSVYHqm+/KxYP8S4oLBg5YWWT0U
0vH8YpJSnCGPuV4pI8I0KKMn9rzOAD9MwJ1CAiewFDKY0CozF8zSKWW3x6lV5nRkktGCKdcYvXZ0
JwXxWdpYhbHOhKWXgnR5Ds/Hx0RpojLLctRgfE5GnDvrfTJHp7NnayYt4Be2uUeW+lNEBjtbGWYN
QreamPzOhLcmS3nqy4YUZq7pt54cCiPPRrUS/NHLnvO99CIT35rXjyDXwS9gws0WGy74hpy29YCy
gWVXCw76ouuL7vTTaWcCuBm0IKLQ4QOC6ltodzloHeR9AnpWMX9L4pICP9Ng6da/er4oO4YMNwA6
bLYizUVBAW5nDsMmwpcTHu/fN9xXu4kdlZQfH5IGNKx/57sSSVd8AD7HpZaDS1QQHTaE+JCOxLUP
j3Q+70oQGeKsB5MH8+gFP4CM8inZBuTxR/5ePW7S4wodsoopfsru9/rXrM2lovxl+xb9AqBxQAWO
BhNAr86/gOPSWPazbPKed693h2j3KTmVe4dSVUQey91qtXLt40S2249m43rb1A4JQL8P6+fbzoYu
78WpO/kKZvmFtBULX0wxD6LZ1y/QdSfFIt3YtQOH5YSGF95EAnDh50MF9KDU6qacvGi2/UazU8FY
uNovAyxaS//HAnOk68YvwA5UTV6TDeaoQO5bwsFNVoGgWSCLJuq02Pp5GTuem2TWDyyMI4Tziskr
refDAcWCguymBxCcvofm3VN1eMIVb+WC+TiSzUw2/iYgT9Juk5krQmzbKwQwmG5x2xHjfn2MydbO
3W1MvN/c/LZur/E1zwrZSujRoqxxmSGUOVqgzXDYhgywCgXqPe+lbEeZTv6DHWBm8XYAXBa9kOfL
HPvzHGf0TJXIhdPUp47gilcBoGh/b1u6tmtpYZ0yPlAoIfNMKX2p7CcjmTz8pYEoCroGVXEgPTKg
/1+GWFGMZsDcpfSQGtmbL+5a3pOE19smrq7OP2NhybSQ42lKNMNOnpb0JAz2GR4GQvISlEu1uoVJ
YwHGfUf1cgVMWiePeGDlOId5MaPvaElq+dpxP1kdVlpJAes1N2kwBJUncOmgzl+0/2Fd0FaDEBeu
k7YVnW+1DnppBZ/Wk9cnnSWkAI8GrhIv1A7+wNCsczy1wlwSgzYOYpXDClJFexDXDYBs3fH2nXNf
rnvyOO4eH3vzDWzEH7JIPnhioT/j9ub4q5fd+gTGdQI70ftyjQ1YWq8gTdYMuJmD49w94qpaze69
9JCT/YddWMc1cBSpueA6ri3lX+MMpQUDvoE50hPVqvrb/90IkHiREz15vz3Ca7vy1AL17CcBUFPG
ahCPGGCTALMQWmrwXApLCL3/x0qim+X/jIN1GEomak0KK1G8zsjzoaDohLsNGKVI5D0O918yGRB7
gOzMchHt0blED8aCf1wY6l8odjJUbYgNiCDjI1rqH40fxUsD59/PJop4ePuhixJ6Gsy5+F+kfddu
40i07RcRYA6vTBKVaFmS0wthu23mYirGr7+LfXAxEkWI6HMmY3rGm1W1a9eOa3FNV9TgTMO9wAh3
RSTbK1Sn0Jb6xWciaRQL0dMD5DakNTD0cXtqSRyJQs03A/pdqDl2O3YOJtBNJ97r1g5M2Ea5UT5z
Y700XDaT3bwRPK2uBZpAZIlCsKCXwUr+DONt9cE+FY3uYVBOXGtP2dfjLZ1zLeAkAv0AzydqehMF
BWtzRIWsGi4pmph6YoloCojqZ8TJH3G0kL2Zi/wgBwP9mENlEYDebivpC1JULT9c1J7odXKqATuU
gyPmjYmOmpBv0mJpZmc22LsWOTnJiJIsSythQLC37Y0asSZv+OsPwTzb/kVPawMoHYs9Q7NRB7Ju
HIDINCDlTXMBLU/iSAV08mWIbS2xC4CsdHFmpsJrCDoadlfXFkZWnccnOVN/AOLEldTxKb66gH6t
dUQrvOHS1EYvA7zUQhOxIhpN/csZWvoUPnHAAUjfPH79WPLsuV4JnpjRMmkKls8hmNeewg3Hg0fn
nc3eA2FVbtIl7uo5x/R6lRMlyhRPUsCeCGH+sWUA0vyTZ6ukOy71lgijUz19m8bOPhZWAGBv02pH
jOlaPxWk4bLfV8bWRhZp3ZyLC2OtMMVohDZrXjjju7etz2MKE1Gv89VvZNXb48IjNbtgkLaIGGTG
RZ0O2HKFJ4Stpg0XZOoF1aZrITCIsVhZmT3EKzHTfa2yWtR6iCH5vnEBH9vCEBBdM9SRJm2prW42
RJbBFIXOIDjUgAS4Vdaq5kJ0lgXshdMdh7Gefevsfn1II3HCl+M8OzqtbJ9Z7Eu+f/EVNLOhZIYc
Hcqo6iSSKsA4VdeUaS7swF8YICdLwpKV+4v2c6s4owyMlQJaAY7iFFU8K/2gKOuovcCjwUssG9oX
t8VLrBPX+SHr71eiD+if21RUP60vnh6sPzfgTTgqpv/6+GLO5F9uP2Wyy+gwyJXEj9vLi6AL7kjm
wNkI4NBClK7QKe2wzur1HTNyh8o9HYulPtX7PiZcxeudGF2GK4ukMkpK+hji1ctb/wsAAMPldHsU
Dv9O3n2/iq6svx8O1Oj14OMX1frH658/7f9OYmIRh1is5JjiJPL+NaVuoSzUyme0+HaBE8tHW0AK
+SIWmJul2dhvtmgM4/QV9fUni6DMs9sY6/Uf1VpCQp4x9reSJ9dVrdlWKbOkhWNZ6RRAojU1Nd8E
0qeRAM1FqdZasgo4t5SeErJN88Vp43vzePsBk5d1AGvF0MbYW0F/iw8fKMYE5llYOw4YslYWa2/y
zQkWccnLnPHNbuROfUAlGLqYG+VuG7hmNjET+/zzHL1anr4xAmvNPK0xLPtYj2aS+7dCJ6FSyigA
284gtDWkWjc782P/1ZzO8fGcbRxnJVmvoMTQic7a73AO9ZobS/Ctbi55pjOP0u2HTAKmXmpJFv61
LYU1XufW+vigZ01vxgTNXjbOkfm8Ils93e3eM8k6wIbr6D5A7LT6s/DqL93uvyp6dbt5rS6yjED5
mfXL24iqBd9KNmzHM+k2MJ9/FGtnKZjy53Xusjlq5nHhdi9+wHj9rz6g7poeLLA4FX5PzVQfvTu8
H9iEUHc6fZWvnxjFeLWsDXYg2R+D1UIEff8y3x7GxLz1vSqlDQP5AcYLvRagZRcO+CYeMaIlsjH+
vnR9K2tiyiJVqzttNKWFlaKktxct17F458niNgeDx0NiLin94vZOjJtQ5Xld5xCJrgTJ5kwnOPl6
M/oFiCuf0e6026UmDPfIYvb65yj8kZ+X5vpn0si3y56YOSX2GNCnj7cdoAbbsVEB3QrsptzhoOMt
bO02NhTj6fW1NlVASFhCr1sJRn50z811tKjj6NfrhWP/C6P14IGfMqvGJC38shk/at9aLnKNeNuR
/nxefeswfOETbL4PbRcWHPy/YcMDuX915ErfBy1g0niUG+viPtVNutvbCmZtPfP5uXve6cwRqoAu
O8SlC1dtQdP/GuUryR7gdbyYhWShKBzkq+w+z7Yh9Y0oHuys4a3H9nambeLm2KftbmVZZUGaQ15p
vhWfe2EHf1BftTZKdE9Y4sm3zYVDnYnZbkVOPMNMC3gmTiAyN729t5LscOOtRdfb9kt28z5Rcitp
YraS9P+/YOOs1n7f7AZwbLnETA1f93arJ6TciKwfBOsENdouESEvHeXEaFGtqzJtvFFyuqLVysPE
fVoayeAw8dJrNVOGul3pxGjFqpfnpQZZ/cqMQv0NT1Sh2yg/YaHO85NifKun9wx2zLz8HgFvsF1Q
W2E0D3c3RgEqEejuZAm4Y7cvhNonVRQReEnifvtWI7VZGPZzvH9Wz2FrrAJkdI5OYNOt8IyqRYar
E9oGOY6P1Vodxp69xUbOmZYR7MnVJ01Ov/BDtQSoIvbkKMYAQtnDlOuOMqB/1LO/9QNSdCcDscDC
Vswe+5XYybFjNDAtUgFHAYwqUzZy9T0Nc8MrVukiWep9JHm7wsmpZ4qkJY2Gd0PS+2PzPQbHLJx/
3vgimALF0eNPbnsuoQUObvXhwJso/maoAGJK1y5fdq8C2nhZgAU1+k9J9Wfeea3t9+ggbSyABJlH
jAnwe2Yn90ubNO79I3WZvHh8EvCdKKbtpQb7Rx2zF4YTlurz8zEZVHFsaAf47rQiUnikCDV1dJuQ
kVJGjwXZKA+3X7GGAzrSMNVhYYZlTVA82/pf62JxfOxeF1QwD2h/sVAxZzWtLw0FX4EhCQXLmk3M
iFKn9pjSYL30AIoznbBKYi7Y89E/vt3YG4nTQlNBGq6NAtJfTIbX458oMiJL3B7B7ZUtibq3rrei
Jq56D5yqeAiwuNZgV5K73arGdg8sLPgsgVks3KpRle/WhbosLMyY/5p22HFNRssGzKQXLzDCQse8
q2ksbN29CcN6YLzGxlsNtDCTnHdYYdqvH1CIBbzGOHT/8eGvAUsw6K+9q9b6wTgOxH4sc8ZGoXMe
IGIsmHxAZzWtP2mo2XUR9QfsYW21aBj7cp+HtWxWNvp8M0c3LpHV6r+RseTvzbzC6KYXMRgBmCCM
LUznmL0YEQVTS/0lqjd9a+WKDGiiQwUODgXgrwr9BmCDTvKlpOLcJl+LHX/9yr9pwF3BhwXEInNq
4aczcDJ3kW8wCy7cPZaCdLu+SdQcFaXSBJhWv7wgyUZMF/mQeHsGWB5m/rRtZXxVKze0KoNDtjEx
q73r7Cx+uwnNSw/u4AvYU9fNarNpVofCPlEDf2wy+8TqLNhCc2RRHivCnHoD4gjpsnHKGOAjt9si
02hIcikYLlx/ItuiuGihHbfBgorPBBrYlCsxo1m+2n1OrAqtBEXEhd/Ux0LEFMd3oq8s6zAWqn5P
iWWsqb0+rT9jM1k9XuGcKUQ+EKYYoOxI1U9uF1/kaZ4KZLj4nm9QzfUE9KNFW0ZIMQ6pLgibCRyA
hQ/4c07VUBIHZ9ftQjUvQhUyQ10ANH/bHCB5UAEGwcOzYnyhRveq4hQ9ndkje1Kulnqh7p/lW+GT
w+S9qizrBAleP1nLL7kMZ0dBlpf/rWC2wHmle3QReGLO7l8veHKyjRZojZ9iwdyuwwhvvlYUAyTN
9bYU9B7V0NdCOT4+0DkLggEkINuPoGYIRSaODteSpBESrrkorzD5wDXO7EI0RW3fXLzUwZv+WN7M
rt6Imzg7dZkyhd+xzUXcRADh1gG8yaUGUz35wcqjCwhxM9p6I2z89auLIiaDRJMKaxMNhbHBBFKU
b4VL/YU63eweAtth7ORFyRaDybdytIbKoBak7aVjk+RJluK9CjpxPfB6yaqLknHaKOV0ETDWaR1o
K0kET9njbeVGzZi8rLgoIsDIlHG+dzo6jA5V0CgIWnMJO5ONQNQwIlkym/SVf86+ii+h1Zfw1OUZ
z+FG5GTVaShzeeNBpMiu8vK9/mK4LzE08nDLEp0rzBAUzJwTdO8sjrkzpXxfkGMOMFsC9tB94r2k
vUvRTikB+PYn1ihAXzdqZ3T9PvOeRfzfWmLJ8EpweNKx/wB0gdzZwWCmmVEVRqiuErKqc709DRsB
VUn6JwJ07oawRkFfg+Rblr5J+yzXhtA6UlUZKdiXc6tTnHBTRA0wTqgBdFe5X2Anv0clBKE1TgGk
YqjXAM1+YjearkaNBHxVFzHfDifwozJ2LbpxP45UZcGm7oDmbAkqANqfCEawX7ulXrSZx/nmAyZG
BImHPhFIiLRHa4q9nv72wS9K1GmzquUFzZ+ZL8BiRUziYzgETtdfHbm6YQKbU57iMbrwhS3p+a4x
851g2pHb2KVNVomzVQMjsIdtevHsIUFaUTA8O0UIe1I+OqNMdOBgMAvvxswEze1XTYxMkndMw/X4
KsBbvkmevkfb7Ng+y1hvDID6qnBbBysjvyzY0hlzA0wdFmymI80kqFVuzUAq5zIwhZPuQgYZKsoa
pIZzhJRygbG96O3xjZ+58AKnYBoWRbkRLGDigqEAqyZZW3QXhTLhS4PoFHTxnbegzTPlA1XgQDIM
zFo0f6O543ZNkpYFvKeiTV8Bo3TJiXbimVoXmIBqyhu9VC4Dyquo0nvwcFMzFNAU0RpJqxhif5LL
TVUBu65k1nlgccKC2z130zBXp6GJB3cNEy4TAxSpPteDqK27RJiC6uwy3YlSrh+L4IcHFgaKlUAU
RixdmR5jFMXKZ/XHRzATmoLh/OoDplc9jUIYZLSOpy9A+LI/WuvN9L9i/fi7RmVlDVzXAkRk7w2r
p/0W/2YpBzdz00fsUzRMoxcLSE6T940vGvAalginSvSuI1vkteY+XtvuoLOu7La78Klyos16YdUz
T/iN1IlK0HYYeavQuLSldoKOCT0+FLpgu/b5OV39UH3X2rtvxUBba+tsuv3FWPgAbsZLuvmAyT3D
XsA9FcfoGO8AZwPSpzG7T95Hi9Zp4V2d22EUvsEEBbxo8ECNn3Jl3/qMZWS/Z+GBYv5MQqGieyHD
eUjXveYo6tJlm3lRBczaoXcZTB7Q6YnlluEqkKrjhkuQGsJb/RmjjQLJtyddNr9fXw+NhfFYQCf+
nMoYK13a1iXp469frVUJmEJtFUinxR4YnLCbAgZ/dM0b9B6UvnBlAOwSrxXQHp2D4hBYj/VqpkQL
ZCa0bcvjpRpZD27lJ3Esxznt0Vql2MU+4HTV/0UjwDZAJJt4O19yh2btU71nFyTPHPKN4OnCy1YB
XlOHeCpa89zGl3Ve3Slio2e8EWQL0dtMjIhJGhCOoClVAlPZ5G3Sirxm1BJhBRV2zZeo/ZbdWVsi
KpdmniJQRyEtoCoSIEOmcVqBCJGjGl4HQX/pjdaS3qI/8m+342xA3huSXegfg92YrDHs1FX7ydn7
8wqtDYORf+KVLnaNtXvHmMPGWu121mfvcJYYmJXzOhi7983m97hgyeZOABRXHJwmxCEYi7w9eoU0
bBtlfH9J8iPgKrXC1MDPDJo7g4fT/FjPZspC4BO5EjbRsxJDrawSQth278qfiQm49YuuPNP192pl
YSoaAJIMMNf513bRYM+YzhvRE01rNKFGCybXX0CrBbco1L/s7Z+XfYUpsuRFW20+GUdasGBz1vJG
5kTh2goE7lSCzFQvXhT9LXL23CF/iRbMx1ywLqIDW5EBPYIUwVSxE5FWzNBgWzMkwIiZGTJiDkBK
sw4C2Ar+l2dTS31LzcJlHOXpj3QG7MV5idNnphSG0736jMmb2HigLQ5afAYA4zng+B4oNpffDG+W
6DKX5guzlh2G94D56pw4zBNKC+o1as8kEEMLOn6XMWIBuIHJEYtelWEXcPP67KeKDpX6/Fh9/zbT
3gtAcMFjOvu+A3WIBhRTu6q7oJ3jo3EEc9iJL+oGvfsy2gkSE+WCVWnFDiiildXlhNKIZv6OJAEA
V2OeGgwwUlAI9UidLN3i+aX/92WTdxkhcMGmHe0uocJWWxBVqwdJTU6P1z/u34Pl/+3tvnqlaKtR
MHKWEOLx7zzv1y8FgXeJqSWyQNA7uxyMu6HVHTDsd7lVv8fgQl1go4MoOBUqZu2FpQd/ScRoF68W
I0iV1ERe3V1e6t5IQQCBI3Vz+29P0C51MH4oC8b75oQa9eNdnL2t0tXipmfFd8zA/ZX8xm/2toA5
s2z1HK7guJuFab3z0I/1r+YkqKosZdZmj/A/2dN0uUwEtSnqprs0srRu2RdW+2LlJQrYuXf2aoHK
xHNjKdMBnwjK6Gc/FJSt3SsX2lGQmo83clYMRk6QDYemoFJ5e4JdBQCfRui6S577hkq/fMFu8lOF
0PuxnLlgB/7Cf4ImqpIOMXBU+L67qFxlpQTT2pJXgsuwynSCwe0AjcNxiGRaxP8KkWLkQN5rGpSn
PEm0C6VzfF580bp0QYNHqXe38eqrJmokSGiG11gc5YAi5pmv1NgOkhKNkhT9J0FQxMe+Eb9KRhUW
WgnnHBwQkINKh5cxtymNN+vq5qSgBvEkBlPRVU6PLR9aRXHshxeJ8FtWW8q4z7TFo7qDUQNw+4GN
F/b9VlpHGET9BfKy4BvVSWjKpU40dIzrFZj0hj8ixWjfJnmlQHIBXEf3K6fGIAD5cCGfOfuWj8AY
Y/0Mb+z05khSo4G4Bl3AxW/qv3mcaCaClTX7SPhURDvqQKIDVp1Be1tQvvtuKqwfIGZjUU0FZeck
7R8EfMN6jc+i2YM1MqSJ98wh19Mn7zVYyKHM5VIBYzmyQILiAD0IE3eF9F3jEz4dLib3ygHU5GtV
o9hN9Oq1XrCBM84YXlAQ8aBIKMFPnkgSYnkoPYJaRuTQ2ujMCh1wYJZPnpciGwBH318TdE9j4hUM
lAhypvtXx2B6j3M4/RoYS/ZaN3jgPaVIBtuAN+ZUPSkoHxjF4ImdnfAK81V0ovfWZ13DrFiVdLLu
j4GhHge4EkYmBBJgZBuZyX46IaDxuSZgN8SMhCr6Ouuj+d3IRD4mz4rsgx80KgvkIcIkA8e8SpVQ
tuRc1DIrS5G9/RMnscfaoJRjVCRY1Qz86aLE9mYpNixxuyCVRt4xTCxb40gpsUmNTladFyhAFzSQ
Qgi6H/d9aHYgJpWddmi1o5A2ieBmStYlW7HPeH9fBmHJmHLAeIKecnzOroYMdZQtgBX4yE0Jlco3
JVOa7KmJwlJzCqbNmZWfA1neqBqx4Yx6aBPR1rpE4LZZ3vflhk9lb6wh8J685zm2wHBK6wmcTZLK
P8MGBt0p7cOk2geSFChGCcxvUNpJBQBnszKMEOVpIkDPwTMd0qeORmjaBxFtJhz6xKONIQ55j9GM
PgUFXugxMZB4+IStLcnjhWDNlWoXAtapYONLJiYN+ZakFJ3seteLYfgF/7gHsFTsZUxwQH1AzI9y
2mriWukAzH9UijrATFlfCozOU77IrKRSkh5bX3bhYKhtmqUfBIhVshUiYVB9U5X3y2+xqlMf6FVD
xZB1nYlau/EZRopegGgTRFaAKdjknMURHxd6WWGSDowGaSQfmkaRwgvoF3yMsaEGhCF6Le5y1HvK
RkNS3vdrJTSaSibcs5+19WAm+OeC6oVU46+5Rsgl1rg4t9rcb/xtVSIx8pv4XJi0m6pJpODA1LUs
vePH5GiPSJW2+aACpRQcdkQ7J0PS93oHRkNwTddpkpleAUBmi08zDV+kRUp3oCUTBFbdR7y88rMk
jHY1rwXgCeNFL5Z2SNAw4dYrPZbsmQQJsRUMiIofignzrTCINaOnTZN1Vh9mxLfYzKuK1KjKTIoN
tcA8MOCvKtKXZx8Uh0IE5hStJac8z5VhR5QChCMJ3yWMITIYj1oLJOYFS1awSZyeI1nRmvgW6jsU
JKsEaN2EcFbNlEK6LTKWYPOClkqgTIVXw2H0jcZqp2NYUmP0pmrTwknTliuegECQKGjv7Yu+X3sh
U7EnSe3QMjNocql++K2iRF9DVubSyu8ZuULhQw4bq/ESrTd4PmwCm5P9WMBRCZ14GGSgJMlhWRcb
LuhlgFbkfM2ukqpMCBBbCk77ZkgKQgTWr33JHMD39qMhxROAkrbyAzco84A5cCXhYitJ/YJajBp2
mc2FPJuXesMyyWD6GEZRf1tCGAtwLcNrB2gfH6xHbfez8MjMPOmAS0bRFVhpmAWZYj+JQxPjFcqG
S0hDFJW1bRNdWNZRwgtqlLom7Tvy0ajnIv5CP45eBOFv1+Wm5v2EKXBetd+Fz5l58/4H+UoAghsK
3pPnoUwHgkaTsdTt2wzVQVrHrZBOVnVOMtVi9Vja+MMmfhSq6kj+oWaE1U+HpInGeQxwV9kLkdXU
Fhj1RVJDm7B1ZEZsn9qPpc2EHXjyQHwHrwWIHlPCBaEcHfAGQ4x9JBUmoaFvoW/m/bGQuZIkXBSU
D9AQA6iWv82GVy6aQGs1YgOMLyYMBswRjtf5gauxfRTJeeksDRjEoDoCL2olPiA1tNLMVNWUF+dT
53xnGFwe0GI4Ue2uJwhlbz+OObhv6UF+8ceccb1Rym1mR4ODeSJ0/TMgcN/Fpd4vlfTnAq1xMHbk
UwV+DgL2W9dRSZJEjoqavTT+Z8efsuQ1pKKOaqc4fKYh2A/ap6CKN0EsnmjYOBHjgXEdOGtvNQpV
KTXUcF2g241+FkFmSv6vNCC7vzB1PdfAJIMEDBOtHBwhtGfdfuQwyAkfi8iAivv9GwqtH1sPEEPf
ne3levI6PGdA+zmglAEuQnRqvywoysxNu5Y+9Y56H2QcsM3Dpas29XOr6KnyyjJ2JxzDCg3z5RKH
zMzYMICacSQjYLow5opul0sytQGFsAx3vtN7JTI6X7O80LP6+MDCYovBHjW+DXtOeYtHZ8s/LhcM
4dBGAM0Bvhy3fYp2g0k4pPkFljmw5S4KAruXcNLxB2KGhhLwEJl8boroF3gsdmpd0R6GCWKQ5IHU
CyC3006xUiuYUMoF38WbAmP2R6OV3tRfCvcmhXRB1jQqhKwR3AXREvJT0KrRHb66+SivRzFDhsBt
yU8Xcme13rNAZiCY4APfitmKC578nf6OAgFQBSIRRGcqEsi3AusyqMoBSDWu2MEPqD5rI2bdAkM+
YZschmFHpe82A7pc/Vwpkp5qJVK8dFtTfhU2epq/NcJeAS5mqiFhWDa6Ji4EbjObj8gRlTrg9GMk
VZwo3NAPsqeFbeiq3i7OfZsPJZupfnLvjQFR0eODvivZYjOQdoReAcoQI5VTmq1GqtrWy4XQJc0p
Iu9eexn6XS9hJl6urJYD9/yfAl1Ugz4kRka+SenyhS6Krw1my6k0gC6PA0RoLABF41+To+Onge4F
lMrAXoA1nCgGSwFA36Ot2uXCODUrAojHpPO0hRLLnc2FmJHCGt4ESuSAvxv180r/ht4bvEQsYldC
UbCn1EzY2ElS9KZwJRhWnmgG8LgcDDevHhgg5MjkA4ACCZg4R4+GkryyKVqSZNPrc6uPbFomhpAA
oyGUzDRcupfTKHT8VgRUClC3UElGjHj7rRwXekrQs7FbB0ZFTmJW2kVW6638VfPt2ks1fWkuZkYZ
BSAOojYkjxXNaRIhIDxoWBQ1dkttE5Rnrn4K/Q2tdh3aFB6r4p2hxeLk8TfkDf4SFk7elcBHE33B
esQNssYGk6IeAggXxLtGC38890vXi1WooWfG/QvnkX3RNc7jT7hfLPYW+Anox1BVGInJ8wswUQWp
sEI6MIxmhH1vRZWR4JXn+GSl/vMtR8JRBZAX5hUA6Dg9Sl/u45JXQ+YgEYnaYYpRkb6T+J2XceDd
ECvRBTVAtaDs9wschYKYFFP3qJxOQSKGJBjSUI2ZQ5hzgtGLQasaRPM5a0ia3mZ7dD5RfpFP6N7C
o8EaHYMoi+M6390wLpMbLkcO+TCUajkYJA/BH6vgvxuZ/TIw61W9pyF0CtmKtViGTfmFZc+oFl5v
EEsgJEAHyH2tXOZSkWsHfIHnB0AcSfjaYrkm2CF51BoNwUVtkhT9op6KTF0av6SpXK4jqiFypPkS
2NU0wYMiAWhlVAXRJroPAEJ1e4vbICQE+JuJG7AdZxGG7wzIBFBQXi/Rn8yIQqMmumHR+6NgGGFi
Q0mLGK0MtNitOgHUJ2rBGF3J13rR9UtAOXdTlMhojxDqY0ENTV4QerusjOlbAeOzqZurKBslAgKf
CtAqpdFsZfgqsBvoDMI93sGINL1JSmVNk3SVV7YCaIKy7Ow+Lb4qUhj8wl276xbAp0H1RgOGhnvh
bsc5oUmCgKapy3qgLWvx1HMrzLeaXn7k4w+urBE82wKKYnRFlW2SLjmR98eASAJQJXDsYVtQyb/d
GlhXEWB5Sup67EYkIu5cYqbK6h+tF7xUNIJoOAYomDr1jH2xHilPGAK/RtwEIo9C6lHrMEcguaRr
FqLCu9QrcEZvpE2WJIlI4vi9n7mD2jhq0eqs5+SdeYn2ITC1GOmApN/SCzENRf/KBCeABOQHHOK0
TAN3rGoAGJ65VQtomQATIlbEk2Pd5J+lCBo8PFYgSWvC2kbiqDeFvoo2oE2mlsdqmZl7EfMZEMZb
+Kw7o4qdGNtw4KYj2w0Lc3u4fiP0tG/6zEV/FbQoVAJnoA2AgOPoI2iTwhrEPlkopdxbtFEookQw
xSG5D5T6W6GlGslVW8mZS1qFGlIl8o4vKrletKlvV2Xlr1Xfx+vFMMikxqm3lQnznnFK4bQFVX8f
a95dzDweDLrq4JKM/vQdsRSrtq1S5XzmSidlLWyj3ESw3qC2IRgdGnsdEANSmyNLZn3UsetEyP+I
BZePqqhoB/lbibly3XK2iwWlEDO3G7J1gfFw/1j2uVk1ILTiQj2WN7Vmg5yjkBaqvbNHPsZHaKZE
YeWvT3klWAt7IFwNfu6yNb1UyENaXiFExggPu4ow46XL7UC+Hm/ynQ3BHgPkCzccjUB4wyevhsRI
isAMQ+aGZSjajBAxRoD2IKMUlch6LGruniGHhWSPAt8PQcitcslDX8HX4nJX8T4E/iJrl8c//84h
GJdy9fMntoNjAkkmkZi7vGJ6LxE1OAVDEgZJVlCUx6LGezBREbT4ocVCQZSJXOG41KuTSoZyiLxE
yd34N3fyJ+B5qiaS//UZgNH/N0nj+V1JarlSChIgbbmS5iqqkzUmjY2ueu5PjAT2wgX7O6OBN+ua
BIkhP8htMq5LTE5SaHHSMfj00/Ow5EDMHBVSUYC+Gl/08e+3qyqiIYoltcdRyWbfAMjwt4DHxPon
fmQL6oqFeHRG827Ejcu+2kRVY3o4gRA3qJ9CdK65p38/JEEEr/TYDg0nTLj9+RqjqiQscEgJX+pM
dZb7Tez9eoXDFYYsDUbjhwtqce97IK2BcB4R5lihBNnfrcg48xvqx1D2CrQe+T4sMPSgd7tQl/94
Z9LrmeqgvARYmccrndtJCU4AIgxkirWpWF7uGbZSoCAq2QaMb4kC/V+c1bWE8QuuzqoK2DwmKiQ0
dGCsNAY1dtyH9YKUOQXEUw8GWszHwnub2Ap4S2yiCJAi+RZ3TkRHqACBto76VV0v3KlRl6e2Aqhy
4F5FYQHPGX+7IDlKAAwbZoXry3ag7rnkyKNRolMW3u65k7kWM1GIxuPLrKpGMVAESjbBEmTcnAAF
OTV4JWMsPYUd7Kjc5wh4CldVMeyY7smyrz9uxWSrcINQeVERRaImPjELCQFXAvJUpasgOa7qwPxG
NdeM4eILis0CDI9fN8BGt7o1GDLCQLTQEQ1IeKOsTYmzkT8HKcljfZ85vJsvmloOgsGJqlNKt2Po
mo3ZURd1EvyiWXRB0sxDDC9+9H7RTYJSxUTvfSaDo8cpldvZkXpJ2l1eLjg2M8b9RsLkKYnSmrZR
DglC2xts8yur2xD+LBeBmL49Pt632dUgxSZjJADsItPCS8fKyTinSd1aoIyBXGOAuCFK1oAYXyKT
nhMFpUTPOtqZUbqbuBWt3MBzBLGSO7ScIfJ7LkLioV89Xs+MHoCEe/TEAVuNSzxxkyC3VweFUjfF
gEOc0lUQx5/A2t4Ubb7gBc454SKsBYf5LQyU8FPbFLUVTCxfUzegwZarVr0C5RdPgnJSYtlIxciO
OdnwGHFdMfIqSDz7X9eKPhFk50GhymPN7GRDxVSKCZGKysWHGKr3k/BnD0T1QrWwp/cHh7gZxTAN
SL7jdO1EH+s6CKNEkiuXY0C7SIAEVfIrJlvKAN6bemRGsCBk/5AUQz721v7S0pfAXDZQlwAnteXO
WeTIg9ELmp71xCjEhWzfjDhkwDCGOXY8K8qUb7SjggDSIoHCoZZfmNr2I6upDLY+l8ZQsEugjPd3
GqC6/0mblvaKzuuGIOIAlPfrHyvxgML6pQGa0mONmAnLb8VMnkuO9oBI5HrqyuS7x+Rir2zL4p1T
9o1nhiFcDU/UafTnsdT7OwehSGjhkUZ+DTRQtwfXZlWnMalIXXElmMpzvYsujwXce/G3AiaXWgIU
Yg3cYOryqx59yyCBMYVVZi6xzM3o+c06JkG1Fycl2nIgBhwThthsx1yUly9cphlFwAAJDBNCZtQ2
pnEcl6Q5GFM96ia5w4fVhrZIgHpkJGf1lHzBus+cjIiIHBSVCkSx6mTjaIM8rxq2tdtH5M9Qh0bk
V3o5cKbULsXEM47uOOSvYr5TQaCK7MStFtCelVvR52s3cPxD7jTfgBI7+yu6iXf013trFvZxTtVv
5E2sEpt6TBexXO1SmzrwPM6ik1uCJTn031/825WNu3zl6XItG+VUYCFJvGh+8TVo8UeH9q3HSj67
gRwKvgpMnwQ7OxFTS3KSwY2p3Tbae5ErCf6plCyG2cjlr9zmueGj5Khx62hIDU3Inom/XviCmQuA
1C2SawLeT4wMTL5gYNFnlP8/0r5rN3JlWfaLCNCb16JpI6mbkqY1mnkhpDH0ror+609Q5+Lu7iLR
xOyDZbEW0MlyWVmZEZFt2Z4tMyMGFBBFhUThg1x6geZPaHMDrBBFP3ZQOjO/QQ6ush6zjeBnxS3f
fAPnTGQ0FRmnoWtxCyBV2zy2ygxEZHtGayIa049J3EqmrY4a/XbnkAGblxdgK1uZ9XqBQyKP+2j8
A4YAqUpvY2rnu/g2YkY3pCsj8u0e6gpDi8x0aM9Z/9AZmU0lNBuZiCm+KMMuCw9U/x6/3rc5r9bC
pKao2FPgFy+C9FJOcj2XYLIB016pz2rhDcX3QNsqr6za0QHD/cpGAn9xO7RJt6I805X2HCfWRz8y
x4yEzzz5Pqpb+mrrR+TKFOdj2snI+oipLXgPCAsapzFJRb2y9Fq0WMqcmBLaOMMPtnUw5tVZTKWu
wLFBqAXCw9y1OnWJNIkVhmgl5WOcPjVt4dZlTFDKcSBT6/YTyuH4BqkLvKpH+62CbWDY55Hd+wJu
/whsoHoc4QuyjvqJ3Fy0aGsdV8/B1SC5dWyhg9kXKhx4KJcuk9A6uXtU9Y1xLHTr8DZSgTX4/1PJ
LWHeAlObCrCi7OOfrCbV70/QN2NX1oH/JHlKuodunyF9jCzqO0rybF/9KT+LwdYbkieEoQY82Mmf
TRzK1gRz14kSRDF6d2JrjXLhdJJr9Fvzu757oZqC5grAD6PP3u1BkabJMkoFJhJ05oRkBQE3nh5+
yYPXdiT5SA/yy3/hAa4Mcv48VlqpiPV5TMfsMHii3Ssb3npZ9ZuX88oE567bPhaHBOEZrgz1WwYy
MJjVph1HdtUcUbc4aJl+LGIw/OtDkQSn1NQeQx3K8gM7iBXq+mDOqsJINAVuo9/ItKyEjTffxkU/
WY14rjcx/NqtmhrpiWf9WUovLDYABfZHUE/uT/fKgxDsbzykkaoCYAXtqm4XGNi8lilC2J3b5gVI
TNJY8VMQzwgt+WkaXgok7ifkAHOR7agm7oeoUpz7n7DmixE/AECpAJG+0FzSs0ocdXnqz0IPwk+4
Y+htpAAMnm6s+5qvADQHQnsKesgvKDUFAycdKO8eUQrSLEitf06ARd8fy1okYKL8gIQtPAb8xu1s
KmmKJTKS4VxPtZuIj4bsDgDfD4FTDe4W9XVtr0ArX1HnRxpKapx/za1WCGQ9H85C2tl9BFWcqHbg
0eumALbYQK+jdAeiw/0Rrr0Fro1yHpcKKMNneTrgtfYnSj3DAKbqXS8PeLjdN/RV5+CuDwSVIJrO
aMK5q/rtXPZdbZWlDktGCRHtmNmFSfet2Hyr5MYJ0k+1+FEAwh+zcwxRpwTyXLr0o4o/SqH7qUM+
ZxoFotPCHUCTrZTAq/vfVvvaADafivlWZL+yiTV15lICiYPHBP+SkLQoSlEtH85o4NlCUfNds0g4
uNaY2Xn22bj5r9jyoj+F6Q7Br6gm3UZiZ54MfrKu7XN+2gzNgQF0hr2QyIfaEF7NodyKKObNu7Ch
zg8l+AkktjnXbNBYyrS6Hs4TLoEgaH+aygntaZ7y8hxNJmEK8HbtX7Tdco1J25rgeTPzxjVIhc4o
cuRwF1WxVmtVJejHc9ZavS2b414cANbQBCX4JsTdp6iMpz5shF1cy7UbidRJWyNxhkna6vK7csbR
/QOvDQ1Zd+T5uWnooEeoN3mCL1HFH3X5R7Ra39A0uxdsq/0pWhvaAV+8AH7kEMBRwR2QkPbhX9/M
BMWxb7oRpcfKlsJhr1ZuZ6DxX5SRKXJzoFQA7Rurj1z9TmvrTD/aMDhmm5rjKyVzNJBEKhQbHFVJ
ZDBuD6RZMDML2QRVq+KcDKcJxDVZeTC6nWm4Y+N1hrWr+vEBfEbQpFIioieKfmqkP4UWbuz2tVtr
JtABbIlMPnwD5/o69F4OW3Ecz6x8aCvEViBKdGQC8PIko8/N02S+G5syaGtbEHUbVA8AcAZkgDtj
gTCNfdrk07kyILSlDiRq93VNxHZCqQDgShMJRsiZhhOpFHEXGNZWQm5lBdD3BZAwVJYkrACfx9fj
cqCGpkznOvletv0j+8AUPdSJBY2HfhZkq2xBtKuRmA1g5fuwZUQKf3dF8TtKP++756XDAQ0Q+WMV
aVwoGPLvblMZ26mVxencDoDT6vV0ANtsqyK49Kq3RrgdJ6UFmG1gBJyz5lhWu7xChcvtg42bZs0K
sOrQtdNR7ETx8XZfR12vKbSh4lmDxGcJAlOWk79Z9+3fJ2xuFQkIN+BOSPjfWjGT3ug1oYZy0Tg+
9LIREyU3N3JnKwkmaOvg1sR7E62woQ97a0SggFDmTSOeo/YYDHtdOsbCU5OcsoChkqs4ihXakUo3
juPaXkBjF1SoAaSb8+G3VuUqkWMjgNVQpyPppzF10a9tC623tkyzRhE2ODIDCNZurUSpoWUzx+Nc
4vdpGuwA33uFTsdHFcXuv6/VtSluQJNVZGIDFt5ZUie3G5/Ssrb/bxbmKb3Kz5lBFCp1rcKCOAJa
CL0OS8k2YvtlwIscyhdQ/kvpkxfJiZJYNqiWizMmJg0iT6yfSmmrefiCsw0REFhBoWXWrMIR4q7D
uOzytjJwekAXj2wLb6KWKEfZKY7NU/Gz+ud5Q0oKXHUV8rNA5PA4HyNinYRByedQHZ2G7rLO3PAG
y1nDTyPOQEYTaAvAUG9XxmKCwBIGfq84AauXUbc3ockIfNb9DbDczYik8OCaC964wfgCxECRoi2b
ST2PVUpS8dCgY8qkHeN0Cw6zYgi+ACwgUEgxZ7whQ8jlrk8l9Vw0tZfosV8F5l+FgUvS5N/vj2np
B1Q84ubmu9DoxP3EFffwfivAKkyNM25KEok/KzjS+xZWdhsAbDNZHw9WgKNM7g5uRlUrpqY0zwZw
evljU4/PLJDgtXuLsKRFow9d+NDiHoiL4cnKUai4/wHL2QQ6BR4IdJfZQfAVuBi6DMOkxtY5Yk9t
Cy1O+qRTpPDiDfzvhh2+9jaMXciiLrLOQpTYQZyQDlhf2Tp02ef9AS2j2XlAMysOSn+AJHLX0jCK
Mh271DpX1tMoH5EoIIGkvbTFhxRKh7hTXu7bW2hNzEVubEh0QjfxUEI8e3u+Sl0rUiqowlmLGpWk
8p5JR7HsfWqiaVXegdgr2tRy1ODJmp4B/ydM+F31UEBEGQjE7ije0PhciSVvP2heiitXbJmNbGSi
KZzl5xp6ne9ag/7VjR1+K47dE30SvPsTsDLhQHOBlooqPKiI/IQrYQCmrClHvlGCci98pK2yp0Lt
xpAKjntA8Dah3Iu9BEPKvFlhDJh6nv1oan0YyGGtgyn2ao154wghUs6dIfzt+y0+6Lqt2afhaYQN
Jd9OZkOhgByZvX5qTW08xoxdTNZmgEpSw0s0JduYzDkAvHkbYWiAtKLOD58Nrga3mWiloIZLNeMk
Qpm1NU+Vvuto96rqwZvepVvWFgkXODU0KJxroDOcle8PHFaV2jCpM0+t8a4b37s6fNAoaSCbXSRI
XammrbZbE7ocIWwitsIJRX0N63g7oRkNSqRjUvNEu0l3yrrxEVvuaBcg8ZyNmq1ZIJnd36HLIzqP
E4diJpihtsT78T4tpKpNG/NU0wJM+7rZl4bOdmUoSntgOx6g8pY8RqnQ7NKy+FEi5WBDxqEikIbX
X0ur/lmbzAcaKTgH+gQBui5h7v1PnNf1dt1R6sNdNq+7itco57WMXrBiFXTEUwLqephPih22+fcq
z1/v21nmv1UYkjWEBAALIEvJXWm5IHVqmIXWSX/CeN8mEJoLgt6/WnMBJYbEr8pfqAf2uEy3Mh6L
yxSW0cB5lm9RFPSN5d4+jFpq1LWVdRLQHcaTKIiLYP2ZGzHigsWOBxxSVtATxoYGkuDrwr3yfpoV
VgHNVOtkiFT/OYYt7hopUq13Q57YZ93kcNJjH1rvE6jVNWmDOA2JAF9TecPYJ6bTxpGR7aOp7HY5
NXvxXwO++ftMPHshDQV0N5/3MUMm5tBGCU50CqfH0ABkM5LHfrexziuzjbbHMy8BoGEUOrioTy9V
iNjIQXACEAu61gj+LSLRFLiaFhxxfdLLXWqMpovmjtpJUgCVLnQoYjV93kJVIjHcqpUz18rTfmP8
C58DYCcUE9DkGhA9gJk4D8fqoUKnrTQ/57KcPatxJO3CIGueg1BidhSD6whmUEBqsx7By2rSjYlZ
HLQv8xDjgxKVBPjxPG9X28OM2lhsqwg0JCO3HOhYQhRmCmIkNet/hkNCUdAwETlCSgh/NzhTYx1n
CZBWkW9NrP+d5Qjwu1ii+5FlIugzUfuxseaL+jYMzpM7w/rnZyvnRFK90NosDmNfZ7/U4VsvZc4A
ald8qWRIwka1B11lQU2c+2YXNyR6t8BlYZOBjQEPy+20MOpoXKdm7BeKSvdyLYcenRrVTXVWkXgs
tvovLeINzh53I/clNiqe7Ril8VD3L7XwkoIEoiFHa+fyFndh0QH1qzMNskHQOjXwFuCvSNY0UcaQ
ifZ7G0pxe8vNnM6RHDDrnMyRiOCmtmB76BnIfsi/cr+FAhYaG23BoheX5pf0AbR2Z7Fh6NBwYxak
hDUtCNJ+riEpV6QQNu4se1K1zzrIPtMoNDfikJVFRUhngHEM7MK8e2+PidyqqlC3aI6gxI/SFBBx
8i8jG7Yu5pUde2OGcwZSzdQuFvLMj6JwB1aYUYQPUhjvytQtw8DOUP1uFXNfSea/eiFM6PX4uCgE
4oDZYKRC6otF6mjDQ5Kd6+EkSj5qUKTITnpSufePydoSXluc//+V4+mFtFFxODOfjicB0inNHllk
ofJotFWzW1k7ZLS/+tlIBh6v3KQaQpV0ciznvgq5/qmLd3n8puT9aZLZxtFfpudASgH3CpxKPMVl
tEK+HZRJE6uZ5LT0x9Kw80azMY/xYFuRl+TJHnJwBdhEWgJS3P3JXL5xYBgwty+BNmBv+ZpFT8tY
7o2p9A3W/KwHe5wIQ9re8uTIbfKDlEFQS9xB72qvC+rGqJfze2ubG7SVNdCeFiXYHl4jIyJZsc/b
0B6/b4xxeThmO5DWQToKFUORc+dFUjZmktalL0g+0xS7ZOEODQMgtISMMXKiUErwNeHXfatfD/Gb
SPRrZv9jdb6/r/YplOEGoyhLCLvBwaUX+qp9ps/oD/GgogNpbJc7oKofS098AHX3PD5Wp8TNdpMv
vsgv467xtMPWUV36+5tp+NqDVx+Uz6mDpmWlLzWCI6QWjqtq5/QgoWtJM1E0pm1/3J+DRYhyOwV8
7ESjIQnFCRPfsecQLeSk6algXh07cX8KARNt1d19g4ugBFEasCg4RHPCHjIgt3Pe5FXRIWIpfSrq
dicJTmjK+7zYUA1as4LLA3/gBkUmULm1YrHatOpyqnwlgNIyEX5u4neW2aw53MR+hXQT0lmAMN6a
CMKhwHM9qn0hgI4hihCd01tQH1QUprhNjf/GhlR0oDMIAW1lyL+D7wPVt9CoDvdndOWMoqIJEQtw
vb8eVbcfUoxBjKhFq/wYUnB1F3pFfQSXhNBkS7BiZVaRHUD9WEPQgbc0t3ZlhUIt0nKVX7YjegsO
PgUOLQFx5P6A5pnjjiXeTkAK4z5GyoPniFhqnmpTl9e+if5PXh2Joq21U+3dt7Ky80E4RVFWhAMA
FpNzOSya6pTGY+2jbO1pQX+EVMUz2oXF4w9JMD/GbEKHjI3TtubLb4zOH3V1wKM+HNvSZLU/CuUh
Td5qiqwYPeZCRwo6EENrAQQ/DJVdCMIlpLF/f8xrCwiSLbashvKrwvMRO9mAZmYHtT+ornvt0Nhd
17qNsNW4cdXMnGNBavyrY8LtKIMJOS2rUms/ElDQrYGzExoTfYb13/eHs+IugVz+jx3udjKjWOuB
d6h9zTjINQUZ/ptUQMvtsczO4OVvwLvmX+O3pYlSCR5TXxpS3NqFbZtD45RSf2BF86yWif7Wlqll
o2rIHrtSrtxESoKN4G3Nzcwdb3HawBRcykcZELBsajWnvpZEe7HB4a6JJv1CbjVVXqDOhfdVOxU7
IYs3LK9MLgRoUVYFQAmVTx4xIAGiYFZQRfInrZTdwvzW1WbpDEX6rIHQGjemYVsCKqH3l3R59ufi
gAyjeIcghzJvrasDkgKEkGcCY/5oUCAmpCx6Y7qePN+3shLMIWuCdzGoVAB7ARNwa6aoc1GIcxWD
y8d0z6BQedRqK3YUAYqyMUjBLyVUJN8SoQV/W28FL8X7d7/xEfNr8XZD4SOQH1Lx4JprSdyG0lOz
STPJYr5Ca5kohoWcG7U+pEEND9MIZKOBFmYomWu5XWYtdFhDaiEbm/wzgXNOISE7idc0ajOAbN1O
RskacU6aML9FJgLa3Vqzn5J8S0ZybWWvrXBv586kKFrFSC6izUbv4s0C0bWRNe79SV0e0nksuHhN
ZBAh1MBZCcDmZnGOOZXa+kFpggRSTvqvRI52YRhqdqS3GxCfpa+DQQhiwCRgxjgvt5Mn11AZFiwY
1MTR2kmR9EuWghKUdWo494c2/xK3XaAchmKgDODSjEa4tYQMpwEKI218Rn93w5vSftT5hQYbPnVl
Am+scM/vApnfQanLxkfqLnGgtiqTqDbQb6fPZai5p6CFFMaWYA2/NxCOoCiM0hLuYw3iVNzQRgrG
n9Vq1AduprerqqZIkEfqhkdb+FLeDDc2uamKaahNANpNBi0oiCHlTtb/CTpoabBnI/ozjuwApstW
4w9+j/B2uWh06qshQ6qY+pb+1ie7ZrwMydv9zTH7iuvN8WVinkNEoig18A4tVFEZhrY08430p8xy
QgEn7QrFBZ2FTJAXNFSNTACz37e66Ggym4XnAFhl1jhAyvt2T9ZQfK+qYIS7hsT7Ob7IP/Rv8VN3
DB6Lv4YdHktkjFRi2OyQhcdk2N03z+9V9FabNSJQIUeyaC7r3FofC70NAsg1++giPndUjA4JBLFr
iODqqrUROi2Q57wxzltXaCiObk9S41sZkkieCKWAmkAaFLSzTgWBYBLS8TgM8E57tRgM3RXkgkV2
09JSIJqhBfEukKxuZq9XcrYPamaYdpbGYMfpMTSlnapj4rSX9Qw4H6XSWQbR9W76e3/KeCeCUQAA
ipUCqhFVEV41C+/KUG+yqfOVsUt2Aso/u3SMHkBCSvbBSIutO25lieaDjasWyTwgGLgjF1dlr+RZ
1vtgBspPcd4IFzbmxkGPezRGEToG91JNSCyKrLOVtBKcqoLwuKAnHbTeTdkuJ3mfVBVyjYIgHxIY
Q+iVbzJu+AQE5mUWZESbClRTZld+u5VCYVSHGLUKP2kDi+hy+aBZlP3IJok+ZkqikAFpQrfWy/gA
0o50pOhMvoHEWh7hGf01l9cB/8ItyznBoi+Uqizl3o97tT8i7XMSIKXwrtKqcWNhKM9tHFyMUDlJ
VddtHORFs8yv8UNQCUyZ+VXLg98zecxQR1cGPwnl+kyzYPA0WUEnnj6abMQoopcqoAS2ktA9os9D
edLzLtoD5l25eVj1H0mWFKe0UWQ76QXIc2ZajwSGWDjKwNCFry9yN4tq+NmKGkf0iq2h2tSlJ8gf
9nZjqQHBgwgis2Wg2bo4vujxZHmd2IV7odNfaVl3NgifroD4kPR5oxCtKMqNZ+fK9YBqrAl3grsV
MT4PwCvClGaRGA9+ZH22pexA57ywozezTPdmKvtDADSW7CEQfMUX3j+WK8fkxjR3Q6BIHKnAvPd+
IWsnLQ1eqS69D1Z6Yt0xFZByv29uEf/Oy43S+8x7R0Vc5UM+VkH7Dg2BB19KEtssVWduAgyErJ3J
6NMhNLbSlAehAmwlVL0N28vL/tY2t8/VomsNahSD3xmjRFgNYs4kO122a4WPPDBs2QqcsYB+h8rS
XR97hmjagEwr2Rb0cW3Sv143UKMFs4QP3axEnLp6oFjvpCVgoYqIAzpw+kb2F4iLjeBjbdS4ovCx
6MCOojQXZBujxRTWTThgiYDaY6BJe41a9N/3EWQe5xyNgvcTuDK3bsxUotwyE3Pw9Vx7hiS/Pqkg
CP5WLUi/XDbWcWX6UIRTAeqEv4LvnP//1VOtNMIGRSR99OOm3scR+leYb/V4UEHMGXuBSNZ01Jh1
LgzUOlF3xlhHC+1SjD0zfhUAfhd0qwP8Ms4CiBE4GWgtQTseXuT2i8aBBlpVx5MfBipep+3AoJoL
+HE84iK+P/rlcs54SfApMHhc3vzr2KJJiFbz+eSngdaTGMG/G5RK4dy3shJ0zK2LZ/EXcKvQa56L
cMpOK4QwppKfhh2k6LO4OVSiWpLKRF+lfhTk5xGFe4hCoxFAWCuGA048mqrhZeRo3dTtpCwwHpPc
6j0zoNJjnkMxzhDRAjeibQF5ealVni0I+W48ilbiQiRK4Fo0pHrBsuC1NboqG83OTBR/DNFUDxLO
buS01l+1JXrlaZBfG+2ENDmBDEbsQGCxeJ/mc0dJtZVMXHF1t58yr+TVNkVd3BC0HJ+iH3W78CLH
px8Jib2tzmGL3B4iBxSHVeSbUT5F1Z/bfYrVp72kFIqP64/kLhpfOIn3SzkGD4Wdvt7fGCs7Hbbw
4oMrhdQtT2eY2lIMdQm2GsT3RfUmGS61tuBLy1gRA0KxC/AsbD+Ag25nDhKpXcSSXPFpeoG+npeM
zM36jETRVpQ4u6Xb18tsCcVeccZLAVl4aylWlNps9FLxsx+6sDfcejcmu4J6yKkJx6m0+70mkXxL
bHrlDCMPColrFAiAnuFFLZM+xiaNJ82nmn5E3xPV1rTUcv95peCHIdeDmxZaRLziuSL3sTqk1PQb
qUPXw7TJyEjp49Sgi8x/YQmbEAVKSB4hkr2dRFXu0CYmlE0/0YTY0Yy4cdRWzR2rhKzNfVMrMwfG
6dx2G1JvoJNxW11U0CAqSgzTF2pVJ0g4mx7ITcnuvpWVTY4HCnw5JCiBoOOtGAJTGrRLN/2cKfTQ
IQqNcYu0yfcmxXP9H20h7oW6GExhM8xUiNvJM4Swyqo4s3wmi+VzGoSl4gmyOcBVgZy3KSW6GBo2
HWhAQAXN1DCgc27NxaC/mZVhCIj10T6mrtDJ+Keh9OiIt+vbnCjp5I+1p4KnrdOahDTY4T+5Hdpg
xeEGWnmxlvgUnDvcl2AEAUXMraXUW1qMPknh81hC9mJi9G86hVtNBlaMQHUcosR4AYJvwKflzDoR
APszo+ezu+E7tn6Z2/WiYEm49vHLiDjsrWts4QFnGMzVZ89+6+ruMJq2zMFrjJ7H+Ds8yUFDn9b3
FPrZDJpy2eQp6kFLv1XRqQjRBIk+hbL4MOg2Na2NoHntQ0A1wHbBywToY257ilLOWAJn/NyoyT6K
M5BoaFOBGmvMrRW3WPYr1pCHw594CKIcz5OqhEASMigzJM91NxEcTIAK0Y85gmz7hnNcNYR2eojC
cYEAo3Y7v/C5VdrSIHlGB62Haer3Vj59JmZqG+GmGsI8RTd3jIKeVkBRi3jigojKR/tanqkmSLbJ
c5xE/lD9yKed2L222a4bPjUEiqJOEuksR6ByoM30BLQoSgSElvsi+aMLmX/f3yzAqfA2SMBgLXGL
45K1uKEXeSuNTOzQhBLB3y5mSaEQy+orUvXR0Uqs4mUYDDAiLWStE6kE91hLo0Pfaf0DpjKyQ41t
EqEX1zCuDfTJQ6YG9bmZrHW7HCA9RiOqD+lz0KNXG4RlU7N1R7Ej8reSKrZS7gqUlRE9dqYYQWt9
ItnWM2mByYA71OZ+KZgYoGzQ0PH2GzLk08uhCaYLWqq3JAhcEwEAyV6zx24/vQv1jr2ZB92RHnLT
1p/YU6LuhsFB55Qg3JmQt4LibuW+RR6aJyfPW20Z53D7eg99fdwMOMKDx1gSLsJyEI0s7sRLUOvU
Bsu9sksp1UmFZmVEHoA2TadWJPEATsDGflkzLaPMj/w4cAfgId7Oi4VqddFLvYiOv0R+nsyXAamz
j/HTONJ0Z0lerNrD32HXV7aCpOMp/hZt0Vr4O2sePPSKoI8A7T9kSebDfOUMVVRY0zQ2xEumZb2D
Av1I5FpCO9egiw4bo+W9+mxLQcyJfyBEQ4ns1paooQnhwErxq5E0GsK/t+5P9l6R45Y82kIfhrfE
7XnW4mwqYi5ectI5GklJSeZ/a93BCff6ziKqDaYQURwP7XiOBfG1XRuT9tvo/N0Y89oKX4+Zm984
Mwq9AeXv8g7FQ3zEk0QOO59MNnMej4ldbN5ufMKRHzp3qVRNCLUJ5X8NNo5BHKQV0XF+Hl/nhrZt
986WtNmCEM/bnCfhahMlLJSVEK8XNLj3Pj+t0+4YOrZIXjfb2fO+jDfEpevj3mjbAQ0QLw+d50wP
lace7NzpnpyNwHEBwp8NAXnzhQPC/cIrH2tJXpkdHmmXkoSx/TOiLkVXshS9ewJig0rXOr+TP/e3
ytpO+V9EN4T98HThFi5LglKmbBAvnibY0osw2cdnwJ7/b0a4ldLlDqcwg5HsAOWgRwunwgYMzXLu
m1kQVub5ux4Mt1AZwvxBluBTa9Urv2c/1IP5lljP0bkmteFmD2VJ0MMyS9zGdCODqFsx3tpGgRot
lGVmdQAwsG93ZF9aaJU59tLFgYBOQFKV1GBNZJ75frrY6b++OefRznVpPDvnZ7vFOTa9rk2zD9Tx
IpTSoWQPUi569ydUXvPT1ya4AdUGcn+ToIyX6RWd8t7Sj5+eRLwDfYDIwktD8N54Qh6mICd3v38G
K+/3hv35JuIvyWv7nB8rU6ieGwmGaF406ubE+fkNPTN3phPv0v6owzKcy16Abwlc7fcWE2GewHvW
ubMhSkOfZ+CvXapsOJl6uW8F9MW+P8R5BPdscEcDrSd0uafGeAH+HwLDLjqBmlXtsaD+9l8Ygl4K
QJoAGCwQIhqNNHVSkukiRRfUoKzmbzl56pYyrbK2YkjAoIALbAFUA7kVQ/VxyEszGC9vCsE9IL2P
9jt9d97PEvk2kBzCJeSl/xHbrlsRG42jHl4vzLe3XPbavr3+Cm7l6tTIE5oI4wWypJH2JOgPfWL/
+3xem+AWLoslNP0qsHCqCPV4Y7SheI2eX4+TvPWEWhST5oNuaRB2AmBchw4S59aaWJHLoYjnDt7a
e76XHmhDks/8kKNrpUriz/sDWw2br8zx3Hqt7k0oT2PyOjQtth+eoPIzOF7hHEp7Z9iPbu+4lx/B
+fsvBGyu+/H63BJrY7MuMq3ckPlHfg81m1ydoukij0+1AUWB6lk0nbCcSN9KRGMfMfhW6RZObS2k
mBk51nwHA5jKP+wSXYzbqBGmS3tk7vvgOeW4ywQXCWb71el6Urr353rR0RHjvDHIbdRpBIrE1ELx
MtRQlFNC0vR22aH9buoMn20KlU3obRZAHnW/wnBXVSdBOguKoyOi1He9uqOxi9bS6mDZ4VZZYjbN
eSYwDqFthJIW0G08fE4vQSMT8gafJpGfEFXVP1i6kWZcNYEE2TwJoJ3zlAsKTJVFu3YOmAWLTHvr
Mrxll40pXolwwMb5jxHOI6VZ1DY6GkZfUFVyAAKw42O+w1bWbcebvOqxOGiPXq/boewouLZ3IDrW
r9FRfCieYm/r1bfI7H8tOFQlIF6FhgIL4XUFBXcZuG3xEhrqr6SFeCQ70D51heyvGnzTey8R/rQo
VEo9KbaE4haJgtn4DMAEHxt5eHTPxJJfRcxGWQyJAoXwS4/+oUP7HkO0SLSRrUizYzsgP5NBi7SQ
vBLPcaF6y5KtTMXagkPUVUdNDTUA9Ba5/YA2m3KziLAWQfLa6u9V9azv2jcTYjSRp35TX5VhRKlW
tEe2YxGZCqeB2KawVYxYeaygEDYLlaBajazUfIddTQNmqQJMRhcvQLYrol+/QWcgPrDIUalDxw1d
gZWraO60hPQMFPqW7ELDZJPao4f8RTLRTwrnSFHRon0j8lyJIm6McDfEWNfykHQwYrHdoL+BhQ6m
Qt693z9Ka1752gyvRpF2NZNVQcD+QV8Ow/rRdG958hBFz6b2lA1uh77h0uG+zdXpAw19BrdiBnmh
jRKJK7Rnj6SLIrvWqQs3fv6rJS3v5eYeCP/v9/khNWndDa1YyhclRGNLwkQ1fkY6q5K9EP0l5t5/
EzrdFEkxfUg9zV8FdMtRSdiFRe0kCM4HolroIE/UMIayXz9WmZtowZCR3sKLx03RNxh0SxPpPxEt
lhgZE4mhRS2YOUgMIl2nEdGska+rgmYWcQPf7feQZ+3PCDnOngx0wr2Ap/wUErPPOsWG6okl28gR
pyg8sl4qdpLW9Y1dIborARzDCwRtKnMNCAS01XZzJVPfSqkwVWdEoZ+RHG2Qy101TuCa6ZOWoUxQ
C++0p8Pg3V+59d1yNbVcYYJ1ZY5mKVg6p2F49xn7HJQ69GS2x4gUu/vG1l4qyO78Zx25My32ylgL
0Dq+oEmj4zEbNKzD5MV7848n2+jb8SKT5jQ+mp7oRA/tt4RkG5CrRX19dq7XX8BlG1tRHXWtnneq
6JuCK4ikY9AYfawztwKMQHSHam8W4L9SKDC9ozuH0+kF9E2ex8hLmw6weN/KUnJ/XtYuv+uPmp84
V64uKjW5LnU4hoy58D/iZGfBd5lsFazX/Pq1Ge5iAfZ6qsYKZsKRJMqjEbmdtVPwxM/ZxoH9otAu
Dyy076xZ8BwVhdsRWZPeFRnAy7jOtc6OkU57iN+6Q7vL4VcTUj+Kj+oeioT77Jg895+VDU4jUn2b
2ad59977Dm5m0yoqSjHIpUsOrRa/qZzhwXwsJuLaJv1+fxFXw1JACuf9BTgO6tq3YxajbGjHspAu
gIbouzDbS9DHkRzrOXw/Br/YuQKH+3W/YXQ+MYsBXhnl1jSY6nwc9VK6RAcEZ4wU+jzFIBlB2uvc
XWjloXR03+bqNTY3bZ6rh/iLC9XkMAo0s6kkpBvkY1k4LXPlrV4FqyfiygYXgoRhxfJKgg1BscVn
vXDF4lI6pUnGcSO6Xb26ZsAK+FGAgfKaIVizQmNAXFzMbAe6uaY/iOVGcDHf64s1At0DSkHwPhC5
u90YTTn1ygBNp0tZuhAtQj4/CR8rnYi+NhxibePsbVnjpm6MwjZTSlhDDRnVbPkczO/PtLFft+Td
Vv3J1bjmRbxyW+CQpKHcwZKZOeiJUUR+jRY33WdS/xf+EfAGA1ExGGbAud0akukYghP1P6R9127k
yLLtFxGgN69JX0ZSqUS5F0Kmm957fv1Z1MXeU5XiLeLMmX4ZoNEVTBcZGbFirYr3or/AlVlyGxEu
fivYkXDyv7kPL21RgyqQkhjyrua9+Z5FTAEcHcN9CSiBaYVe3Ne7cus5u7YBLw0u63kxizKU3IEV
hMEEVOVx7gjSa/rn9old2xIXJuhcgTpDyVbwYQLNhpk5H977ff6scka40YS7+m66NEQFE+Uw9pMU
wJAEilEmUPVwfvbBEF5/AP5CquBuFM/duQo7Mkbyxr5fjWQujVPBBTiUgx4CJ7wXarvZR68RwPrY
ICQ/5XpUbpzpzaFSN5yvjU3T8xhqU1tpi34tNygfmGZXHqLicWZHPYXqeuc0W1QLq9cM0tfAKwOP
uKArrveL2IhVxqcN72WhPjPWCLYOxQhEpy7vx6fUknJ3bANTLdHospOteTBu76W18geApgAngt4F
Arm0xjvfFIyPM8p6favX7Tkv9ckYdckUih0X26x8aER3FA3tQYs23k9racsr09RRYfipblu8Wz3p
y0ocyQKNLQr2B4bMRmpZjO5DxUtHw5LvKifRKcBesOP3PEt4/GFsxhYPsw4e5Na+PSVrF+I/MwLR
9esViVGYH5AVZD0kbAnyXqetRrC184u+WqBA0Na91GOvDQRMVY7+UHMeOPcnuwwNoAZGIAKeAOjc
CJBXsw8LFYy2JGOACaH831RIbRqII2JRg/v0jbtW3yF1f/L1rUbXtUHh8kBZZOlBBCD7elDjVKdJ
MHCch5L/kPSODwntkW/MoU+MGhioqH1Iyy1+zdXdC0E2cAkBmc1B1u7aaukrbD+VKt7gTgZC7jtt
MtHJ9+yT7MFMzvtivxXbr+WF0ZgIwmJETBpS7ZTFXhB6cOxqnJeQfX04DnYKsn9LDwzx8fY2XPUM
C6BNA4Dup8n9emxAtidhWPmcF03vA/OHUdwh+JYbNzdLu0YnRmiwLGBEevQWD/uK27ikV9fzwjo1
TkZsJs0vFuvyvits8aMKXhLVrQMIFkMgfcPa2gsDXbTIDoFtHUlgGvo9Rg3+aop4b7KTWeenUtdI
Nb8Kucn5HWkSpIvM+pgnTvbVVOZZTM0CebOidCQXHBRj8DcPUGGf326vwXISqVAPWAmQ/8E/KmBY
pi7AZkajTaFyk7dkEeYqsrR0q961dkKvbFD3XDdlvcznsME0ojUwmSUy4kFuvKFzxvoYB8eRMcJa
1dGJZUEFlqv/z19AHd28nvhuTlBwLCYTUEIbGtgQGBbNEdEZx+xbP9j3FdpK/JY0w2iJWuZWzf8S
xYiHPBTukJhBNVzEW4TabkAxN2M3spM3Cf37iC4SJo43FvMXPxZtg4o7VaUolWrGTE/2ZINE0Q3d
xny/Dwj+2C0ZH5FjcsV7mbztzh3ZSgSvlR0wRPDJoWr8c66vz3PcSdyYjqhsvh7fPwOytFZmdusk
uo2Kqod7lwxQLwrt0xYrzTJ3v3bxP4bpZqGpRYEcuqST1812I98p3ceQv6byxstrywp1VtRiLoa+
xi5ClzgE56ruoclUNKIj58aiAf/2wfz/TOZC4gzcKxwxdWrK8D+T2emtcTze51ZjR+ZMHglm8w1N
mm5lnU/f5Ua4tOYQ8PBb+q5wfYNklVrDkZWmHlLGHifvkuCRl/MNR/jj6OjFurBAB/ecMMY1sloz
yjNQ81WPIFU1CnL/hM2ZkvhZO2rHUW/JV6aP2LcQ0zEgc+OG+hOqK39eCLNrbUnndCTZdfTxbXLM
/uR+b30ftcxM2kpBHuH7gHJCfhFZv9SKrcIujv6D72a6bd55sZlYtZ1ZqYksrj4Qxsp1BB23t8Da
TYzX43/XgsbLZ+qgod48zx6AXqIOXaH33CiO890U/5vNdmmJcpCyUnNNpY3LmixJGUw6hqy6odET
oCHeApQqz4gSh31ub8kb/gSDt+abChYTeJNMk39svz/NsI3eFBK6GUHYQbDoI3n46iyokpDW+XN4
KUlNzkj16ukxMJr9Jjxj9bpa4ObgUAPbOLh1rk+AKDYCtM/mCXNRP6GzsjipxlDficI54zhIrOad
Ci1tXXE3VnuJuul5uLRLvZNyWepUND4Ds2FnQDg0f9Dmq2eWs3HA156dSxvLf8e3uLmL93sfDcIQ
JLCTkNZidwZEF3VvIN8bw1nzlsoPNxvKkXh3UcPpfSHiK3lgYUb6ur9/qmw3IGxszM8FtF2J499t
vLZWj8ulRWpgc4ByDDfAYlU+5ODZrkR9SJFOdCWjP4RHTbrzt+Aaq5OJiA44YDSPa786kBhWlCtx
BAbt2BtI/b1HiR24mky6RFfNjRld2yCXtqiXToS8sMonE55tHTm+DqpR6Mp8NEyp37D000tNb0X0
xKCwiF0CWSDKHajh5GvVwAHcis7Wzq6Ug4ZTyO0y1yaPAZmJ1Vj63/yoBiS1T3vh6Vm8e9aMooEr
3FrV5bj9/pafEvPCoEDf7XEzzzknYtTH+DU4KTq306Fhjh30F4d/Y9P+kAvcMkb5/kFJ/SGol+Xc
z9bnu/Xe2YOt7ixs3cdHTe9Jun94+mO+mB+V/lLbo5fqDoh5jeC8/d781aK4RHNIwEKIAq8/MIBR
J2gY1SSFjDTntb2Y76ckM2otRafxPMtmA0jzTuK70NBmNN6zDJiLNR/i1kkuF8+RnLOuhNKcjQ5i
5a4vohT/rBxsYRaV+wb/kagLtA0PthqyqOiCwtsYvOn47GvPwswRmBIYf8krGD66OIk46D5rxI6B
u1FzT8XnX8Zw9pLbEVXfAr2sJHfRowH0Ayo4AH3QKNcqL9VwKJCBb2Zz5j4F7mliLAjXSpN++xxu
GVo27IX/VNFvGPpI9nu94r2LaBOO+lOJCQUDxG1Dq+H85ZCo+YxlocCQkEZBD43xukc8ArL7wazf
QpVIJnIqYNdKHtQ9dJkY8u083za/lnpQwZuycBRBQuTXcmZ1rwVpBvNlHeipcpSEPyKa3rsI6pXM
X5+pdRbcKT1oXGTSlDsuMBNxfrr9Eat7CvkBkMagbA3UIuXU27wELXnScl4e2Ml+JtrHS2PZbUAe
bNMM3u52u5PyBq/DbbKarlxgoDVDgzA61ZF8oSNhNWMEZa7VBbWVkCPSLoMJ4ZHkoUaC6SQ8dGQj
3FtbbvD/Qy0D0jAyOM2o5R4TNRWjZb73ArrQR/JS/80Bri/JHUEpJNc1o0KjruA+O87tSV5iesrr
gYByeWigh1ZDN8P1jq5G+B+h5lkvHywtf6+Cr3Y4pBDMALBZiI2e36qPLCO5ZZA6QhKfS+qIRJsX
f3HFUeFqQ1a3GJtWjike2ujNXBqEZTik60FlPMvIRQUbWX+cenPWo9nI2y1Gji0r1PYU5aKBQBSs
zA3IhO6jU+KwJuREvtAWRURDdnAnOtnwzJbmxnZZO55LJgEpOkgUoG+RuqsiOYRSTA9vq+YRCdSz
xh2KzMwSE/iSauwMyH6Q8Y8ig7hETxuv+Ly9aVZg8XAOUMhbGgsQTUrUIkalyGX93PKeeORPytcC
xUhMm4NaxqsfEQcohMb0zXkD7LUCiLg2S63rLIZMrhYwm9cneQoMPge27qhZ6uDUPVFBtFQqlmbg
E7LwQ3pkkeeQDPHQP2uJUdUb0clvH4GPQZ8s6A9BkAcmyetN1gdDk+AtyyP8cyF+vd8q2iz//vqg
XP8+NcdIoQtDCgVAD6hJIisuGPp1pBZ1ad7nNYRIGJ1tjlpsgNWimI9tv7XHfh/Ua/vUZCMJMfag
yucBmCXFywjm4yc/MfzsMfE/5o9EvgftifJdkIkAxrqxv36Hu9e2qaNVKlMvVBLGnqY6alZ9UxKm
eBhfqsapc6KYYrNVSvh9mGFxaXdG5QJQRrprpePbKZEq5NoFNMEDtMn2mUIUsPiLoHeRxTOTCFlG
0HI6Q48zDyWBpHUiy0SsWKALkzDtQxswgPg4Z0lZguR/GD+TeZg+Cjabv0FHUmXm7Una+mLqSQAO
xhTt9kAH1WJI2EZ2hPmxSMI91KT1WN1qhl3ZDQtbMXCHC9xT+HkMXUQ+HNeWaoEOFS+SXsTKVeOn
bItb//dVBHoFUEYALi1LuHOpDd+l6iDkU7/gX8C9AYaxqWpcJkwMpXwWUkjLg2my2Ep/LD9KnTIw
sgBPsTAUAyJFzSLEurUO5FkAiCR1bIdZ+gFeCWYjmuNWfAVkBVFPAbMRp7I0sVk+iFngRyHvyU3k
VOmuqUkkHrsQop6pb/V9BdmCeobAnRVlr2Ce6bJTloNKNf7awlWtFF6Q2wN1qbBo3ODJvKzCxUIG
kOWWkz7jPf9YPkHd05BMN9qV+8YwoSZv5iIRnm5v1JXyM0wuoG+0iuDCoNMBTKhOHSuhTDedCtIg
L5zposHdjfodKP//ReyGDPRCuw+iTXAlcNSK4sGkKCAuAIAgxS0ECGP5zX7weqZHusqhL5h0UJUm
5ePwskUJsfJqQyUSMwu0EVgL0Jt5PbfRJDM+g8DDCwuCGhZktxzfbffKXYvE7b41d38qF8h7D89G
9/YcL4Oit/GFZZqNAr1wWRrwpeBxPejqSpsdSDYAtomueMMPNzzP1jh5KvxgoKleMAzGyf4tjepO
MNxgl+lowfPva1NET46P5CE0nEJSbdXSVo/S5Uip3HirzmLmJ7BdPowt6ezcCPYCGp10UADozEC6
PeZXB6H51hleuZMuF5eOlFtE712iwLBSGsmHqKf30niQdPYJwUUabwQXK8klbCX0MMDjLh06CrWV
8haJNVUbgU4Z92Ov9xr5DiSr1AzAo4fwY2624DBrDv7CIK3pyc+gxAr7HlcugMUTGXnCI4Y9oK9Y
2g2HD/9ll+L9sfVy37JK7SQkuce2GmEVkotsrjed3cn/amTo1ZfxlAP7Lu3imYHv2iQWgLXhn1tG
dAVuNlouJhLvVQJRGTdj1Xcu/9v4VspbfOwwvjM0G9tnWS/qgIIpSwLBJW5RjqPXM4WIe8lGueBB
XttNPzs3sDCfW3HTsvlvWKEXsQSfP5q+YEU8ZkR8H43O5t6r18JFCX8ref/jSH8bQ7foojGg/Wpt
8kMmzEIZxiQyWq9tZMnDbpzQfqKfGIdDhdtMSGlAd0R7kjc80Iq7w2z+Y3qJjS4usbGZpaSQYDpB
442mR9EDmKwKMnyGxca6rV1eV6ao6ySuOTZlQJzl7QH3OJ2UMwifcl38QkVzE36xchrQO4KHFWhj
gR78wRFcDKvj5aDQhELwait/4nUrcx4juzFYyyzesH7G7Ttj7RV3ZW75nAtzkzD5yuRjaIZRG0fl
NTCbXPcP4Gw/O5IhPTnzecPi6v6E4JqCjLnEAsd6bbHryqjKyg4DDCB2J5i8eow/oxMILYj40NeP
7Hxo8sJoNm+N1Q2jsUjlgKpuIeGjDMdIcoEBjfeMV34HoT0l1u9CMnrDGQmd09ZCroC/ltwRPDQI
CFlEIVQo26pJN4VtCcBHZpasAR5+v4uMlE1NXkjMIFWN3E89PzuUZUSGEspzwolTEByFA1ShPS7d
h/MuLXi9KZx2Edg+JLyhhOeB08Val9+FEM8+g+2/U9Q3togKVw82hOoQO6H8jOwzNVkhCG3LQep4
79mAAH3vuIneOywcF15eVW3kj/zeaBTkccEwcnuDrBBeYOIuTNOnbaikJAtwH0wn/oQinNEa/qk3
NCJB1fyFrU3zDTkxXYzI25t91x+dfLPTd/XEI0iHEAxIAnmE7dd7ZWEpQ94DVy/kQ5BdKXSfI62O
ds3T8C/e2Mt74L+mqJmW/Qj43Rmmng3jVdxVAUnAFHVkETw5jriBQvkRDaEdNlq1QUgN4QS8dShr
yIopQZ3g2pNemw/2WdmPRv8k3CXmk6LbBw6cGiEJT7V3PgueVxNivuTOgSDPej4F1obzWXkRLbpf
//0WaqGVcYJPZVTApNEHCo4aSxKx3OJWJmHt3IOWHq3OwLSBXGkJ6i5cXC9VSjKps+C10mOskSy3
A3NE2JabUeLd3rtrUTF40v+xRcUyEzPy/lSwcG4g5yXaWdTnz8hjzMk65B8q2e2cUv+rb1hdy4ld
WaVcao8qRBMPvOAtqfmJcAd/J+/6JyIbD+bhUBPe+phnPXQkvfm+PeC12woEH3ixQ2EAaWJqbiO/
zecukfEKUPW+D8hwjoe32ybWdslC+IQ8GyAp0s9j9mL56jniIr7B4NIJYFkNUrgdCEN34Ua0vdLr
tTwpwC7wo54G6qvrbcK3gapkDIYyoM1reg5e0Nn70KBDvXcIyQ5f2KB4rn715A9jfgoNCSeb25hN
eW06L7+BivgbSQwDLlIFr5AKBu1GSZNKdi7M2otWhZXXJsX0FEAc8Y/sa3JnFJ2PZm6RCZXjGMzo
0dOqvs3MdoDQIzo3qgk01AmiDHCaJuwnn4kAzBQ9ij2kqphG0oWACXHcYz9HWywXQ7KFDaT8K5XF
LLVkPwNnJ9N9zmgFuZvCruzJUM/dG3DynTtzY1cZmcZInsI38lNR5ukDX9Q90gktX1Z6PoHcRhdy
WUBIAaQRKOPzcHqLC6VGDpMrS4cRswat6SD1uh/DWD1CwSR1ylSZnbCUg28ekkeB3okS1KnyNufI
nPXtTs15xk3LHLouKVcqvQ6q+i5HN3vKDmZeo0uS9D0HSHMe1h9sOtQskYeh83X00SafGaYKwgos
x27xk6/eGP8snUyDqoeoR8cllDm9+KlSAT6WoIYN/qmCMG64900N9LehdftkrJQALrcs4sXrLTup
cjPlKIV64UHWw/N9bAQnzuZ0nqTQgZM2DuJKLQ7mUNlFfzNO+y8kP1pFcy3OfexOMzwYvXU8Jk4F
wFBBXqV7UEJ9FKUuVoac6jpT2MbGbbE+Whl5R9Q6wFlBN+1KIkTM5TETPbE3euY0gwXzWUQDT01Y
F3tKEcDg0hy78W7awqytPdygnPIfy/QNEhR8Vs5SJHraK1/qCRFqmy8ORW83/cNGOLDqARBbQC4N
PhU8vddLil7NrIZwm4jH8Ks2HbsexfyNqsK6p7uwIV7byMqJBx80bNTWcV+Qd5CohMbjH98KDr1O
zJ1z/uso7rO6+TZdHRygjCK4uAET/XF/F66cEWZm4oJZ9PYRzNw+DEvgQgc2C0zyP79NRWwd0rqK
sPz25Jk7LwQw7/bvrx/wCwNU5KRIYyxrJQyoEKKwQwD+XosepTaIh41KSWbhVHQy0YrD0G4EbT/R
5q2xUVdTpWTYgBVMF+bx+H5vAUVFhgo4HNCvHQ6Ve3e344lxVmISGFvX4lr0dDmv1JU0BnEZByEr
Lu0Ax+nvO94jIMtG4477mO7t8u/LW/Z0t/OA7Dg5Qkn+1aH/Z9ZptCjDlawwxBh6/8od7pcHgG88
Kvp0f26BSrTjjV206mTwYEPcj/cpwO/UVI9z0XBcBJeaLAR3k55JRmtOT7tzYHz7WwR3a3N7aYya
W20c4mCeJME7QqF5p+jpo8NtOO0VVByiUWAnNEECTSDo364Pe94nQet3qegdkTrcs5bunL6dbuvN
trgleofiTY8rSPoh46YjUJwLFYTOohdBA/Sv9VkRkLcX5FPb37tvvRk+qrVxB/kU4vVeYpxvH821
CBEAPHQasZqk4Quuh5gqXSZUPS96sfxZTR9T8ZQxHxNv3rayAlTFTF6YocbICEKeyo0A7/W6eM1Q
76HFQtSKfD5BIxHnQSTkwJxUMhz0VpcTsPlF1kQYQzNAZtShGnD7g1Z3DzAbQHNyQDrQ92EZ8hXL
T4rose/MfTrYcudCEwSdDfLDvzEE1lVgwqEVSAteK3zFaYUaSl5rqLIlfLK+k+dmnzil9ve2pR/i
3l/7CDUpUAmDEwTU3ddLyQQBU2YZTBVmYyqEOc/WLOip+360IlKe0Uz7J1jqKCnhTulfE9zCT+AW
zB7QLRwZ4Drzbn/PWqUBdWDQFIEwf8FALfv+4sbyM7A3ByG2lnEc9GN9KAjK7Xr9ku6zg7QLZb3T
t04sv3aTXdqkrmdVQla1TWETgQayHwoc0TvumLOFbUbsL3Iw20o3nYWT8mQ8bwx47SAvKo4LcwlY
XFXKXTStuDAQwN8y5zLVLCF9VcNHASw+Y25WvhFD+VOtbIRfDHb3VoJ89Y69tE7dsWLUz4WoTsvQ
jwbUyF4UFi25RI31v6ADczbGumwmerMhKpAX/C5y13SGblb9kWMiWfQytKm0bmUHtZ6HipHEPfq1
VWOMjTb8um109S6/NLrESBc7qoumvCkR3iJmf371j4BYkeN9Q9w/w8PDw0txOAj6ne44+vOWu1jZ
VujlR+0e8bsEflzKfSVV7Mdyk0ke/xfkIcNgdwaoZEbGvj3AlRjvygx1YgoxSJN2LOEspLm051jF
nDJRrE++2G4FBytxOSDXiGTB2A5ubvrJHshJCR3eSvKQiyQLheSj/WDrNQnJGTjTjaOxHLur3YLL
DdZwLtgF9/Rz0V4sXDKz1ZBKweDlahoYYYeBdUPYbdwyvxOvixkFygXwO/hfuk9skNRcqgO198b7
5I4zBCc7IjP+B2xadqRLx5fWFI3G0PrTxvB++Lx/je/CMHX2pEiKczDNDF4g3/n1njm3rpC5UWgB
bdq3Hwr/nU16qMsHNMMUVhJan9pHKpoZnufaG980pDWyx8qIjpU3dW4SvYA3IuX19BDatU8a6Mol
jYHiAmMGT8V9kerQ6fK4+EXN9BAqOKRO78fSliodIgpi45RnuXqouZZAZXViSOzkHxW4SRrNCni8
c0WnRPvtLgI4Mz5knDHwRqYnqB+SHMg7STUHAVARviXJ3bh01R8rKSNo2EEhvGVewDKCvAA0X47i
Z9xstpwvR+nWVFJBpOZHKBSrSu9JaLR/biqIVYEf9sCBaw8fo5wkxmxCU328ffJ+xQM/O0fkAVpd
GItU+t5IwqlXlgXkrPBeQa7KD8gW09yWDcp79QUK73UJG3vRRldauee3zvQvp0yNgrqAxrGc1CrA
MQN7t5Hft4ARPCfYIqTa+x+3J+w3DoayRW35YapyqecWWwRNfFLhCKkpne58UhJOr6xhz+lnLdto
I1ydQsBT8AZG8AYS8esLIJvkCnq2CYy2TWd1fgq9FS4ZzWJw6wxooLEdn/OQ3WKS+l3pWwaLYgZ6
kOHGgHOi7BZxpuQ9li6O39kZfWQ8ulTu8ohbcL6otgkghBxt+TviD+Uf9r5WDfCsE7F7uD3pv3w2
9RnUnAPPOOVsHg9LJT63GJSoawzZNyPUc6r7TBGs2/Z+Cqa/DuPFuKnDGEvFLI4t5lusrDYkkoaa
bRS7tWi0X4VElBmM6gUY2XT5QY3MzE0Up/ji/vSDEeKJbbLfHBB+xcvtr9pcDerp14RRVyhRumy9
InWS7lHi9PAzKJ80PSuI6HavQ3RIMCU5aWQjYfbRtOEuftfZsBIKWBMQ6kHJAPXV6w2R81nTZaU0
eI28j2TkiB/yB03Q2wIu903yczI6Uk5St5JANo9Wjphoj1z0MgrWpMKzmyOaUiTkcgcixLYwHGVo
jWxiYNZc6XIPLvySCMLp7P+E6pjI5zI+siYyBFqxgPIpF125tYPRTqNdIr032oMknDcWaO26BzXB
wmABOQ68fK5nR8CrsmHkdoScwYGLHpt51OcRfLxV9BAL76PMgmpnV/MW58cmA00+WXuvuw1EKv0U
QPPhIggCufEf6WFI811/RML4SiN1aH56Fe1X7BA1JuobHpZ2YWd21OlAkU1OYqE94+g/AvVkyMcc
MA8U7vHn9oQs7uHiGP36FGo+GMC9gLKfWY8F3FxIBpKwdwBZ+9nGmOk3AG2Io/yjAGqEPmFgqAbz
YMR9j/6DWpUEnHOmVEtWm+nZXuhakNi8T12+4S0o7/TLOJVKCKK5F4uGZb22eCo+/Ow8s7uodyLO
4FpLZjaSa9RV8MvasvkvQkqOZdSWmbC8CYo50CUeBuiIdEZW32fJVs/F5rxSx91PNXYsJLRH5i5r
Bo1VsU7e6SOIcGK9hfd3JBMCouT2rvlZLXrbAG8BwgOIj0P2i7LKRfWkzDxWE+XQXrWhV2HFKkj6
TyGQkdznFvPM6igXqiG4CiiRAIJ5PaVdzIKzFBB5LxZNKdWhFB+7muBU0wOCyDD922h2jRuX8782
Brq2c3C9QmtMBEsMsLXXhuekUmJ/QluY0IX+s9xNgz3yqKgVecATIQun9ynqs2dGFWKXY5XJKfgY
SuJ9VRhqndbohZ+PCZcNdqOIxSkFWu1+LvjChIP4KKe4cG5/79pxRjkcfUYQGhI1Go08ZmxYpD4+
N2qsDndiyNmFIahbOmJ00uxniy/xBnAkMotGESoo7Xu/GVDUAF1nbaBapMcP4NB8yE6yGX8Pdgv2
b8aUzINiRS6UxYzMZa0KBTNQj54SQ3PB5Y6oPbKYDW9Gp0V/fRe9TwqO9wUB36Xwf+QsdXqrbSJz
RHInCN6VAY8ZIde3fCh9GlRoKqHugW5oXGcsCs2UP59GKQ3btE5PhbxHrvEuTk5VYoeiWyhuw0PC
ikkdmd2CIi1juTiDi1W0ZC4NymhlA9cj5WaSFO9JKDInJ2hvgiy4Jkr5twu3iL7oC3OxgiQZivTA
ASwQ9+sD0IcBW0tVlJ4iTh31KmchWdurmwu3xIf0YJDKBicGqHthkoofy1gRQec4pCefz0ARZNWo
+Aph6+aSLTA5KYtJRx8GyGRAttdGRq3u+/QbwAWj7sCnyxwBHDZvHyXa5/zML8oFGvAlS5GJpqCS
Q6mU/JZPT2mYnjVfdfui/pIGUJtpX1XZI/XhE2ZyJuFPDe7pZNq4s9YmHl3asI2mQQiEUxcmwwy5
3BdhdsrHSTW5cZosKeAq/fYoKYfxM0jUyAGOALEhBMgpK3EsQt0pa9GU0AO0WkXuND/NWXxmsn81
HgCDAPbQ4FFpT9ozEZS7RRnTmRdWw7htMG6c/rUDAf1yEawEiKkgn3e9VSNuHgQ+irJTXQSs3gzy
lz92MdTeQaR7e9bWTjxYVMAJDvkWpKpoDo8knauiq8r8NNksmrcG2UomZ5RPfvTY8Q/M9LSJjl8Z
HArkC8UUtI1B40ZdRCB+m7OswkIlPS+hz7tniMYILst7t4dGXXjLhgCaCm9KeHbcuPSGKLUimAox
zk+i8IRUEcD3ECPXvBbonPqx3uwZXTn3V+aoyMyvY2XG0zE/sVKRWApYlIyubP9E05iQtNfqnaAG
Wz07K3seNqFrAogamLtodiy5bzifm2Ez5v7MHbgKxRKtd6co32r1pgLBn7nkcbIQPiAvBKj/9YYs
fRQaxLTJTxBoamPN4iYTDw9Wz6FAzApb6jA/ncSUD1Wh1YzNgTK8pKhULO/naiyGQ1ac4nQODgKe
3qbfJv0D3+Sjwc5qYw8BOxptwHNmXfKiVdU8ryuMPBnQoAdBFoTvdQTkJZpMhcbCq0Ag4MHQ9DEu
ZbcCHwYI1LTQ4AcZIndhXOzZrOEczQdqug7KDKy/bWfV8FdWpAEuXpZT4tYoNB+aKpJIH0ZoQeBm
RfcxKaRmBzjxIMwfk4pL7TobA9J38vPAVK0RMHy4S+q03CHYYu+bGexhFZS17NubfW2BBA3RElrf
IDVM96XVPG4b/GVxmkQUCwSfQ+piYEAjqUCeHtTqnNXXSu2BPW0zbl82Nr1YUBuEiueiNwFHcr03
whnUbBnkYE6dVhKR03uOt9XZHaLTKNloWDMqdrnuSqvPOvf2qNf2/9JhjL4tJAp+CSuUjDqrVRsX
p0FVz4X23EflSVl88sbdsuZKLu1QoQMPnHGBqldx8itLSLz8nhUZovivaoYkRP/ZKhspuDVfcmmP
2v+g5hUDLoW9OnpX+8chgGzvLknREbbJPbfmjVFFA3hRwYmDXOT16hVKEkStquWnio9Et1cj3ghU
9W4a0vbP7cVanUSU+NFA+QNApR1knxVpnmFQYn8oRklXm4zIcXhsuy9gEF6K9L7RNt6vv5BEyx0A
kDuYjhHzLd1I16NjtB6BZ8/AQYYGV7pBFBK1/ojEJ/TbQPcjNoPMUaXEUsFF7IMGFGKd6LlxkG4B
yHkXdEtxj4+MVjtMbLqT+5F0gPux6tPtqfmV6P1/37k0H2ItgGah5qYNVS2MNTi80ggawuq8TArQ
VyQkMFm3eUVrcdGREEAy0p1vm15bFYhD/9cyFWoo3axGPhpVTnmr6uUsW02ZGHOT2Iw6WKVfmWwV
PkvyFiPe2g5HVRP9MYjZIFNJ7XC1yrhQiEtwV+WJ0fTIn+d/I+1LTp9i7fH2CNdc44UpOvzsyiKv
ax5zK9VCjasBEGQuHY6qjFKxMPO1qUhpv9PSbAvXvTFGhVrUUWuEnGkK+OQxP89yhzT6oaxAmR+9
psn37UGuLiN4QPCCQuJepG/MRABEX+7r4hQi51VW98V8mpN7Vo1NXovuhvTIblEL/IKSL3sWujpA
HQBxKUGm5Pps4aXFl3KXlCcIejSkaisnl9B+zgngtUrDcdprvQT9jmRm7HCcR6cNw8KqNNBID8Kc
W6Mcfc+D1hlNJbaOyvWpk/tl7/C44n0uzIzbE7R2VUAMFZVRoKaWrML11/Ya60OMHLeUP2q9nqVZ
5qrpLENcC0I7Y1hX1m17a351eW4tLMM8aH+pxe/VuUxnJitPo+WO+hYKbDmV9J17+evUqZ3TdBQi
kPycBLWxuOGcZG+p5Pr+vRTfx7zdFR+9GhilaqvK6fa4fpUrlmVHSzZYmdFRhzZx6p3Vlbk24RCV
J4hfmH6yBzz63Aoa2l1Us+K7c5d8l4tU126sHyuQtWoPc4o8fKrjqYxof9iHrM0kTgs27R7MCX65
C2KSMcrGlb326F06rBfBdLzRkKW+XvBQHBvIUY34zj7o7bAe8QRPOU6P+XzW45pPdyFuIfSQjpXT
StJ0x8cTctZC9z+cfVmP3Dis9S8y4F32q5daencvSXdejGSSlndL3u1f/x33/e6dKpVRQgbzMAEa
KFoSRVLk4aEb9FWsy05sPe+LE8PVBHKCYAu/gDwnqVSz51qfK4xFJqMh1w4tx7zlY0VuKsVfng0y
B0r8kP8jOaz1MC6kop0dc49RRTHEXjbMup67xakwRi7VdsrgATx4Q38XCfMcav1p2FT6fHJ+5NUu
ryZPcej9OI7+yBb4YuWdYjaPyemBKZ8toHHO0HrXv2/LapG1GQWzkEE+LEI+mKVYtjr1LBrZ+ANx
o+srbYxZWE7ZHXU2usjjO8UhHhQzVPq6lVzRCyjDqso4CWAZVoYUfMi5inROXylOxVmkgW4QxBlT
Cc6qzKH9h4vXx93I7RhdAQ0GcinQ7gMoEMzJcwejPXZZpoNAg1AgFs2WfmdVPyJ9W0/D3aSbbPQt
K7dCpTTyj+s7JuYFv15i6NjToNc6OKnFGdJ2plLOTBV6pM83NeZd2DzGlAMEoSMNyxfDvk1if2lA
LbjIiMW2cgXI4BjgoADEBMZfuFJaQds6n3Ts13sOhJuD/wxU3aQ5+a27cipHCA66fMpJ5kKOXX6S
+D5xbD9Wngv2AborDElLQhAYak774Mri7kujjVsCpCIqauj7RFXtXCF40aJFosR1SR2/GGOPJL9L
GU37Rqx3LkTwDM5UuJhED9utRxTMD8NrG9/TERiWhgVZdiiLN+ODWHc5or8iA6EqQkJZXWd1zedm
AW81FFVthMbgNhcPklscYKd5hHMyi51RDq+DWhwlinppevAuA8EEMnJfddHVIZ8YPBUKPExNySNt
TvwcIPSiNj30TRzT8i6hoITD8FCufqtjScx/GXWdy13/fio3yUemGZBr27dLczNpe9PdZ8Q3Monx
2lIW5OhW2KUBeiVV8MFlbThKhYFoUQuCWM9O0MOjWAb3y46aMme2uZlwujCHSMCgNf98Uc2k9LFu
NzyqaHOXduY969AmhGl3CoW74uzAMuVWj+tj5lZPkoNcIyNRWawVDYJOWw2TDISD5PEy8ymdeeRS
uwsmBrdP1MT2xhIF98n0Jz6jG9rOiJe1bRFWEyDWzjy2GM7csCPralnG4TKgxwmvsSeKFejEFRMO
MaydNY8qj4xKx2S67BmzsbD/BGiJ+ViZ1YFMsv1fz1LcgzW/BqHoe8flOd9/Sx/iohtrHg1tFpIE
7No2O85jhKS2jibnEYEuyiJ+rncYk8I87Nl/UDbQxaxJU8Q0F2Uq1JPLdFYHKBtQ1HFc2KgVgl1r
mfF0kpz3ep4Xaz0RJXjFrCvrJddGrLVefkwTKvr0k47FJ2XazUIavzHGu9R2ffCKeVNe3raDiTGs
BPGLup+tw8QqSei+ddFQtln501EHgQc83/w+5y5GGxc8ajAPUAUwbli8gcl6qLaW7YB/A7lUdALg
hXAuJTeLfOqReYnsGH1TTAfkyP3DTHbQeBtKtnjjOiNjpsGZ4kDNi04xk6tGOvVuEzmxEnKV+erg
oKQKoBHKnv4yKK91rbR+xfN7W9aUt2H7waQNykrk+w0Eo+u3ndhH1ABqsrggp3Pj19r+ZyaSCGVj
H5FxUdcod214EM0F09VqUpe+idQiUHTMSl/udVBhy8bAbyjFmRjBIiZm3zNLg5jm3QjMp/71+hFt
/jzArWtX7xqvr38/2aWmnY1+6ZcmKozRByXCnIM4SFYr3BSC0HPlpAXuWVS5VgXAimHKSLSAMIEn
qZ/1xX7UD9eXsnHgKKn+K0WIpnhPMT+jh5QmQAPI9d/ePOx/f1ussajp0Nk4iSbKymFHCtD9GZ9c
/+kk/0WpTuSIMRNVU16MkLN0RwewUYU2npvtGbqLry9I2/B22C30kKAnCbZeTKQrVZ+NWa3jaoJj
aEmQ70XXOLjeUmVn4jE7P7ZoXq32iD6TtwGAkevit/fzX+mC2hVplY+8gPQZcC7DQMIP01mdQQko
UIDXRa3HLph5NMvCr6tojIcdEkRVE9pV67ZooXy2ujO4UuwVfZgOJgUmetRAY5/qYAVBpu7e1ugU
Xpe+pfoGxiGjURfuFHyy5/eLEVJrtV610dw8xzMmfg2Zt8wy5qaNJACK/egmAHwQlH3GV8fwyTVW
tKoFYQ1rI56CTInxYVcb+s5Uya2l9zuXKnesPMwJByV6H2SLsbMsRXL9Llp0MBwD34DKt2MA34pq
1vlSdQJuTM1p2qiy6Adz7i3MVlEVNZxdsEo4tz3SH6xSAmvUPZ1gwhrX+J2yGIekobvBetUSWWpk
c+/xwEHI+sUmKFymJLadeqJ9G4HWAl3D3gAUEKhcrh/wuqoL9ToRop+vmtZzaSja0EaKsuwBKfac
+cFofjr0WVOP2t8yP37t8Yk0IURwkkxXirqDtI55xtjn3mxHpV7LLs3W/Vzfhv+7dautPdEno1CV
DLF4G3WxZ1avrrN4nf5eSc3Q6r0udw8gfDR1O+C4EbzboDIzAawS6yGz1/V6SJMjjwuv1cxwtiR3
cXtR/woTFDQta6u0KIRV9qfrflDnDTXklUn0ukZsGZy1dGwaiLJQMRDUDmwLCBqmuYs43kdq9c9g
vQ909sdpr+avOr3N6/frAi9vPygAAGFXgXxB2hczns5PK8WgMN2iSo2onftgsQlai3vcBZcEvId6
yO+ynu8tgJgt4F56yTv04patwkElaQNNRSxd5D5wZkrTvEZuq3DfENBlDWY3Dfrf7qm5Uo6DxBEk
4DBvYpKTdrOlLraNhEX/PB3psbd3JN5jZJRRDEFiSvq8N5Z0Jk2IJIpc6THewWLRrEUYCuaPKyRe
X2QPkE0xeOy4YMLD6bmCopDKjbPYdVjEFeRhwGzLwe7ObyaqKh7eYObTaAA8meCheSidqt7riq6E
TtEbu2bubuEtuYcUD+Dxa+37ukptfhqwXeurH+g4MWJzudPmyRCzKPHN/HezvNqd5EQvbv56oicS
hD2eiwyt3xkktCnek6zageb2WFje2Kr3BpUs5zKbeC5NjN96juGifQtpBUuQzFePZtaBmNf189q5
V+vBa5Bd7LKVuzfiRDtc382LyFSQLhy00o1L0S2Eod8IxHiJvcR+SpiseH/hiSAFQCqUYmB6QM+z
numJzXYQ5DhDjDU65X5hh8w6DKDgHI8lCnFEcnqbspCbxTgQNPyBOupclrpkdp1kCjKXZL7VYHWm
+N4Z7gDYPvA6e0UjgezZunmECCz0tayOKpyYmjCAve3dKeeRNds3TcJ/k+YFs1FClvsZDRqihe08
dmvNLeSZHl0/wcuU8Lq56whmHfhNNG8KjqqaNUcrGxxhAoJnvf40ezOoze41sepoypT7gZg3yUif
7WWU6O6F1/qSjLoGUgNAvYhjIJe6LjUrpzzquLrvqnan/GwAnh709Hh9jVt3HqAaNK2hy8O1RIKC
LGnmYgFvEB60TR9Q7hh+4jSASaCaKFnT5YXAbUarKEHBBgSAYj1k6OfBdGqNR8VSLP5EOMjx7c6U
LEgmRVDSulKsoUttHk16ECse58H1DdtQSSREof0YhgMTicLO+S1QisKGRyU8Sl5bDKevJ1AOFPvU
fZwTw7fj3cR3TvlQKN+uy71oGEKVSwPvN57sqE2COk6wnVNnkkxrU7yeGvAasQSBtjUhREtVpuzz
QtNRjbYzv8jzMRgxVsSrFWc+uE6CeGQo3gDcVTwkWNmzYSZT2FTq61JlzWFmPfg01bHclQrf8VhF
HGaqz+gkTu7zmRghwds0HGNz2KUN6JsVgtEj15e2fvlZPPi1MlxwFFxt1MsES7ksfHCMIkHSxmjC
rElCNOTs6i4AJK4L+m7MPb2XTVnaUhOUysFzAMZ5hGarrTuxmxZ45HOnZEiBLC7xB3XJ/Q49xpJ3
wlf2TlyavsaDgLuub6T1M07EKFVTF0BJNJFu3dKk+D7NrQ+ctAYcDBJJ+45lga24XkbGQAXPIaXL
Q4LxmN2o+E76j2GjP03RPHT5MmR+8+KRjUfNRYmZ8ffrZ3BpcAyA4kEwoa2AlQs8Kbj1GYruZROV
+csy3dK32HgqNMnAjkv3DyGITlAyAbUqKFbPdwNAgmlxHWTn9PiJd8tdlg6YsGzeIPscuLLZxJeW
DcJ0eCkC0L2NSY7nwqrYrZYpb5CqA42BnvODmsUIs2KJU9wUg5IhuOsIGuTEQknS4erordpEXeq0
wVI7KYo/hnrQ5yLfXz+jze0DayTq7EBBInl3vqIGQ9lRktCaqNVvUlcNpuqQjIVX0O+0k/SBbV1J
VH8wwQWzgVGUEYxcmnJOs5k0UZ8qv0uAtihe0aOnNgBdaMiaq+y7ymUwz02hlg3EDXpWNLAKnK8P
Ez4puECQHyL9Po6n22xIvfRVA48d4pmS7PP+9/UNvUT5wPLA5/1/iRe0ceqi1rpS2VDIvXYslOC7
4Zu7eZeDPD3GgLfJb7wubPbGCzjlwuuytw7zVLSgnvFod6xcFBwmGOtfLJf/TLQuYA3H6MVyrMKS
Gs7TfxDpImGz2jvkx4Xr1xBOKzBCINjNj2ZYwLh2Grol9rSUNR5tRE6I2kAVBxYTPHOgrOdHidk4
GkqISJDM048UgbefmTs9twPNOiaOhe63Z7f562ndq4dEm9s69hD25WJCBqMtCmpp0kaWFtQ/+FsN
NrLsMT4qPgknf37XlYAMx+t7uuVHAGvESxhBOFrehD11Er3DDGfeRkBgAHjTBVr/cV3C1q2wYTLR
3YY0OrAR51sJQrq6MrWpRRD6nFU/pvZQoGvBTUKtMsKEggk7kSWcLgN9bCRa01AqctH+KranOUqe
mXNjIIdGrRvyntUgMX8uXLDhUOMbno8S/y8TJ/jilhY9iWOzjdR29uLR8Aau79S8+tkY95p+y5DT
uL6lmwJRZkXj3doYJyYWCloTpWdaiwqVteyokzuIp5x8n1dVeXDHqQtrUEd7cU4XiV3d8haI3dak
DeqseGifH6bTGFmLISXY2bZfQ8Wk3VGSlUFNuyK4vsgtzVzboXTLRAAC6pRzUUPCp7mJ0y4q5pqD
lVQH9wWF17guZStuOJWyfsVJgAMmfy1X3ayL7CJGY78Vmskzpej2byRntiloJYgFzuuLSfhckN0N
lgsqtS5qVO7rShIYw1uqfe9ASXt9RRv7pqM0srZyAaWOqZfnglLmNnlHkiHSywwEBHlfPZCY5n+d
QDMQZOHljoH0K05YMJADRl0mdCi6CHb+DXigaEnSnWolkpBhQ9+QoFvb08AjriG3e76YEpyhjcFI
Fw1p5aHE7mHXDE1Gv7rhy9YpffDYKuItTJo5lzKoZjy7adlHiZ3ovtJXmc/G9nMA8HGHeY3dHRtt
GVvV5sqQREP0tqaqRCrtPCt1jSsJZKa/uuTRKB+UVPLk2lA5OBHUeR30WK0Q+/NlzcxuJwfgt6hV
URQrRksPFAZkJ4aQWEELeNrfa54BwAce4qjMWqB9P5cHKJE764nVR1Xr8t3c2ctRZbWMSW/rsHCH
MNIUdQXUsAWVsOKFxHY+9sgYLb4Wg1UNA7WMZ42znVNUz9cv09ZrGe1bMGm4SEgTi66kZYOa0NQa
I7fUpoekA6OjqzR6hD5J66Dgpekn3B1Dmys6WIFS/WbQ7WHX5ODSu/4lW8teZ4+sxXs0en2VRk8M
FTcz1LxJNkZaZ1d7UwFivdGmwO4w58HOH2eot8StbWToAbdDXg50M+j2AuP7+Xm6LWtb11SGyF5S
+E6gVYNGS9Ody/IOdU9WP/RdpQaILZQH+Bt2W1IXyQQV7RwqUXLJ52zEEWdfI7geBWmeaRjtIZo6
lQVGHXfhYLuKn5RuFUy5kd70zECHXd/2N9pAZSijDZ8LhBGCCeCW0UYl+lyXd2ldluUYVXC0pHF+
kPa+K21/6T4XDtLpWDUkJ7654BOJgiFHi6RLHaBe0Rjc7uvhg7/lcXNYe5wMcMbezcn36xq2YS5W
5gE0i+GNBqsrXKwavQBVbNdTtLg/tSoaMbU5npGVmSXr2rB8IJFDXhDNNBvdcAYZLKvJ3CnKFr7r
eeGhQndTae/XV7MhBWVdE11FoKuDYdfPldcBBq8p9HGOGovcGQq6gKlZhErXuuF1QRv+Ft52nTtn
odsTL79zQerY0aUa+iXKBlu5mWvSBpzpXBJ4XUpZQQ/g5YIFMPB/4S5yG3RTbm8NkZLWAGs2nimD
ll1uGCQAW4vHK5pGkMs4XwdPKPgzY6hbO/PQ5ehZIJhxonBVco83TOoqCDEQIAaI7VRBUI6wdNCm
bozU+V4xkjte1w/2kj2vRT/dY8tHlfyJx3/6MZX4p0sFR8VqfYc4hovEmfh+NDHu0IyLdoqmf1I3
HICA6gNNNkFpaxvXPh/wVaxhiyXcWoMOiYaG1ylqZjDcOx3ai2u/cz7/VumAWkAyAZuIf6CD7vyw
2kHRCaXtEqn0kbHM65df1wVcmjuoAnpIvsSsz4xzAdowZI1dUTVqSD2GLFNN5FDs6QlIv6Aq1SFg
OnAC02iVEo+7JdhBVhOvNyDw4HjOBZPW0op8SVXA/h2vmXf25NmL4k8qJmUDp1B0kuu7cV6oBeOk
0KmKTKfYm5U6cT6aQ7JEmHrrqeMBow29ad5f3831dp6nUZGMAjQULbh4a19Mb8yRooJNKJeong9l
+ysxTD9XH9dku1VLRG0oOciSsRIkDqHkIp3xzKppNNxmQdeGs5uK4XkZ7WDsrD1RluP1VW3YJFAF
4j6tG2ibpuAwkA9unFQd1GgoC9cnvZoETSOd6LNxQKicoYEZdxaPejG7HpMC05HcSY1oiXmERbRQ
7hPZ4MVVnYUDAhoeI8Kh8zZBXftc6/K0UbpYMdQIQ1bn5VHJHT+lhZ+Ye8MY/K6MQ139eX33Ng4K
NKAY6ElWDBQyO+cigQuP89xS1KifrGSXtSXGLmbj4uU2P3a5q0oOa0MFUV4FyykBGgHmV7hXscZN
k9tci8qHxqp8Tsgu1m4dYJumSsbBsSXLMlzdgglErkAEyNS97rI2trUImfg0nYJ2Sv00Tx6Zfju+
XN/Fr98STw40BCtzuIsyqyEYKmPW+qwpWj1iirmPp/tEoSEGd3g2hqAy9dfcepRimLai7cyqvi+G
OFSTKlxGduwT7YHRYafG7vfrH7Vhw9Au9X/fZAra1Ftoa60npkc5S8MlDaZ4p9g3nbkvnbfe7GQO
df05cQvWhwEMDCw1vNu5Jk2Js6DgmquRYh8KWnqx8Zo2RTDzHSkfcuUN5Vf0UO6ur3Hj8sM9aCbg
FniWIPo5F5rWGLXUkUqLunJOvJEME5pZY0NizTY06UzKeolOXj2kNAeytBnourGu2kIXl9Z5VbP4
FLNRjUwCodmShoQ69lHHywf9Z+fSSqS8kpwPWtRqGCXFfD2+R8PuBGraVqIhG5d/fVcZ67NqpVsR
dk+3cqbG1NSitCGhlQ25l/Bs8HoTcNaqkKWzN/QRqRMd1sZdgd9iKYlbYzVac6xF7tgGsU0fwKSR
Wa/a8ENT6L0yRtdVY+PhiPgR/UXWintA4ljYx7EheVEVwDPoSKjx4XWpP42q8yttPlrgiauVnRP/
6uv8zs3duyGeJEqzURZZ41ckcuFsETGLLiMjXWE7lOP+lb/njH6fdWfHS/WodPYNI4Y3A5KUN8Ye
kdMu09SfLagZqT0ceR0Rorylu+SOPaMX/Pq2XAzaWqNe7MnKc6WtgbZgqvpiKDknSB7UXRMYBWSa
T40TaeOucD6yLAmR+ndQqMr/9K5H0UbRALJdvA1s8Vr1D6gs7zL0m8Wu7MM2qh3rhwHwC5ghqNbE
8yqAOaCAj2G/8HiZG+pldA6ylHmE9CHtHW82Qb1SzPu2NyVntWFGCEIV5HlRPgdcRPCCGlixzc4Z
9ahfeeQGBROgVEORVTm2rhuas0DXBBqWtaH0/GKPo6VVgDLpkcm/YWxGYLULUhnGLsZ84+uHvGFC
1t8HSBw4sUtb3GapkThGqUfVYgQYRBgAhwISHuqloMVhzn+ShijZ0REy47F7vq6STgaYSHBwZeaQ
HbfwrKFoi91Nk+J4E1IWn8qYVH8fSWASFSi2UKj6QuGfC01tO08ImXXAHb5ZFQkAlQ575X7s+r1d
ybI+lw2ZuDQ4sjV8Xt87IkmI2SR9R2NbjzRlCet5gY1UPJsa4aLOASgO/NhmBzt9oOlPl2U3/fib
aYfRADnILGPm3tIiJEZAGoD3NxpRhd2e7FHjYKPUI2c+uu33cXjNyMtcHa5r0KYUEykLAqAaPI5g
JbRhdsnUKXqkZsWTNkz3RlPWe8vpfmFqmwxGcol/x/auXU4gw0Nd4qJ9a7azss5hsaKyRea72bvg
g61BAdfmN5PavtD0uRr+YW7Y9aa3uGqoF11QlAT/JgHB0Pm/XjtuqLm+JlSkBr7mT564+6Uapyqr
CjOqyz3m24C+p/Ss6RUMU9flXDaSAMF1KkjYZBpbGMcy5RBk3iojECo0D+ZewaTh6c6o8pfZeQbj
SKMdK90NAYT8VraKhEZodfFC1IY2agQa8Mt43YgPz4wMCwPk0IyWKqZh2tXDIc4a1a9NtBZcX+6G
kT0VJQJJtSZPVZ5NZlTW6p0yFa85+A2vi9jQ2rVfDhH/CuXEu1MwCiafWZmaZqRWGJTZ6ijxlhjx
fpymedyZ8irAljwcITJJeBWi11SQV5WFYo24PdEwV2FjdYFN3phlBrSTFLq29u5U0PohJyqp9Wqe
wR5g7zi4W8BePDrR9a3bUgRcdaAYYeHQULB+wYkEp2+KYdJbK0IxiCdPLgGEWgJc2rrmKAD8K0PY
rnluGVHLxoKAKZyZn7RHV8lvtbjdzeqR6cAVL+zBLYJ+enKt4aZvHln/Nqq7Bg0w15e7dXKnnyJs
qDo7Q1oCPQEPWYQ1Zn2vm5q6LHRlXn9zY+GkEMibyGCJKfvZame8GbGxRQGWrgoUTW96JsnLbloS
xC5IwaFGAp4KIdZ1bc5BBkCsKC47UAPnWos4k1lIbZJmCNBkPR1HxxlgYfTurlML46gBBGvE6FGp
e8LuHBOs/f9hh+Gd0SrrIKoTr7vlVkZdDbEVTf2+6m+H9s56k2rt5jGeCBGcIYjl4pmDjTCqdRM0
+Ldx8lTEmf/fDvFEjn5+O9IeQDt1cK2oyZlXZj9MEBoOiiSk2dSUEyHCCxrptDLNG+yYXe716ZAm
z0MueVtu2RHUYf/vUIRbXve0okmDdWCvWvOfETTWf3/qOHELLdJgHtFEfxK7wNmobmNHiftPoy3A
hH4sBujA28+/loNqypeNB68l8sPnBxKDy2pIzQpy1mmobVXVIXHjJqzzlN+jl0y2rq0Mz5oyRUEK
vZ+A8wkaQFjbNZma2tGofuht7pnkgYy3VVs9FAnmLoCrNp/tp9TeZ7ZXWuTgdMfhzcSYhj6sbEmu
ZUPrQf78P5GDagF5e7743qyXrAIlWxTjCVfWz0oTB6R5cGdZ88eGupwJEq5X3/QOA8oD6mJTENk3
XlP/ffwBRUHmZmXkQFgr6HyOKr66xOs56pPHMuTWATyLn/+DspwIEbTeWkGlCeV21Oh3M7kj5S24
VMa/bjcH1y+ANUjbojQOWIogBQTGnROz3l6vL2r1Hu4vxqdI7tdW3QpIADxFVJRdMFx1ffqd+OmB
dYk1I+ER8SKb70YrflNALxYMHIgvUlTqPdVdsADiycSO2uA4+3zJVcBOnTzfXd/VDXOFx6UOzAr8
zYo2Pf8SA5DduR4KEmnuG7EWz7B3XFot2xSCjDhwkOrKaLT+/WS5czpOIycdQd79CAIoQ7+N26fr
69i6TegH+D8R4jp6ynKthgjXQJot0X727L0v0JqiSXDsMkHC0SVaMqHXhZPIaD7yxAmW4Y320dDL
asEyOWIwoMRouuh7yGmPy2i9lHR+YGn6Z1AlUanscIT3i4UpYkMT1wQaj17XyWsxZitJPq8fj0SI
GEdgoEQRazUjUaai3ox+5CG9KePgupB1S86fQUiAogqMVxDqOFDnczUjfRfbxewiN0ksNYTd0zH8
cjbCpl5cP0VTRZLS5JA4nSwperm6lU4EmFswZiF+F5OEi9EVvVtXRtQgI59kjwTF53H69verQ28r
2JLxUgGXpmBkjWwySGw2RuSMPwlAciPKEZjMEx+7MRxqGZjxMvmE9yI8JBgDCEgrxLqL2jZ8IPpk
RCigohszS0O9L9rQTEnArPF26QZJUHOp7xD4NQ0BJJMOig/nh+dOU4OalWZE4xRmfdSg36Mqbqib
StzupTdc5aCiBGgCEngiR75BQbhbozgYNUBB+Xg1g9uMajL8/vZq/pUiXCqWjhY6OnQDxEGDZ7X7
tdYwUXBjzRJztKV6KAWvQ8HhfC+2rWhLnmXgIYtMRcXApt5LMUoqlk3q3l7Ov1KEuIlOHFPrOiwH
ZPa7MX9ojMGztcbjtuQNJFuOoORKgjRHDZKHCNrn9dVzwr855Mf1i7SlAfY6hAL5Eng8Mepc5iW1
OgMXqUXW5jYr0+FxJQWS6NmWMULyAoQQyCwgRBD0uXb7sdCXzox698WhjxaabJ9dMCcxfXihisG9
VJ8mydtj69J+zXKzNdgiVcQPGZz12aC6RgQi3NBp/oBMbylBKT3MASH67vo2bunEqTDBEWJmaVtk
TIFO6Pcs/TDZMcHIZUuiEFtLQg/D+ugGJxcSmedmQRm6brHr1Iz0MftmTeGCwSj6nWYnhw6Vl+sr
ukgQI6+B2gU4soEoQtpUdCAxM1qzMOLx1dlbupeGc+X3lf+hezdZH/TfR88JZfzIF3O+/0cmMk9r
tRDwSOFqlcCd5VUMmSNgDxhZDZ6O5CMPn4qfFVCQQRG+XF+kuKGiPOGGzYmax0MCeZ312ybjG/sB
mtThze24RNBFOkOUJITSCWqWOeb8Ta/vv+jk1f6TGXwUh/HQHiZJ8Cdb02pVTuJLt0qzxMnc8TWw
vgPTFj/HfiuxsxeFLXE163U4kWGoJtqdVTq9qp/5W4LKsaeCSoIGyu/r53PxNhAFCfeqBGVtt8zY
tvTzvQyrHUqJ3hzo3m0gESTW+r8EERQHNExZhq8XVjSrah1XcT29siB/oIdH4n8vXzPvcF3MVynj
NCoTxQjrGQxqdhmIaF57y3MS3yp2ilfv7dfv+e8uLN9blGDu7vDkGPbKzSf6WzBeUxJarM722hcI
NmRYGp02Fr4gqz3bR4S70/aO95PKNnQ16dfkCE4/yyjrAM5aNzTxsx3GxQXm8aOIxoMmUXjJisTc
gebkmRG3kFSH9CHxn+MDxlZ4MgZTmRTBhS11kWU9so6vxkvyavsY8BCou+Xz87qCbFvAf/VQtIBq
EmdsySEm/mM81l6/L/+4oRMA6BIVIbu/kdG1bxumE4GCCaxL1lIbTb6voDLzHuv77kD3xs3D7LnH
W+14fXWyPRSMoJqro4a36fTqHvKfCZQPM8bMdxmTrkyKYACtFMlbsl5l/V4BeZkH+sQXcu94tUTF
xfBsvcuIm8GIgrgYyGvhJo1a1xrmnM+vnToYYa7GTTCkab0fVg7n6xt3Qdr8P7LQ/YHnwNrrv675
xOBW1jIUalJOr8Sjt8MTewRYIQOzHdlrYR17sWfvEu/Wif3kh4z9adPYgwH0f2WL8N41U2KaBWTv
isfkEfnoIey/q27ghLGUumzVANFqnMoSbpllz2nrMsjq61tz+YHesSJFAfFYhE4c5OoT2oWK/NgG
Om6fDDKxefdOhQvRRxeTqnDbAobkM76/DWx/3FOP+IU3hd1+Ct1Icqhi0CgcqjiFcUYhejBLyGuC
iYbvaQhYyhH1m9si9pvwg/qfdezLRgxuxnWoqwAgBaQ24l/henAnTvusWF3Q8/0uXTzTf7Y9NNzr
wcvLp4zscVt5TqQJfjU1SlRuOkgDbu4B7Cztnu5j72aRPf027djpsgTPiplhWW7b1fQaGMCghLqn
e4fDZxzaD73sMq56cKGkJ2sSLj5TM7TrtFjTe3VHMMrc/GmUAaisQ5mCrLb3miDh1ud2msDKQNDt
LvGH7+Q2PXY/DkHs954s9N4ymifbJ0IrK2QCZjZDFP2Gl3l7pwSBdN9kMoTLDQ7zArOVIePb6L/f
5g8/jGCXBOmbFZbM819eeu/b9Rv2NUHmygaawo1eqGMX/QBzcvvY+nn46xf3jve7H0YSvppBNof9
na/evtDg4E/3/qHyI+v4W8aeJbtwIpw7Tsoco6nWU7xnu5z69DjNnn840N3vwyDLvm1GzKcHKfjY
hjdG0y9Y8uy/E694tAPQxoOvngSuxP/JjlMwJBbIoVXOISn3gvQBEIGj4/2WtX1c0Nt8GUlADVeS
FDQeicy6zsiKgqMj7zUwf3aPGHDdfwy/bE+/wwP0GQPOwkPw0j6++Bix4eU7jFnxsK+SrPD2EZ58
hGBcuqnRapLgI74F981d8qTtdv1P7g3H5+9l6dNUsrPbxuxEnmBh8npoWrD6rMHzt/ch4D7/58H3
I9m61p+5uB4gNwc7CcBByJHg7ydRRQn4gsFKAIECBBbheEw8n8iWshklncgQto7lWTrXxSqj/FmS
cDi4oR3caW83vXd7X2NMm+Q18AXruLYoYe9cdH5PagqB6o8fxNNvcrqj3vPz8+Jxn96U+8fjaxJw
zIm54S+fh6j+FR2S0H/zw+lzCKn/dvBfItg+mSKv67z2WYItL8ApaxcYpfH6bu+n2/l43dJdQIO/
rsm/2/zlh0+OEmPTLFIy/LzeeHRvvtzcHKIokhzm5o0/ESIY8BJzxXjjQEhQct8MmsLzoZXXV2Ju
7BMItFGEA2cHWkaEfVIBH+1re4HqJ8+YBBywXEYrsRV2EfAco/yG0ibIeM+1ntY5M7OpnF+rMdux
HmNL+AiY8qFqpB5v69AxmBXSwDaMviFBF7Okd1BQUnDotz9U269Hzwj9yA0+mV/8CQ6ydqhNf3cq
T9g89MrW7WDEOKD3OeSei5fBt/G+CI7Px2fiP4XfP8Cs6lt+cbjp9pjhXHkH+nhwwt/Xz/DrSSAq
OzGBEl+Rj9YFIrvOY25Xzji/vr/X3vsSGEHrvy4HjE+fvNL37rzwZ+ZlyHK8MJ/tP2lAg9G7lWiS
7CusNedzcicGnfetbeEr7n8Z9j71SOeVf54xdW3nhubTfu+H/4+061pyHEe2X6QIiUYkXwE6+ZLp
ci+M7jIUvSdFff090OxOsVAcIe7sdExE9wtTCSTS58nj9OmzfI3eaOmE1me36si1td4Fr0YalYKv
0/gxkVSf26ZoLzgNc5ORguyiJTqzFIKfgjoFcWhJjmyldk8+4w1rzrRER/GjT43NBAPwCv2QrMEW
jX3fj6IL5+dW8eruNDmTeI1p+nViKYBgXgXr2jIQ3NSO5AJ0m94XhJ8K4ztZ9tgHN+DNyxblWpBF
GQYXoC/WOoktkSPyYzvXjTvoJTQRYOwLWzK+k5l1FTCwsNv9NHfUKfGWfmoZBNvnMAxADWL8CR+K
yFRovk4NE20f9W//LfVJWRGl2LSP4UWUHv0ZIIDtwe/hnuGkvqIh7RoikIzQ9GdmWmEsZo3afeaA
OM5JNdMuGZpgi+Jk9K2+nXayFmBGspEC4imZlpJOSVKRAfrR7/PXKTG4TChWdO1zznCihZIH1Izu
JJOMAFwuWpZTIm+lXWVuP1P6q90cw032dF8CfroY7Ci+iHKCh0pxO/e0WXeSnOJXZXu7IxxR9z6N
MSljUymsXRQt+/w7BxhyN5kXGpOy3oqss6k6PkUCS/COR1zrOapkX3Q48xcndVAVOeg0tLaDx6td
Ps22aOIgNRWl5X4sA2aXNaTFXdYMEIuhkYFWt0zXJ6za2RU0gxN/jix58Qz1sVz5RCUxbVY6RZfu
UkrM3soOC8c/m+Hvq6XYV2oFa8MK0Um179Y9UU3NhM7dmMIMEXvG39X99x/LXXKD0mHcQ74hWfGi
sDYn3dQsaTEny9zxqOAaxiRqeDKcTimnVzVGpZHdNrMsm98pFTI09oCHNLjQxgubqzFRcPrsnjur
or5VuxqdbCbLnP7/M8vfT4/zRwqtL86YpPnrXe7qlWdbvlkJQpifTs93IsxGDTVxMc8wnQcixWbm
UG2hCm5l/A1q6CVEdlLDl75/P/a7uuuTSXeCpPof1u/PavX4b175FwXumJrqMumjCyhoeOWhmbs6
SeA3CNUkE9afwvxFhzupvplr5URHTVC1d88xhQNj6y/tY2ILQyOmL+5R4syW753V8hLfONoFTmgm
FP5YSjtXmIIYf6BfPHEGCUjMoWwUoFRZ4akgCIU6ohznhOY0dHyzWP2/R9/+0l9/U+STxn2R5GqI
1eKnR8AK0o8r3SY73xS4FyNRD5PqLyqcRg7PStQac9QhVXK1/wAe58VbzygGDTUzEhiykUzmd1qc
Rg7m6XnqsdtKSGPZqIe/bydm4/67k0OuAwYaSGPY/vT9Jc2nE79SpYDF/q/+HvYZayvJBMlvIlr8
N5LWAEsDUpwq7VKALUezGynkiuyMnp88M7QnW39BUyepaCGw1OMmdECRUxPV3Jf8PEU9N1xczD/R
5rK80jMyNntR6DWqjwaEOG2heVVaKRFy64X1fNEIicyYitpjmSb48X4HNHhNMWnLIDSiC7oVnmO8
pngpOC4RE5yCULGRR/MAPHFaxYur25JogbqcaNbxNvx1jw1OOczkq9pMGhxV+lzaPX09HzcVbeEl
aGZCpsspnS0wtW0CW3qBveDvyotG50Sxddt6mTf4C0ZbH6LFUl10Prmv8hl/d34Zn9Ro0NmSFZis
OW2U5RVpjd4McI33adwSCveIcDrEuNRYMwfo69MjFuptXj0aw2dRzdLc6A+eYl7olJyt7fJADCtw
picz/QAAgsB6/pisvqnLL1G6KbqBeS61wIsj46bIDDLdbFC1jEjuviSL7S+aLQJ7fhB55iPChZwf
1sui2QHIHHxuwogvFdaqNt3p+WqjvFC7lZkdBV7HmIZhFUv8x0YnfoCUahc/DjzWRIQV2TaSOXa7
gi2gEye2zuTTo+/3L3PsHNGzDmLAXcbwM99oVkSpMukxgXhaVXOKpnWysbFs1IRD6gekt2c0MbHG
6pDUZHq4T/o27M/J0TfSnH2YSGmgpgqUafHZmgCYp5e1HprsFzyfN9DlWMZCJtuC4C9nU6OdLT0o
xwv9HR0vW2VFabZeGgsmeb4dO9qDwHsaqSCjtDk4Gc6sSGpbYlE5TmZKCzpD6BDh16hWB4wj+6hv
ra23VReigv9IvwujipUwbNAYHe+chUlVtM6mATSYDIqNxapldmz6lhxSjaJ8vTx2JF1iDxTJEbGJ
pIF9/eeVfFHnrI2aINAuPVQopo7kbCRr5sKLty5LDOC/pk72lInEnd0xTxB7IRgUDMPv4IHMI6xy
bzwF7KqkXMzMxkHcQNTlZMlsnChuuK0L+0ENa1gZ6BsMOQ+JVcbNpY00FJYQcmkr25ZtaYl9pLty
haV624mTW5a7T50zsehLT86/hK4yO787P4BnF05ldq5ZZatG7DmD55A4+SraIM25XaYFVlIRVF8F
+nrM5wP4DQZTkMxCLzafTbtc58k5l3XkOKVlb8m2jcTe9gE1Zf/t/oseKT2xTZFflLgXXanaFLAD
yKZG7gWdODFM4NUukMBksAPUP6UkerjSh8CyJq8h9U3JJwkJqaudZg/Czogx0Rr+GO79qv20T5W2
7E/q7JzYFyX9XbSq9qhEhYKe6v7izDRtHU9nDQmNyrNbTKU6Sp4rrtdFomVFPxA3YK6+nQz3rLEv
JGixE4Q1Q4XGArgqdUuwELW1G9WMVdtDmpnqpIlp/piY2PgW2apuTqHcRKOoowp/eCzcE2+A3BNj
MAT1q8KcrJULzWRHy1wlonNzelluwjPt+63mL4J6FVPJmdL+jyab9yVlLLX27Tw4b7OspajBiCIc
FUikOTdbi6w9gMW3dL6CJ7EXFbnGbPeQa87zTJNSCfUUXNdmBs/o6aVFNl/E1Ij39Y0pzvtMkbdF
dACmZCx/lImE7YhdawWLSqN9TJIEE4PXh5nx1BjvYWvPg0NQn6ZTswB2sdoIBq1HcujfJY5zUhnS
mxqn7NVje/gmIdeGvgbbcLFJF+GifPctzco1M1hoTmOm5EV1JNPSE2qK8hzjoo9aDubiMFsDOCro
xIGnNvHqqacGfn96vDy/6ptXdDAYv2NnaxJ4xcwzDlDK+DfiNaDJvf3cA6jBFNgxp+lehYKZHTeB
q1hyQh7OZu1ihWK8Rbc5FaUNxlxjBeuj/uaVe+aTrv+PWGsqGggqd2K42lFLX2vDUS5mU9roX23R
qmoDY62IAXpmy8AWlIAkvZyERE6e5ujfrmwDCyKuK8ybkqLe1NEiL6l/vH9EI6EYsGMBM8iAC7Ab
iXsQ1XSOCksR9CfZVuiEGsutKFsjosC9hmsObMhLd+5PiRuaBo231Hi/zwNTErw1HfLAifhs2vTG
tGQ8EPkPvTgiMRpVGn+fEXq/vkuuF04zqe7BgXnFIeW7mrxQ7899Hm4OHceEygCBphIGOmXsbv9O
JC7YgLMu9adqKTmKpYLSAXhU9GOOJsV2L3RBRq7lGz1O816VGoBVE9Azjiwrjyx5hd7c+cJ3Ottw
NGdqT9GUcrrP5YhmBDo75j3QaIOCAz8PFs3kXi17FPSAEJROKhIbW6WckaZ2Ux959lwwozNycd/I
caJXVH5m1CHIyXiGE13DEs49Css0nGXESJ48o6G5CON8zM36RpSTRn9WzM9ovOmRhsoeG6fZJAgR
36q1/CtA5+f982R6hBeawXnedO5Ap/aTOjHiCIXas18CQwVwl/3Z/d9IcFG+0vRSL8UgkTQBTcs/
Ybz4FwSwpRD4hJB9yMZ3wTe0rPIbJhM6Vmti0S+p/v/9xtgJMKDAWQF9EmhB4PX9ycfIwNnsBE93
xJn/9nlO2cey3sgXGQwE0utEikwDhjYAqNv9Yxp7r0MmOP1QYb+Gr7F7UOPQ1JuUSB42bKUGNeI3
tRJ4Dbc1Wj8Ea3BknHaIZ7EWXJNZf1qtNrfSO3Lfp/jtlFGyIG/r1lpHa/LSmVuaWstjuUlpunlH
7ljAtOhoOevkTaRLFgb4GdNrSyr5rWtVUheieHD0FQ2Y5dREFavpvIin/Qk966gM+p19mUsCIZGl
sac6IMKphdAImj5DLIJmxo3dHQKCaJ4Y2wsJj4eDXCEuWqdkSY5YK5Hsjp/64XNlnN5Xok6XsWz8
QFp/bLnVJnXUXhJI63R/frgskkO7m7nJu49keSa4vdFzBTY460AEvPbtSAbaScECC6wzwu15ZUp0
+f3cCB2tUYMyIME9bTXUg3nSgwRcKhTnN7vr4pTap8sKOUDHsdadmaOfuUYofzQWn++P99/kqHgO
qHMv/xx1hRpquFOjfFaLpxRLpirnPolRBnF6SASi7wpzoN+146UP1UvQBteTJPVvUhiY2N5J/Uv1
3hTT2ppFIam8rqf3iY7yBfg+LA2TgS7BA0soBdrtrkF0PZXFxsOcbv0wm4i2wohocIw1WT0LsGv1
egr1P1nTEkNaToTQTiIi3KNTjNiLsUwHqqtsqSwv2nxmFXD/7x/XqO/GoEyxTQpYrYDt/n5JAHK8
NrNrdr1V01a6MyFY60g9OyUTJzN7IqrRjCWwsB0PuUFsWEMkNWd8D14WEhO9pl/yKzzeTYt0DoAq
1+VJevyzy/Y2Kcy1VpKX8pA8lKRfHFPq7u9zPJbh+fYDOPugqJe6SOLqelo9XwLiw5N76K3Nn9y2
E3oIaGFajZkXNP1tLSWzRKUq2KE4K8rt3IrjP8zU4Bw4+1ApV38uV8X19Pi4ydevFfnTY+cjcSbU
wWil/7CV0CoXmYADJiHCAsHzH32bA+qcCOvXyeTSTLHWuc33in/s0mI9zX95am5JLZxab2YJTp2d
6j12OXG+TAFxNa3B7gotHL31ujPsP9XmQhYfAXWsELnokmbH435i7kWWWB59Sl/MalwQpDZRk0gG
o7161p3X8P1V+XWFP7UgjtVanfmy/H1cdu7nckroS2tZv0IiKoqM2hMMwrOmUOzbuXWzDaS+Vjr/
nPQpzlv6yCaHUjndP1/R97lX5QPQdpK3eMZh8hrpv+YTQZZ77PsStrszTcFWgHCudBlK1eyCJUQn
bZ49y+fy2chES2HGbglbAwzQQFMfED54xdBi+et5ej15AAc0+kWjPma9ef+YxpJ2OP8vIozPwT1c
FaMKQ/WKV6facwACYxy2PJ6eEiw5fqitzkZXZoOliycBWfbbeekHCjZsIfpitR8g7lOsdZOyBra+
Cy+TkHYGuvCx4NWoM6J0CjaPa9NcR2tipkcKsB7jPnTmvWFsgnCmxaS+oI+TNEEe20WcXWcCG3Db
Fcr9OkCCAGMdSzYAC8GHtsG8K1M0VMxgAyYSPaOhyy42yeZ0RV1h8gsF2JAsjSVgs5au27iPruBw
mIn5QR7T/2ghUtGZzYOtyXqQJH54naGBeaPQYImlGNbycy/QeGNtCPj632R4BJ5Cj0pdvYLLwkoI
OnyS19LyX8R9N0yT3WGHfyqeGp/7pAOdiQuvbrP7cyHow746FlQcOe5dkSUZM+FoHEFTBzNrQELh
Hg4AXYq+LdTZCU2kWC6/WzhQqeupbS0FvtVPo6FBOjATih59wNbx0GB6PJeKoMHwq2lXpH9ZU2wn
FsgCU8XfD+87CU6PeXqPlRtAxz5Nl9cVsdbL7bEX0WC66h4NzgHwi+A6KTQ2w4s6cUEXZN2bluCo
RlIp3xnhzLsUwMk412BkNSHKyxYNBdREw4vIto3ERN/pcIZ8MkXLInxRpKY3MmaG0oMIJUF06Zzh
9vo6y5uSXToWuD4f5weBShZ8/8bgQCMblzn0fobvVwgoU0Jr5yiQKSb/d+77phgGFAK5RX9ACwoq
YagEAT27rvsuugkRH0zLDaj4+TVBcQ4XEf02fgf2p2gOZ6St4ttN3+bHBgTO4SSpsWCTReGqmzk4
qiWkqid7V3AjI6313ylxRlLFjldg84HSdbd5bujz8+uZuruM/tlt7ByDVRdMvu7gqwk8c9Gb4fPI
09wvK5U9/tnz60NLyNqyQvJL8DJ/qmfGHGYisNCHbQTnHkwazuvAKzMMiKA1A4oZYQa5vtwXuR+r
3nWAuQ+JcI/mahTSpJqlN03567A7hebFPRz8TVObhzUQxUwjJ2wABrldAWUBewrn655bhkkggfJ5
3RzQAbOuCnK2A6d2dRzp7LAmT1a2wKj0L3Sdai+f/hVzbzqVhe9hpGj27QxuvTMDec2xVcsopzjo
R/3X4wYWw16QB42uS+vJ2lKR0P6DIvz7Xvmx30qvDP+cglxRoMaBgtxqbwoexvgT/yLBFM2Ao4sy
x5QhS4+bBYky+kSx+UMRXOBIcfv7sXGPz6ixnqCrcYEb07btD+nBeVhbbOQupI+JwKsX3hFnbi8a
Wz6Q49CQ2bvaO3uGS3JKN3XXqNzk6AcV4z39dPO/88dZ33Yal12OSsrpumpsapzuy/8/aMmvO+Ls
rtqmctonFTh6jrYbTICfUKAlZzffmsKulJ8x7XdWOFUSodMulDKcnrm5AJkjtDECQYl1DNBvZpgi
AzBSDv9OjlMqWahU3lSBZKxWCTE3uK7F4qGlzkftHuBdLjHsbWDcQ2TYRhznb3T5UZt+WmEyaQI2
E5+qr0uIoo62scoVCKPgdfE9PhkAaVWMzCMfiiUfi/nOdDtRe4M07vr9LR0qZ6T7pA9K48zk3Xy2
K4reVmRc5iaxLHrMHUzPioIOEVOcylD7cxf1RdGf5r9UxJr2IqEfiulgJO4F48eiIxReFac85Pms
1jIVIpJmJDT9TfW8BNLBfi+4qpHGwu8iwemN2VnOfZ/RgRhCZ6AagD5Zx6KWaywMGBTBMYrsqcop
jVArsC8jzmFLErTr3mzJ6YO8IUuOmIq6vmm+C/TIeCDyJSmcHjHOihLMfVCMyMbsNpUNm7IzBUQE
xpoH1Q89JGSbHNLxbKKj7UQWyPxjvBpz3CvdEr3jkczr90vj9EcVVVI308HSCuReQe9sH8iHZztW
im5BvOvP/fv7VAA9NqrusW9cnSHfC+QkTiIxUlXBv4ekaA3Jnj0i8ObGX/Tg+5wk5l2femqLFy2T
R8wzvL7uFkjrKQQtQTqO0nUFojgC04BTHBDkRPECBIcZ0v94YiiCATGOBfbU1q325b5wsIP5EbUM
6HACGANHX20bHJzqKmb3dP/jI3mw71xwpiufl4k2iW/HZuq/MRi9ni1lunSNh44IXcFRJThghRO8
RuureTvB8L0fI22AUqEoMTGuj74o8M0EfuNPMi0EOzlySDuo9Q+mjpA8ALyLSPeNaoYBLS4V2so9
WiE9XIxhh7vcRc3zTPbvIudC8G5uObuBr1nH/71++Rg4qnP/+kdqIN+u/6ZvB1/3q2nbxMxZflz9
1d/6Grn2qXAWDtLx6yvtTGu7TczEdhHliVgbyTd+p87pBE3v61oycIIrtDBfF/EMM+klRuHtmtLq
D6Ar3Xf3+Gu6Eg4IsTdz503xA4tJXAKnmgVHYUNj76XGTtxdK9lnWaD0BAJ/08SD4zXSSRr5GTSt
ttMXKrKmAhkc99sHMsgpB6ykmER1xk7QREUDXu4OsVWNckZn0mXviqoXInVxk6cBQ2WbTv0oAr0a
gIEb2/5LyZqWSpfmv8oCDHjjtAU2rihaqjOoDswMaHTmvNDlfl8L1Ot4vPhFhh9WLAGMnEfsCIML
mUIUOqBHYiJe0kQBHXPx7gjdDb9jcHYdtt3/JXQrc2qprrfcFc+/2lcMNQkt/Kh7O+CJc28vwSyb
JQUTi4Q8FqRe2+oaXoWGdDDAtqzoeSkMu9kn73HHObh9DMh5A30MLCtFzIpcVuXR2EzR8iIaDBuP
jAfccWqjKqQmUUO8KkQ/LPj5ALIcnBeLup+rvQhfYDwJNqDGORZTPbxKqgfGTNQKNnZioYFocahM
52VpLXtydBGerN4FenlcVv5aLKrP53ztQGov8zqfIXqVgWG5y4+nBeITaUEsXJ+LIeHPz+6W8ROQ
HTc2X2Q5ucnP8iTXpRvZ5+cdMGuoBFgkYlB1y5x6+olu3hzd5lMXZRlRaXGkfsHMwRd1ToQCtPLH
UlmjOEbrdXh63SzIhYL+absVIaX9g7v4RYuToVCOal+9gtbqcVWbrD8sIPbBqVFqgO604HjfP9p/
ENovgpwYFb5STEsWPLOIE2oTkLhz00H+az/fCmiNR0mDg+RcUzkxqvlcY1Z96jxjwm/DnGHPfnKs
7W8L3rBlugLu2Bd/vv4v7jg71OptGF6Y9w1LThKIDBo4nN+l4wpV27ie+aLEOazYOFvl+QSq7bF+
04iM17FwUvcKT/9pjeoaVWxAeAnY+wcz+0WUM0XaufpPMrWyanN1Rp+KviYOJl8bSt/Vxd433x9F
fWGC54BqO858YC/q+qy0BvNlS9N8ntKN5u7QTV2ZF6cR8PcPZv2//GlTzpWVzlqSJCyWeTV2nrkg
CnLu9BZRi9rNbqvD/1lSfiyeqoMOwAdnFnyatrljLvohcexg9YokJzIw4G+9ttwZpUfXBOadG5j7
+JcohTaeHfz7hWj8nD1UupaUGjOQePv2KSDIx5DrEvkD4dmO2+Kvs+U0TTvRJrJWMoEFTgHGLlMX
Aba+FViM22aVe+fK6Rdd9uWu7EBGj4hxxizac0/lt4Rgs2iAf7FBWIyvVWSR6vgZizfHWb8sl4iL
jpZFFmfbM9/enjDG8oyuWGOfrem7h6B5ubQQPjeZKFwfT1ANLoBTUZO5V4Uey26bgDjMF5h5nsBt
ELmQ4yHa19lzainATObFY0mHDAO4dPI6teneFUF8MY1z7+Q5jaTN0kz3WQh9XRSmRxju7H3tOp6w
GRwWp35abDmUqgvYiAiSh/tndKwwHMMDZs1Ijae6tWjwAJjP434lRAy+74lguPW7Fgpz1TOmLELc
gGpFDWv6Rpd+TQQs3lfr2k1eBsou0qsovLCcFEA2mY8Fb9VpGVacVdIjICJEJRyBStduNcgBway/
IPINkXJbvRZsMBsO1uFhDjwniXwusefiGDr3WRSJPF+3bfILmpputcD50uvIbA89gL1qwuS2kBCn
cerzNO9rFlZnjvcCc49NE+5RKBj3fUWNL9KG00ukyxcIxuMqByKKsZ2+BMeY7m++4f2ju8Xjd57Y
DeFucFntRPIDdcKk43GzmcHkJ8CPdyKauqgNH6krv2giAWFv6h5JTnVEqt7NjBSHuDqjsZdWpn/a
i9TTfa8Jq1a+vy0fWwXqKAFbGzNwkfrYJc+fxRMWnSCkEEIRy+wX3+OI0yLnWu7SWQqJv9jm6wrT
k5vdaXEINh+neHdAb1Ivk48PQmiFRnPgihnr1RE7m11XdLICVxhLtb6zHVaITlP29Epz9fy6s08P
2EgNo3/ca4uYCpxh0Wu4RQID2enl4BoXjO2Ja+dn4rlA4WQ4wYLLFFgBPk+nBqGvYo8Ii9jmrals
9JxcY1O0jOwfEpx/WzQ+YRc23n8KLratuiikG/RA6O8lavh4eyIXVPAGbqHx4Oiu/n8VyWqDSrf3
APi4+w9b5Hjyibi2RpanmuOV9Y6JhNJuEdr16g1an407iDq+BRqLz8Zd4ly96hdIQrD8wMC4wAMT
Xg2nMdQ8kf2C1dBNNHEzc4ImcsdiN4PK2+P/eHCc6jhf4g7WErwAl+D1hLypt17fyhyr5I8o5vqH
UseX0HGao8+NQM6ZbDeJOVVJOndD1Y0v69g4ygVkvVCctD70GHur6H0+Ba+KT86lLTaqtjOwueo+
pZdy+yl4tSNTzsOcg8Yn5ZomiMOUuc3J7w160CPqLOyN4tgQxYPvoPxMthbGmTryiQYrgfQLifPp
lgk6oMsK3GXWM8oVp1fbXCmbWWF29JpbXrPXd7R/Mvfu5zHehBnU1up/1I58z2jdhPOrjk4JqC0T
ANnwktHuEeOPgNd/SLP+LUO3ab2BLilTeXapsND+tAp+o41Mo9IzutYEVETiwgVBiOrC7MLi2CKj
uTsn2akXdY4LdKLMBS79WdODaYS2FUTlwVJzXJGWEsX9Nzs+OKlZaoSqX4HC8ybZTukryZGTAji7
I1rQLYqC+Ra4RlbqZs5gRTqKLSRrn0TOwXnYlgdU7u+/Y5EVvqUFBkz5URN1HczJyTS7Obmih5z8
RibzLHCyBQKgcK5FPCmaOriCIwSTGUBuEawogpqOILsGSOXv7os8QYt+3CNJ2lHA3Ji7M6Z0yAfi
aYJZ0m14a0OosCJPBNg/HrLI2I5nqBil02+CMzhDyZ95ms/UsOE+2pF1mpsfSNRYqNqzbIm4p3jU
PR3Q416Td5mcqzDFnalkdXGNX9Gf+0IxXv8bEODeUo0BiRhz5pB0zALZr38Q9KHqGBPyskWtbL/6
d1I4IMiZ6FTWIr3x2AmSxcLxbHRNEc/qD/f5GvUzBlQ426znSXrJAubWX02gxolU9mhSY/B5zhqf
/Tg+GwV7SvN94MTkVhIQKFKRrPE+OrZ7/CdYeF4Bs4s1x38gHF/TkrpHZIZEPI1mGb544p307irr
545lx8/rP7garaTlag5EF8OcvVSiStyoCh8Q48yuOjVSSfqLmLmJ7emba4r4YTrgR6w1IMGVMuJ5
ZBjBLcup0NnhCVl+BKgi9/wW9t6jonzXRE3cVkkg49Ri8xWrlT4uAMMiAOlBC4+fW/eFWkiM0waF
3/W9rIOY+fxcrhOy6qiCzlBbeZnqu2LhVo0toMh+/j32ePVQpBJA9UAxAm5+5hBkhwkKJq66EEm7
6Lo4vYD9Z3ClWUMviugY1EFLlKOi5LxGsQRhqbHoMP76eJ87kRBySmKC5pE0q9krVkoyiTB7Iiw5
ic6PUxRyYOStwYQwXQSby8qgF/QPfzLnLsT/ApEfz9F8iTzvqjfXy7wwDFB73CCvjyMEoqx5AAwW
/qDyxHAWsGSgIVOUpO8f5XiJdkCas8iRFE3C3oCglAAtZbClGvKkHTWO+c4n/cNbZ7fL61Le+BFc
aNe9T318WmFAnVcnUZG1CetXXb0mH5WtQkL3uvUoAs8Yd6EGdDidolx7X8quOGCZeAC43yYdFiEt
3WMgSsaOJ2gGlDi9Eki10YUKk80Naw8ErnyEt7BEXQ3rQgSnN+qxDWhxakVJ5ESdnuEDlOZzY6HM
BcNcEyymwJgcSkACaoJX98N7z3ws42Wq30Tr4x8fjtvigEIIWgdyuhLqZ4Gl5j15da56k7oHtYZu
CuJbMwfLhgTvbtyJHxwgp0g0MNQULHPeLOM1liB8yis1IT6WJ26xz+hT6EOJmOK0yqXxptNAA73b
DHVsGq+Th/u3JPILeS/+GsmMKZCwd4mFJFdL3tDiq5MtUr17Vz7dJyeQCd6fB9xhqsseYwjLcmbb
lMwPwgwKk+I7powfSmmCrpdqdmjosiOHDzaKYKFb2dqXAqMpIsQpiWxuVJqWg9AG24QXgQBTR/R1
TjHkoSzJOktYr+ZAN60W9y9CpElvezEGAU4sGXlaSfh8Q7uleTHjmrxdl8WCrkQu+rjWmSOSUgy2
bJzT2YGKDqkiRAynfzQmzUxsdhBtv2Q+w88r/yLB3YQ3mUuZnoKEPVtJDzGRhOpFxAR3G9UV876J
B68FLc+bTfMamjJgG556kjrYioduKOSLBDc07ih9McVpa12PulLuQVJ6jbHSef1gvSype5/IeOyh
YEEXwG0Bo8vPmcyu+nnW5g3z+xLS0w38MfTL1ATzT5gDhBkS+A+jCmBAj3MfZp2c1GzU8XR9izG4
Iy+hN++zNG5RByQ4eZPLNihao2VXBVQBtJHtMCuxQLYR+TYY1khUjRj3xrDtRzZkA9DLPCIZQGGV
7MpAQhuakKAiV5eBijCv7PVs6sHKe1seMaMR2OlGDld7UQPbqGgOyHPC38+9tG3OIL/z93BRsOTr
/oGOJ2EGBDjZn5znejvzGD4pOa83Z7qzQ7P5tSCH6Ts6AS/OEcNX8S9RCmY8izkgy8k/Dlvz++v8
crqYV5L8Chz02VY1vFoBf6MiOaAz/x7ZpcZlMk107DF8fNRwa7rZ74qn+0co5IULeliLYa0V4GVl
esAtQvsLyt7qy7uADLuJH3pwwAoTlYFSx67c8qywHZDFIcDqlsOthxElq2MvYog9onuU2KEOKKFc
1cVaAobCFshkdUWJHX34jq8uRKHVrVT0z6QkvjdLUvVzMb9C/FZoCp1/RBLQr5XAKX1kz7MzwR4X
hvl9tqfbd3OvhZjNXqkCERl3/P4+WIlv2kqDuqr6GQ7WNOOcEDT4pSQ9HI/C5TsCSZGmnPbKo/Ya
GR5WP67ydoXKWQLd4WqLvUBSRr2LAUOc0ujCuJtEwAY7hbHtpz6p2piEAPNtF8qUzGbLwJTnK69+
/jW5PtSy3eki/+O+qP7EtZDr8zUN2a1upjR/qYJtDPyRXkOO0LO0XBS3jlc/Bwxz2uSKgmE5M3Cu
SrDQpymZRbRxpLfysZHpVCEBNiY6S+n9srpa6vl5LorzRj2UAXlOyRid5s07BbDKyWcQkeBh6YtM
+bjdG5DgdIyPRdpaFUJGMVcMsKdoBVNOsNJGW/6WraMpHMoSscQpm0hN/akWsxs0u9/Y98zS4515
sUriUoFik0S0OHXT+lihoweg9WiyrQ+ZhU0wZrbdvDZXqh9Jtlivc6ux5zu1BHhBZIoSDwL6t1c7
UHdBOQfUdgXpSc36z9aCGbr/HkUM3hISAwJNUuSdETEj9PzsLReBBf1tSwsU7liKw8zclbuc2y41
hakOJnl31CvfnHUB5HWQsYdhbvL3xYWcmg+f2LnrKRQA2656us/peODxJaZ8a5YehegwutzoZaSz
ztiSEa3ndoo0mYDSfcMu8TWcPFCxQ5fpOOaX9RTrgNe5+xYT1nG7/Z1hGbkp8G7H80YD5jgtk2Xz
LFcCPPPMelQ+62Uek6Vwluu+wyfdsscDWYmNoGqUKxw+TMBP3hR6WSYtdnTfPz2Bgbjp0wGRS6tf
85C9bvvwef/L4y0Og0PiFEfedHGRs6UGpdloZh/Q6KApTulZbUHyR2ODpqjGzURoeELB43SIXkyy
tK1xbOcznDziQF2h9wuJPdHQjOBF8fWcRi4vl4jdT/Q7PF5/u/ePT6CK+PKNnM4DedrjYjaeY2t2
IlC1AuHie6t0LSoChZ0S+v4iFPZfAM12nwGBZPFtVWo/mfl5Bga8BaY/KsFOWEE0BhjU757prG3a
XuvY63jedEvWjV2v08CuYgpYSbSa7o+UWi/bg5OrIoUzGrF/CTbfYYWlRJKh1kzhLJ/1PSKlvDPf
RbOw4yH7gAoTv8HLVPIW418JGATW8sx+ZQAHDqCVUT7B9hsq7CBk53XHPtws14AcoEOCLojYecZm
WRMqEZwjssUoTArdbNEBcpphNvExhzWBZmhKgo3WyTF3w8erdzyLYj6Ror61Cw24iibzumyYeivt
auMh2VE6YiCK0fTt103xZRpplnm+zHam9Fi79FRsipbQvZiM4MnyfVXppZL0RkIs1i03c6o/RLRF
/Q7zXL2Jk1vJD8L+VlE8xCPYTiN5GicKSGouMsYWwTSDS337XdS2JbIVfM+UoU7DWcWeVKeaGZbq
bo/v6jsKaqxO+D/GRHzblNrJ02tRQ/oiFLSCxxY7+lqzxWKxHhhvJdHrpTW17+vCmw9y53XdYFSH
chhEme/FoCljn5B5iMlbDagmQA8JrIZA6fLFmKyRJWUSYsWSUZPAI5VIqf9DfIUuEuxr0Q2Fn/Ip
grZNJQOrU4AWYqb25BBtXii2wC2PgW0K8RfHyxaA9vwvOU7LN1qmN019ZoUENlG4j1YnfaG8BVhc
aJjuMiTu0d0LTOM/XNYXUc67a/LpzEjYapLrbmUv7An9P9KuZLltJdl+ESIwD9vCSFIUJZGSKG0Q
lmVhJCZiIr7+nWJ3X8FlNOuF+27uwhFKZiHrZFYOJ6cnrLb/4iI8fXz/aRTfchiEP19OvdIL9Cw3
IOfcrUIHLeOUkarB7jbw6HEF0qTCLYE05phZYQsqyyoOIbBBOySdf8OAJiXQpJEy/ArcCsbpHY7p
Lwcy31oyYC9iJqlTTJjkywYive0wYPPmQ7iXHRGk+vZjveHtEf0vqP8tkgkBa7Fu40HEBwTBzJmY
D3eU6g4kXxzNll3mP2LY12IMRr2poQ+Pl/xue7EnD/micntJ6NJh7jgox1iuOs++nXUWFE1OBboi
zPPei4P6I8tI6P0oO5ejF+/SsU/FKBPbQqWLqjA3FG00z8PoebAia/Qa7J/vu5WCyIDX3rMcTH+f
JVV/pp5QSaFqlrCSk+GEWEYdJxyteMjFPhONEIuojZ5CCTavyuSo+qjsvgymr3tIpzscL8OzDQZD
SiuLBhTfAMQbjPolr7dN7+rrb9xk9m3Yh0pUZNoVopyjvMZObawc/aCUWyMmThK7xXj53WmF3p4c
9FtO7mPu8/ZP4J4nAyZVq1ZJNkLD6u50/1E4wJDz3d3rHdxBwGurXXziG4aJnZcm1p6ywX6Npaty
VaXoDz2Dvwz7FDxQmiADfFulxQBrJoX5Zvk4qKdBBkem0Nq55talq2EVWLpKq82p5ZjjYqO6pisG
3XmEXWssVz+YCOpYv9BpeQcY1X+UNujLgP/W/S/deUB7cuR1m8jT7z8jEJ6aLufzLd23uXjG9xRa
baLOBfHYqFqiMyv+dfssF6tJcwGMeUhhcgHlOCqAm6334f3SV21AG3pR2ixgjJ8vgndb4GJGfS6Q
8TOScSr04YR6IHiKNqpbBclDsHm5LWTJQuYyGMcyjq1qiQlkHI+eM4KfKq05r+bF9MVMBEuon7XN
kCr0w2y21T59rX+iPyM625/cFclLfnkuiD7SZojbd1JvJpSuAWMK4Tp0HtAglJM7GpMGuss5OGpO
LF7NhdHIZCbMHLtRSUYIO7sY13Z53mPxoWIomgb6fwn1bTZbIkWdBNppkbY5GJjIllpignitgS6P
QkUwesHRZ8kQ5vIYfXoZbdxDAnlKQtLXnMSPBXhRbxvb4hWaC2F8YiQ1w9jLENJ4xw2itc59L94S
V347WyRZtRqS/gN0+wpC0U79mksMcfUi7Feb/wDq5GZfbYjaRNeECSCRIb+y/ah9gmeg5JPJDQKJ
06LE/YYM/J4HQUNhA+pCmLt1wO2uH2jy7gItOei3GOIbqozasqQbimzSJ/1MM0WWhKke6PeDYkfp
3yCY3pPLKw8zrs//P05xJou5aBcMGJzCM2S9bAzivVcPRpDuRtTinAZ0bc4+dNEEuLd1DzyBcGrc
PPLywc5+AGOsWYYJukHCD3CO7yF4EPHCCBANG7yYZ+mSzw+VsVc9OpXKqYKcDbhfqtdof/s+LN65
mRqMNZaZMIZjgz+f450krjrHDRoux/NSLmeuA2OEXVyWINOQcFbo9npfkcTvbdW5ey0wTWt3RFoN
nEBxMfUxl0hPdWaKU1SWdVhCIk1HHD1PcM8e2e+5M1A8zRiHPCbqIGNPDKV4wry3BSn2Wn26/YkW
vddcGcYJq8ZllHLkrWlUg5FNrKdXifzKAcbF0HMuhXHDQyVNERoIIKVCd/IEczjZxcZ3n9dB5PGg
gt6OP64vYjQ0TZkmxoQYYXpZYM5KUyCspUs0XAmFzwCAyDk5alg3xLBJRCu0UlWUVIih/UzH0THu
VYLuctTm/ur4vjViE4nnMddCczKoRt62cFALb+wHm8QIqT/H/0df/jLazgQyABTFciZrkUzHuzBC
dvxQHNXJ0Xn6xVNtsW3dmEliIOiUi6mVZThFXCVkG+KHM1gNJrSQbB5EVK6Br8le3EDup+7yLjLH
UNi8YmlWZzOsdVDsO+HD5N/t18GXtjJt3uej/uKWpTAQBQZ6K5t6yNkMa8vDSMDr9CjZjxpaFm/b
5HIAMjtNBpqSRM7OtYXTfMmQp0eDnTdintGyfd+/x137egxM+7ZIrqkwKFXpbTnWGUzFaRzt2tg3
eoojr4oX2VnzTnIREmf6MWilxHJkxi0ugtNTHgPlvjwKGlCe2+DNu9wMhqiTXhepCYwXkXToV8J9
vjn/vP8akLusuVtyeJ9NZYKbXpCq9DTiDOt35RVzX6pCWpc8u36FAL8FFUZgqv4jEu2AmpqbIV50
09+HyvZ+V2OqJlID6S9nF4vFo3tv2/nKiWDz1PT4Jr4+vvA6j5e9zkwkgy8hKEELEUuEaesYQPPp
Daj5hTUQL9wPybnjKoMv+QmzovVZw9G6lN61aongqq/B5+1bsPQ0m6GYqv4eEqAlUijDAfeuVvyk
9QXMU67EV6vd3hazGK+hXxtrx7DPUROZ643A2DQn2UTnsT/dB/zR0OXD+v77zF3OWlHWex1/v3Yd
8EfTZRmdd3Ewh3pbj+UAd6YIc48TkFD0oQVBaHK3newpWkfbSbT1jjTbR1T+77XDyGnb/y9A9a0c
c6WNvslTSYFMDeTbRHSxzhlF6J8mWcc1+fzksgos2oSuwIxFCedmMoepYp1zH1LLaxCZfhS707OG
uYoWqdj2ubIj0FjzRy6pDn94Gt0yTXT0I/d2JUibhaYyxhJaK8SWUZApgP9bIFoQS7a8GhssyLmQ
zAsec1sW/8oHzMQy1zlupt5K5HRCpIo7JqX267MddJtA4QKzRu/rLQ2Z+6y02MUjpxDl6O8lUbzC
wfIR7wlDEq+/UGB9cF/fLp5kh+R5vV6j4/RInzYIYVD9+vwEl5t9/4a31COAhuN7l+1rdggMBkRI
+GdmiV+2VQINiHaPNYqgy5BWnLtD/86tE2CiiU4EzZpIvzFU25ZbWSHRyq7sL+Wh3OguR9iiH5wp
xSDOoPZ6LedQCpHnEVuPkEy4l3CAuc1LTy+SImJl2z+2y9yXcIp7U79QUWDBMf2jgp0UUeaGdwFl
9gkCG+S2LdEHDPpj1J/GhVgshfGOboP3ODc/tQi1s1/DIpQRR1ouYnXu0XmfNkrnWfbV/cfPakS4
E0vXUPPWR2XAqRWMVpIViKNV2smJvdXTKt6ZhY2sWJI6AUAxtE05qMBKATPer+nGqccXXkS8GAp8
a83mMsVBiaUsgW3hEwzu+xkbwsI7xcd0PeqbdI/X5989o2YiafA8g6zpnJqX/ALNw4x49VpMiYAY
xHcTbOsItLeO203A+bIGA1ZRGGPcRoDAjeoj+JBOqLmsxU2CDVTgq/jkZZOW0wUzBRnEUlPsC516
Kg9t8un+sgsCkHly0IcD/AYDPlmVjKVmQAgKqCdQiKJMy80/c6DXYIAHqXo57dqILiveeJanibYL
RwbeVx4nBg9KDQZ1OgG+UzhDmxfEo9ipMpIIPPx06J1zbNc08417x27IPg1Gj+7ekHYODHZ6Z2Au
CaiDjK10L4K6+7z6ekQpJ7R1lxuZcnDcYBBGC7uzKDQ4zgzLOpzkUXmic5cYP7ELgfxvMG4w8JKq
eoSLTWU1ZHPcyoUtflYosWOFKdGcv3sTfps8m6ytiqI1iow66feznz1HWxAw7kHfNBDhjpftWQ6z
/nEbJoMfSRGfqqEEZG2BWd5HgRdvsQHHabIPNn8ZIc80Y8ADM7mXTAC7Dm1ijHcTntQ4Qd7gGM/+
TQYyxtGSzTKiMOxkj6OBuggaJB3kC3jbJ7iSGNzoBtmUuwb2jxGra5oR/Ed3KBZsuDhPT+bGTTMZ
9DCyKFNSNZ5QUELvDKipKAk34hZezwwPb00GPOSiyoVUga1vjudtT4qgIuAjkrnzzItdF7OAhQ3w
Q7UsilOPs7v4cUkQjCWu4BqWHd4VLakuTtUQnZzvEC19buLk3urt27f62sx360gZBBEMqwzTC8wE
yR6MiOq2ssE+5dxJXNCorcLaDkF27A1oDJUTN7LNAB41QixB3zt8piSuLTEg00nyKdNr3PrL2vNq
27pgYTy4lYUVKiTYqnhb+eWU8vdNZDcYZ5M0lYoIe0KCcouFUSswPG+fXk2C3WXW6pMjjRoNe9Sm
ijUYumJiG/f1QTuLUupO1vrJyBEOKk65VTAo6AfJrrA/0+0nnjkcaUt3ZS6NMeEJSbyytyANUzWk
cBL79YLohPtCXcpLzsUwEfeUlz26Uk7XoEEgGfggg8sHr8a0aBZzKYyVFnGRFIN2jX/Q4J+Aww3k
9KhmcQvkiw3Yc0mMAV7qVMr6EPo0KA+2E1a+Ya7dpo2OeD984c1iYd0o71stvZBmQq8/amYZuVaE
l1ij3+ro9CL0u4spTyIeSJ88I+SJYlydZk4FKFYgiiZ3j46F9MVAzkf1BGkvn/nxf7NCduLAkJC9
aOiHC/14r0xEP6GuS6sNKY+/Y7E7an6IjMNrwIIemWdodvFrjJBtPEwWm9h8gV7HiGiWU6OL3hY3
VLyxMtBiHF6Tvlx+mcV4cP5DGH+YxXIft/TmOVunbQmkY005/vtCzgAJ2M8XTgC62ARjqqaF152m
o5uOuR3xSdASoTojqMYENaz1P0xLnG9Jf/ef+PUthrkakdV2gtkXwC/MdmHgHnR5z7Scw4vGOHLY
26BKk9Sa9AriHRI9RlhXlIDskODgbiu06Hxn53b9kLNrZ8RoCIgUKAS/61GmpTEYwQOPbB71OUgL
bHg53sU5zrlIitozkZWGPVZmDpFobAaVzftW8U5rbdutRFTiEvhV57aOi12xc4HMrVD6XjCHgeqY
72rQKAePF58jgve96L/PdBou6pR3XQWdjtNdVhPrMUW0RPtGnU/eFiFp2Yn+Y4TsGE6u6pko9rD1
lyMgy9HREQB6owDMCxytqDXfsPbr5PpMK80UI11Oavp+dER7F9tlTZpAPRjrr73xRvfC/j82w/K0
Y7ypoMk6eJwgdNq9YJ8DTTGnTrXJ7rIDeFV4rY+LTMtz42CAI2rLpMglao1Hr9+noYMwDyu7UBN+
/fz64hL3L4ck39+OARDxHKECrUIc5SM5Oog1A8MeDlwAWYxJTEUGI7qFeEtkDPJyPo16o5pIJYO9
bHjUXG1tp7KX+9z396JGM0nMg6STMzUyoRQOUHtNMUCF4SlhBZ4CDlQtFbs0dMBKKha9SCZWVf5+
x+T4VLRhq+Iaq/6h+rCehremRtvQJvq4bfdLdcTfJDEBwtjoglCYGiRtjjvv49C+Plnur58EL32Q
2Of2QDRuZLxw1zBJJYmSaem0uMJ8sFCMy7qMrOmgI1fzIpDSrgfbBJmuWzvP+2pb+f+e5fzkgddS
vIcaGMgBZENRRTQS/n6wyeVykjK1FAHIXrg+0PXW5O3i3P/AFhAut991ookBld+kMfAfVUWTX8ZO
vKZoS6wkww3/YXln8hGR1HsCj01+3Tn49qO5Nz2M/FU2+FeCDZ5atz/z0tNHl6G4DBYKydCvZjCD
t6TXqq4YYhHVs81WdmsVhXBE1SIkBl/Wii5i4kikYMLo/ptE5iO34iUZR6zuOOQPKAwbBvhWkQ5G
z9Pl9RFx9Qs/0bIQ6/4mkbmdl15IoylMRVqK3CpOeKDMZ0i3cJcbL0USv0miuD47zSI/TSD5zWBF
PfKzu2ly5M/XwO4C6/AJPyhTgkEb3aI8L6UuOAxdlmQL1WFQPMGEfxfclLKCZ14Og9LI6PUw4ukO
dDouVt0bBB4ytWl1FFkZTArUvvlmoivgI3+1fDsd7WETYNkNKLHt+KV6sk+7vdPz0oZLLe+//ULm
I/TxaWiwEgu/sFujMIFVFVvY29T4rQuuQByNTWzz7qQSje7aND/AyNjz+t6X4PO3H8F8nzpTs1Ms
4phAZ60RDO+iJuGZJOWGW/S8/zDy2fdgHHiaRlbZWAW0xau738tvp4P7/FV/8J73S5Wu3zRiXPcw
TQjtYmjUrR0nsFoQj6NaGz5uNxpRSIzBxsrLthamChDR+ljhvMWeEhiE8GJkgc2tGi89en77PYxv
lzN4Yr2nn9lxPtS36UN3wMMCtsuW9Bh5pDmjTWhxEjhLb765VLbpRTiH8jmXqNTN9nKfPMo1aAFj
50Fd+dHdiDQBNnPF7oVgcQTa986bz8i5bLoPHrQtAs33V2e7X1IjikfLxM+4oIiILIjfBKE3Ysuq
hdVrHBilAfsNC2MZ94aozC09r0X4Z1z3MHX6pwCJCe6g2zKmzZRiXg5yF6uN0F0FeUiL5wqRIqTF
R1vAOAcGOmwoFxXcXWPXw7qlIANpGciYxLKvoGBJLm62Lu0piMjHzosroqH15j7PSekgSK38/Xr0
7XtwNtldAjosirD0UY+SvWlnr39TvPrN2hgoq87lZMU67hzw9IjqFWa8sFuP77c4IHIF/Zk3MdIs
AssETj58vEgVOYURMcOvkxOlXlz+GEISTY6QEqzTsNYX9Z1jYAsx7W9aMhBWVpbaiyHOH8ko0RYS
T/1UE3SJTqXHuzcc76UyIIaBw7yQDPqpHbo41I0wrX9Hn3NdEPs8yKS/+w+7UhRdtExJ1gy28Uno
hO48GDjV/OJZJB/u9fCHuDEM92/ObyaHOT9jlEKcHuS8eE6YEmRJRPQOU7vkCFpEgpkg5vQGZRys
+NzQ06MOPlt33lsMb3BbzFJ3LcLD73NjkB0Zw1YLQ4jp7NbxLvfKJgS54x35uYJnKUjQbq+Zi3zL
TZYsWuK3ZHbUNlXNqO87SB6xFu31V+hFnymZRjsHAHHXsC1eupkw5iHQ6eDCkCwKd7J7thP4rRAw
g+VJe241f+F9Oj/Ra7Qyu9951cdYrwK9FLLdSGhk19y3xuclMHinx+C3ZoSaplaQIuwQXb1hGhr9
Lmi/sG/bx1JK6zdtWLy2GjDAUnvXDduRf4UO+LTVClPK3Upwgk/a6pLsHh85Uhdd7uxzMVhsykWd
Dwk9w97Od+Zd58nH9t6pnr8E5zP2ueurl0oQv6nJhJAn8yQ1lQGBICWQnPO268j+q/sAVnHXjkuL
uDhTjoGQ87kQzZNGZWEp1XtNvFVEcnC97bn5wSUCxt/UYkBEnFIMIZwgqnJaj245TWobg8UW0e3M
FZ5OyWaym8ev6TnYF/6XQVuHOF6ASriBy1f7mt0GbBmKLYvaD32Hlrb+84XXgbb0yJ8ref33mQgT
LBynuoWIzr5uAMZrW5gw2v4VgD/T/uRR3SyHTsg7mXhZi5JkMlfilGnCecCsykFfNxUZtuWvbHt6
/hkH6zZz9t0Ob94NLWhyTnKpJVaXZ3KZSzEaXSpVLeTGd5tjc0BCSlkjkWHv0UTIuYALKZvfRDHX
QYzGJjkLEJWR/CDdo9y//+Rc8UVEnmnD3IIsjJrKNCGicra7/tVwMSq3D3Kfly9cfqLOBDF3wKzF
XOvUCyKDJkBi8kSyL1SFMLdHewhltzGJ9NS4nZMdXLfCDLonPA545pNnXk/z0lVQJF3E+jQUkJCa
wVWZ2WlixGKo6RNNRlWZrdTE4QVBi3kfRZbxGpPwP5Wl0j9nWXQWW5PeNu8p7N0QTb2Nb389DmhC
wQgw5xsuBV1zcczRKlqZXi4lxGXEeX+fyM4H+3RO7p8DbsfQ4hN0LosJVISLACd+pqrhDbw97g4e
6K79MFDBcILkOTf+Wvxa30fJPj5zJH5NLf/XUer2eEIwhJf2IfJHFxSrn48xL5dyfduxUDnTkH1n
5ko44W1g4H4nRPnIprUguQl2ta/Nzdr1Md73i9yF5H5NKMuQrq8fHaTyPvUn0KL9iMBO4nC+7hII
zH8PDUFm9iqbjVBL9MTFk9ucN77/FIO/9+ebfUEr5Jfdyt5fDfHqc5lMWCNclFTLzziDzfEYI0lM
Xu/XchDec8InnmoMhJuKcGrqHGJw+zsJq62S8bGVf0SCLTa+ZdzdPkme7bKM/YaiRxE67HDzDxGh
i9BcK7VXvk/QAo6nXmGnv4DhNZenZynSUGQ0pEgSTQbrzGn2qEVib0iIx4oAZmVyBOkcph3LkYy1
jdIMz2CWYtK5OOZUTz280/kMcQii+rsxtdPAfgwxxra6fZ7LV/NbLcYRhkZZ9mdqmMbTHg2KmBi9
/fcXPe1cEcb9yWGegHBLgCLOKNvxXvL141r9wN77INpxh7sWY+y5OMYVRq2spyaFGizFzR2nUoOL
F9nuxXurV+v2PeCOjy8xLeKafZ8gA9yndDAxIgEFUaguHKz/wQ4iShnpP9DdATatjg/EdDuiu7yz
XXoezUUzOH6Rs0g281g6vFx8uGMsb8wGovNMn2MibJt6U5pnpaxwpO1+cEBOgQYDDoQsvpxnihhU
0Rk81uehukxY84IAhlJVguDcpsOUT+YdyCOwm+/HHquaP7nfbqnmP/92bHe60ieXsTQjHKDTuQK+
HLJ2Pi9sXyoe/yaFgY5ikrWmL2AhL857nhLsaY4eRPIsEvRORA7djsULb+lf/NP9/WOTbJlwNMdK
aSycZ9cQiYSr6UR7NVBBQM31i/PxFksGCvZmoK6iorOGpepJp0avR+0kHbqL7YjPEq1X3ZcPtunx
6PuWuk31uSgGTPq2lXvdyiXq0hwxWiUYmnS73foiudxWs0UEnqnFIIkp5y32ZxSwjaOTuU2g2A54
yziPg8WobyaEAQ99GAf53EGIY9ZE/KkH+9MrB4Cpp/jDFmYiGJDo1WrKswafZ4AtBJF7OJPaNlfG
u2SvW51L/bJs7d/yWLioK1FuBhPfCPU0ZSMF1UN1squ6cgXLiU+bcXL7gTSelTkg1pcrTG4qqVt2
D7fVvobnN9RmIaUosDNDQdL0sDm7GHWveqAKnZjuIvIS+phxIMXH0xOKyU7qaaCX0g/JETNkq7Vb
r/SSdCtE+dyenEXAnp0NEwbqp6LqtEsqHSqTZEMwTTZSTRfypZ84bp13UwwGc6xaw1UR8BUK2Ykt
jJUG8WOwfl7XFeFy71ELunXUTKyi5Z1xSi44apoX2W5XKcjOeuLf3b2t11yWxqUevjkGsIMxiTCd
kMqFtO2YEOy6TG31GL7yKOQWMxOKZijITYDbQpfZm9lFrdKlJa6NHd0rTu2HK+WpCMYnlS7dbfCo
Rb0M9RPlMyP6823jXfaHM+HMnU3SXg/VopYQxYDeeLvT7R2i3acWua3GHW1anQ8c9emv3Ma3WJZk
o8qlusU2LOmgVUER3NtjZKsbtFXQ5SJ/VQCeHfC1Yjnz+WMotUoo4YDRyLLtvZJg/ZbVO8j/b7jk
Z4sWqqtIMoEfD007zHlqCsgnwktD/YYnu7qNB+/TT4J1Yuv9F4hSb3+9ZYf4LY09xkQOq+50OUtI
LtGiXLQeP+iIalY56CPgyFp0IDNZTORknaxq0hRott2mkaMPriqjibb2ntv3fYa1MD7PYy3nRWYS
GQxLm7DQpgbaKaT3Ctm+W4Pe1h1d2ULxxvmc9rc15Hw6hQGytKnCclIG6eANfhGo3l7kbNfmfi4G
vpJTNgn5AAmN4FweWvDLZtigs9rwpgaXMXl2csxbq4hTVekKnJyDNF3iokiMMUh0y/PJ0Sk4/YHI
M0lMnNSewV2gnUcJyaSjQ1+qB4kc6ufSXpl3/g/bznbBPnf3iD55fTbLuDkTzYZNnTZk8tBCyc37
9t07XGqCTYrEzoOYiLRX/zHgwRbvDjBQPWWnKlRbaItz1SRbrEnyXGzo9P/+0pJ9uu4+yo/bVrlY
eAArxH8Qhd0uH0tGrFQWZIo+XuhoTxvcZGs1tuDb52qd2/wk2mI8+i2RTaJ1ylAYsQYzfQF5T2yj
X37y69X5w+Q9K69X6ob1sMmztPnPeWolWClQ4fAoOr/0b+hK2hae9aQ9/Xo6YKtk9zwGQowGoXKl
D6he8d631Exv/RAGauSyVZtRorYEVodml3sFKP2O149KKU7Ry8H5qpx7w/KXGFHTlHmKG9qic997
b1cWOSNtvxkQaXhr/QNVOo7ExZfa7Ksy4JM3XWIpY0dvqrTDguvLtQVNPUwN95Wt8I6TwR/5HFui
OUFW7TYeXQpxLO4utglu5pJgiE7yQeL2Nrruq6+CUgizNViIi9KP5Tgb3kHzjJkBKE1WdT2OcH2K
O2pjH2db3zW4sNwXI9XplgkxcCShBf4UWtAZRPaqD9pEsK6lrxV8ZOHa/6u9MkDUhpJUKAaEpbm9
3XgftWZXlW/eO+hKTe3kbxi29RkIqUxYU1LuRl2EuW4QHeJdlxDLhocMQmSbbtvpNdy9cY7shszq
fFG1MqEe5cUp1/HunGLqa7XaFU5tCxppfRtB4ia34y0YN/PtJ7cr9rph49YvYCKd6BSmut5d4Ka9
7QZbX7a7s/2RkGy9oqTwbh6sKyJ7b8977tQZJwTRGBiKTqNZ9BFgaOugH/f8ynNgSzQr8+94/fdZ
KBz2Ela3Sj2+Y+9t0aumeJVXPg+Wa7nonMKrbT98FLbd+2u0gPo/e/vh6eHkd+hIfY7B4QOGDn/y
xd1972LjeW4HL+Pgj5wH9WJmFWtYdfoaQiM/2xWUnFtDqC8iRSohwABzvhqdc+ZoiSfkZFhZL+sG
69Y3j7z80mJNei6YucJjH1utFF0Fi48aKRKCgY/jVryAfGHdvYn1FqP1vJTkYlQ4l8rc5TrKLakG
2dABmcHjbnt6yiJbOqGbTuVcrcWwcC6JucWnpNXBlEQlWehzV+2itXuc5Vpxpa3xdvseL/aBzoSx
nULg1e7UMoOwDUaQotrL3uOdfjjFTreySwM+p3YDrAQ7OffuvWKvCzfAxdYNwvN7tEDL3ub572Bu
sxjj4V02VOkmdoSn/ELsak1ZjG7ru/iSnsth7q4UFfV4siboizGy3a62n7D1yjdsl6zh2+h8dmrz
SsdLeDGXyTxZurbs43qCbmNnf3gpigFo2F5zOdJ5JnptxJnBRq1m/zbRTbtX/DdQDj6aNs9T0wDk
1odigoZTOkU6PhYO0NpttxlmsdGxG1u0rfWTX7Okn+OWNCYuSPuy1uMQ0sKGYLp+ve79H9X6kWN9
S2He/AMxiGIlfVu0kSQd5GwlPKEePcV2KPAmvpcGhPS5GAZCtM6S+8KktveC1qQdWpNWT+Th1QW1
EhiFNnxCat63YpBkGqX0nOb0W21ax9FA/PCM/upd7cUa+m+5WZWl2HWmH9uEMQ55jglwiAOLkuUV
G4xIYN8MmiNu3+HFEqKuY+pJ11RZ0tjYQ5q0WFLAYHgop8CgadzUnj6G2Hleo4SfIvbgZnCWIuW5
RAadWqkU4lJSEDVuGjQRC2hYwGMSmbDHR4FT0F60xZlyLEBV8dR1AzUSnKJa2BoO8eX2AS7i0UwE
g0eN3gvYNiBLB6Ej9VZ7BeNOZydYePtXnmwmiNrnDJCKSczTpIcug+3kD6XdNITO0W64rGxLUf38
+zCg1Eax0YcJvs+mDwmi7PU9tjtnu8c9ZQ/iVoIW7XymFgNKgiK06Sio8FXGz+pNwkKIk+RkooPk
CZc3kWd5DDTFcd+qxtUcNt77biI1zAEVZNAbcF8PPLUYeKrF0gLBAQ6xcsBSNDmlbzwLa8AEr0BI
b8sfoD47PwaWRBBEl2ar0Yzhtj9IT2vZeaae97aVL2aeZkahMz1hZZU0ZlJADBLKqn/cvr/vVhjD
wKrTOxcVyWd7E/u3RfKQiWWA7DOh6MUMlgEGyG2Dp6zsxo2X3m+qlOAx9D8epM5gxWA2nWKJEPdy
FIi6QncBOjZuq8SBI7bNJTbqsZVSiIhTMvwS0TVh9zLPIpY9IyrGBp2pNjSLQaTogkUyGRh/8aIK
ffjGlbf69ZDYPhwjyJdsLCTl588WI86ZTAacsMFRbeNIxy3G+Nd7f3e5F0Dxz4v9rkHXn8b+rRoD
TWM7ynF9pmIwuglav4lUHpZrI1cV2rzmGgoGt2QxwHRqht484fVwABm/9BSSNffRt2wO39owcJTI
jSbFtUGhD2+T47Z2t2MMUl9lqx5Pu8r/CvhRzDK4f8tkcAk7jhrw10MrpBuPjUzamBhu/iOqyB75
ao5vXMbbb2EMNk1yq8dtDgWpsG2yun2bFtPE+j9Gp4sMJo3dkKaZAl0M7wOt1E9PqyKg2XD0/ZXY
72ZzxC2GzzNxTNxSmeoQThrECYgmjoNb7fNN8wIuF4cjaAnSDRRHKTmyiuZNxi7EIS7yC7oxMMbr
hG8PJweJfcwtcqQseai5FMYSRkwRZKcOUlBKsJDUV4mruNiHx9FmsadwLocxgjSvB+VSQ851jwzI
Rg4r9MNi3vfHDyxS5zWDLjanzsSxjiqTJ9DwnyAO3DuOFyGeOHg7g3ToYdleHtGsYJAdHWUgT+e3
y0OlkQf3ctdgaSpGgoNi+1i/gu/o9lEvJlnmv4mxnBNWQtfxmX7Q0dkeMGFPsA4WTUNAZJCRflp3
nHunLmHXXCDjy7TRyBTU2GVEH7KfXYj6jujg9IUKw+BudyTZPpV27h1WT0+g0x/t9AU5Ps0GQ/vJ
QiOrK7luQe5t1M54LH1LiDD/YYxvqrRRkJsSP+ylQRuIxecbXMK3uQDGEV2KruzGih61tz3buUgU
/1/MhtIbzxstpj/mshhv1FtjcRbpPUXTKgYHkQEpnNUBhLfi28/0VSflqsK4/Usd8lrQeKdI/332
FFDbYdR6auMKds5b97l7214Xs5FzxRgAkk95fL5cv9Lm+B5j+fOT4d7BWlNsmuemJZa8oGFYlmxh
Gx3YA5hTNFpJvIwIWQ5Ntwafk+y19KOZ2Z1pcILYxYhyLoo5t17s2kuBkZjDBhyD7++FA1Yb1/JP
DiaXOfDK04o5QlAPx6NWQJTov2w/1EPmcXB1sVVnrgyD35PWYuw8h4Rq37uYLKCEEhw7WHYR35+G
gW6LEvQbEUQ4FDewsHWFBh1+D+zi42KmCtvVNk6VqqRWT+3Z8y7bQ7z7RX7SDifMrH5dgiD1eZ/n
v0DyP6qxHWwTOIBGcerglY5bD5yLwEL/ASEyHdzjZTwW6ztz/Rg4DmWz10cJ+oEY41A+RiRa5zGa
6wlqgT7WLdr7qiZfID4XHmg38yfHFhdzmXP5DOrSKZ90kiH/4qNjAaCIZlW8Ani+l5oDGzHPxTDY
a2itEU4tzAVzL2cSbVtaL+HY5H8B3e8Px8BFboJtIq2hC9Ig2JpNsg6kkik5eU7lt/b6C2N0j18J
tgNw7sJS9DdXjsGOCrF605WQC3MBxptvfSB+nD94YnhnyODGZfwP9G4c8/FokW33ow3UFl1pKb4a
mId92j3D0W3p9TbXjYGSkzTGuZxANyw92GLZX0niHzzFeOfHYImuh1lVUWdZkvxBRQXkOrjGs47l
wOcf62DpmrWmyTpTgQnCzjVv9ZGtMTUw3SHcs2xc7/jpfm13G3UjbzAjwTlFjoYsfbNeaAIQH5Cy
8aRNtLbs2ku8DagWOXKWvf+3jgyaoFQsd9KEk9ygkjm2ZBBoE4WDXBYoND9OLarh/H2Mi5MYMxth
iZwnaxRFq4N2lDUNvUdXokLsPsM4xs8H/+7Njd3rMMaZ+1DhXAl2jFWstAtK0/Rcx8nxVmgtBOvG
Xnig/f1grOZW43nfkUGYbJguRqngfNGagf2xSoA97GcbXf5vdFdD5KGzCzuob39Unj9iqZ5z2aiQ
3YCSmA0GDSR87eGXD8qcOxcj+bwjXZRmSqKpKaqEF62uMgGklZ6EMKMqbicPKSJ0G5DaedX8NTRE
2y3haLd0pHN5fxxpa6o5fQCBCW+N5OGZHNAa7lwUotn3ore2MahooRGGl8NZisIw/WzImkKDS036
XU85r+L+gp3OMFqvezfQoF7xrv2Sdc5FMLdRS+tEUs4SrNNxdh+Dt+eA82JwNBfAOu/JimQthwDk
vOgjA20ZeD9j/snFzAn2GXHkLSHoXBxjGkLZ162Q4MjMhvQRes1/cQQs9rjOJTDG0GnxiPEPSEDV
GJW7D3KiERBIBG8bHVcO47FBR9aHXQ85eNkfwZwZ2wffeEToA/4Cjij6k9nIZ64S47Xj5JIjzXVV
yQEw5p7kgzUPV4mXUVt8ms0lMa66a+oYe2UnCk7oFpTOoGhXW4r8MVmD2dfhs90vBQdziYzjNo2+
bJBUweeqiXpAQMf3aJxryuZsyraKM22AiI426CF2RDSOjPXr/3H3ZcuR29qWv+LwO305E7xxz4k4
4JSZylSmlJpfGBo5zzO/vhdVtiuFksQ2ux86OhxhuywLAIE9YWPttYGRuHi7+f6sZuSbfVVI80IK
taDHBg6WH9hEmG8I/bm1+9vqsC8JGZdUWeLijJTa4subKHS0nvqcUQZGIYBNUotN0cz7q+8/bMYQ
sY8LWTnoaTdtItg6QtBSbVbGXDeHT3N5J7LA+o04RTUy9GrKeNzdqYYMmkqYoq0VXJ2jK/OstH/6
lHE6H2Mq5CaKSDsZI/NOuOPfMlqu90CqJo7cGSPKi1abTKDXhU8vji+zqjZ3jIz9UKpRHrthmtzs
0LtpYmycsxufhXKn38fajb4YYpGHpKB0orqsjKmtWnI4X6GVLFDOM5I/ZxBVxna0gzuIsT9JyN2u
BzWjfUXMS4f2zvXLTDjzaXLi9MMYo1HlKbrWStAysLtLq+pZuX/5Xto/jUdPZmBzBmOLlgnoLY2P
2cHvSquAojj4eDlVngC2AOSec+zQbPVs7mV3xtSziYNU6cdRCLGJgXMxC4acM+9szawgtVHBNxj9
xlSez/w18tV4jWyvZMWIY9DdIc0z+6r2RTT4t71iy9n82CUK5737FOTF0NIERLBPnnUPzpZHy6jW
c555xgSzBbQSqMd7LZwimvIQHI5zfNJzVootYosErYwB1JnkPEN8EVnJqqI7GnhU8qjcgi++iRAE
zGnz7D4yBiOPol4CJcQkkuhyPa58c2rc/Yhmw6sLIHf+D9WZbfjEt32ijjk0APHNzhbMqwL9hhV0
Cl/DVL3MmaoZH832eHKVTilC8V3fFHv34L94F9EhusrWsFX/FxSBMSC5KnpJ0U/TmQgS73Y3vHOn
26FgeBl1L/EgFqDr5PcmZU752OSBVrojKGLfrTEyL/b+0pGvHGuzeS/Qm2V6m3EvbLqgIIE0pBq+
sAOo5m63c/HMnFkrPbQu5vpfzIQGhLmjFEldj7L0fnbuIdsiPTD3rvPpy/yJOWbTAy3JADmYrkFg
i8dlGYzq93jbOuK5YM63fJpNPZ2KuaFESZEPcgo1A6YLxGS4myN966EJ6oFsKd3eo08KuvWgV8/U
GGiOSmjOuLDNn4Am9j1RwIeCEMKOzXLlOIYFhBRuMBOyYuYS886c/M3Ngs0LtErYKtGA6RoDiWqk
xtEhuqcosTw49HabPiLuOg63x/gin5j5ZyvOPiVxON1sJkKJE03tNQ3zRzQFAkc23YC+4RIw851z
AQNhYhOwzgQcJ022E2/rieUDaz+Xnp6VUcamDCqnocvSJKO4YowrybkGcsScdeJzoQnbz0lAqjMQ
CsxT2ncAj+DeeRXjJdo1L9c1lU2Kx1XDMlYRZ8wlI+bERWcSHi04R8dIwtR3Ew7HflqjCRq8Qr+a
Oss6/YVrOyrt0TNla5yj8IFWZ9z2Je7obMbns6ejE7nRGZMDTrqojNt3uUE+q12jDGl9NSWZwF9x
f66gFmkS1xkDPnNVZZFPnCTkuphhUn9dm2awKd82IK3/fpKZkF1nrE9PVDmUJoUwH25X3w/96TvN
6aYx1x2h1oLInVI99q5f7z1g0ADXcq2ZaeZMmM7EKS0nupWuYJqbnYKU0r7HJe75sAXJExDG5sx+
zeWvdMaC1O5Yltp0KGe4xNkPu+5yv75E1SrnnNdG74B5aUYMZvWPsSUDidSoeM+YoTq3XI8m3rCB
OaH5ygLWuLUk4xoEAxMn2cz5Tdr1jbHWGQMzyvwQ8eUkG63Z3o4Q8m6eKvP7STQW9eSqf33dWbyF
B7SvoN1ghbg8PN8OtmFw97MO99NIBdW4sPME6WI2n0GqvgENDQejUuMBs6L7S7AwObho5XRqTw1+
t5s5+PvnMnoyJ5P1bIYudd3QFa/SNT8658P2HrwMVmZW+ykcOx7B7zOH5P78fnwyJ6PaQdz1kt5g
TtNf7/LWGKn8ImwysP1OzQYnpswZefnUXp1MyOi72zXY9FGfQkBPpiIenl204TO+n+XTC+vJJIy2
h54EDi0Rk8gGf3AvF91CToZn1FvL1DQkKoaf2KXMCAQ0V/3TEG4nhsxro7yeemp8/0GfkuCQkykZ
/Za6hAtqCVOitjamzXj3bBjpTluDg8Uoc/tiVhqnb/hFr08mZPQ60pvSFwNPQqf2l9XbzSLE/ckH
sbkMbRxKmQ8geGcIFyp0FM0M5140kUJemXPi8Hn4/PNj2ARGGXk8GkBCmyPaGWh0A9jSHvlWFSDh
A+KSx0dMu5n6nM1B/ed0mk1u+JxfSZyAmc/ugIObcEXrA90Seu+hyHKOGOzz2/jJdzIWBLV4Va/w
ODSw0IL0E72Q0YTvoF45Ncrh0MjUe5rd2k9N88mUjAEpSwmEf7yKDzxDUf++PcZm5fimGFIBN1bw
k0TTA6IJOMsil3cyM2NJSpJJMd75RLAE3ex2/mEXrWyEnMDrmM5Wc7aGYIjoYbqaSwvMaIbGGBcv
itQsSqCKT1dTAq7efa/qs4fIWBc5qMs4nVzPDtBJ2wYtgnOg09MX2hjORSqfh18nm8jYFY0kgZd2
kJizh+pCN7IDOpXOcRJ8oQSIEsHmpsv8O0btBLs3BqEQSkIk4YsecH8cIZTrA3zpJkTPowv0ZpwL
xT+/9sg/Z2TOSKjA3jFMM57F64d2jTIoBF7tbnqdmksDfB7snczFnFcZNOAdqDEXykTMB+Sk7EtY
lmcQiMYWiscvXmZCrk+ZyFDn8Pd2MmfmykLqFWoI02w+NZeo6Uka0wMHW9GjBcuaimu6pb31GNxt
Vkc827/5NL6Yrh6r8RBR+KiZe+w03a+e4udyGE+hd7ksRBW+34xWQ0eTdXI057I5X8jp35O8K82J
CNVF6gJSjG/OolV+q5Q2XaE89QZYiO+1b+Zj3kX5ZB6009bqMcPHKE9o/De1jlBm7Nan5dknx/cu
TydT5HLpJV7iS8h379VwquTdmB1dgcRuRlA+T2T8FJT3p6aTmZI49cc8xaYBc4C/gN/HHUvoTHMu
Ovk8Wv55OjJE5GSiFh3jQz/HRGfc0T+6DbitV97xIuDpnx0c/uu5/2/vNTv8kKvq3/+DPz9n+VAG
nl8zf/z3f5qqLh/j4DH9jTbl62PzW/b227F+rEEZEDxX/zMN9vcv//vjHzHWn3OZj/Xjhz9YaR3U
w0XzWg6Xr1UT1++rwKqm//N/94e/vb6PcjXkr//6/Tlr0noazQuy9Pc/f7R++dfvUyrov06H//Nn
548Jfu0/yWsZPOPrjo9J9sj+3utjVf/rd05QyR+CLIlgYUcgq6tT9qh7/fEjTfiDJzrRZFHVFA35
j99/S7Oy9qdfw49kjfA6SkeIxPNTTrvKmh8/k/9QIC2ongJbiqzAd/7+1xo/HMzPg/otbZIDOlXW
1b9+n0zsT7OAOg4Jq0NrQQUzgTaEpTsva71oZaXVjiLST6Y3CCpVuqG2ojjl125YV+uTPfpz/tP5
3lnQTickqsqLsq5NHVNkcIcywY/ISXqRjFl7pemD5JqoyY4DWgo+2Yx61Zikk8WtUkSezReytMp0
2XOqgWtTU5A9fxO6bU37JkC5rERaeS0hVf0KdsX7hCge+hYLgnxZykP8IA1etRqUNr519aKPLalK
gvUQtuFjLyPONHQ97DepAt4WijYqlcMXo2jlfZHcf/+9k06xn6vwvCKDUF7h9XflP9E5QXQTd4BN
vPLlujRErg8cNxu0GWv1MdiB8KgauCIUTZDRt4eX36suTmbRa5S5SbWaXKVaUJ8HsSesUdchmK5W
o9em7OXZWdN5ov39tzGp0R/Tol27yAOtxUtEY3yK5PtZn/p9clUWkmCLQaOZca2XJjL6PlUUMTIz
r4sMtfa3qdY/D2o1By1g3PqPJagSisRllYBtl83m8byHG4qYJFdSkYrnXlEGTk9qnZZKcp5p+GRP
ilAQxRHP9vnxgverZq13EDw+iiIrqhTRqiOuc9DdJrpHn0vwD+Qi5yAWqjdi+yaDFMsekCfaxeUg
rr7fv4/3X0XTRRRC6jLhJU0WdCjhR3vsjY2E2DjgjiF/i1clI+M2YjTnyFgFnyZRBAUTKJjsFwVv
vargAi/ijqqfOGrwWie5A613+vCHe/lHNn8XPJdZlb3VH835R0fx733+mh7r8vW13j3m7P/5wS38
v+EHgM4TdYLWq6ouoOpNUgj072vHcJ6Vb1kc/bau4scUwcAPXzM5lE8H+uEpBFX7Y4I7IvKWJQnG
/W9H8f4TAfZekRW4C3n6yV9+QiT4JVlUCNp8qIIiTln3v/yEqP8hAFuISltdAfAKmIrFboLoPBgt
MBLstiKhYTD7xhoTb6oxLPzbZjOUoCOt7sbNyR594hgYY/LrFIwxqQWpLoURU5jk2nts7+J9C7Yh
sK6m40x266Pe/TIT+5oaa1oW6QQzZeB3PsxWYzK5sx97BWePY4TBRxsRRq3TJo1kv/Nv0Z83oM35
eOvaoDg/D2bML9uW5ZeJJt9zYvVloSdhLvb+bSobkm8lI9XsUqD6Ewq9WnS2UTb1Jj9zDw0Q2M16
MMtzyYJhVk1iR2vVzOxEt4XZ9m6f7u7J5zMX/jjsPXWMB/+2JKuxNnDdz15BaGXXiKHLx/6mfehl
qgozuUQ29fbLZkx28GQz/NIV5ULDtPxGMMurfj1uw5Byt9V1eyaAMaQ6VK0Rgkdqs9GuZkT3s0+e
TDkuzkQBFwFzt+QKLsTbS+3fCs9pSwFPzR4yo7knPmCJJYAd+8gOREvpaPT0/cwf/f4PST6dGKbh
9KN1sRRBpjSJ2mBpHhVKOt48/1M8wPvWns7CaGYltb4m42+3akm1gObg3qICmgAF04QyqiXR344z
2rn0gMTcV/6cl6DztAgCMnTx/fh1bZCFJBV0/1ZG95S0qm3PG0arI3pOcwW8s3In8YakqReJAua9
oV9LfFvRpFTrM03gYvS81ArqoUGewft9tosF+Vyvo8iMeu0YcuUD2njfRAkJrQRBGg2E3klF7g3R
mb/SMk2nAghU7F4SzSitbsdhrCxhzD3z+yNkkyC/fCVjLlLB14aeF/1b0eH29cHb9ZeBIZx7tL0Z
nqba0Gzm8sxebX+ZkbEbaegNbSuO/q10lIkhZBSsElZioYnmnkPHmDsizhhc9vH3lxkZm+AOcdmW
heDfFlbyWODhcCBGY/V2vEXVc2XwutUeRhqbidVTYTAkZCfR4IUYbbQKfAqO0Q79LuN1hbQI/hzt
OVM8c63vD2LSlZ+R+p+6pAtTFAnLLb6f04kBGUnL+2mNNZbb8Uw/T8xwpnGo+jEU+zEDERT4BB5N
znm2M+1QZ4Ukl0Fwm6A4VnXKlu6iy+yyfKlzpIRAqGg9dyEtrsn9eOabw76+FUAeYAUP9dnQ7Gpi
q+vhIB55mPPcGG4907X6kKL5qbbmbOHYH4oVjxbHr6Gh36ML/Uspm5FgXfBmcWheooOLQq3ubMAz
dyKiFcVjh3Kc77dQ+swQnn4hI8uxXwh8jWz6rYKydn/dmumeo6ONjnkxHU3e6i55GdSN/pGsZVoM
9ohHOtFMbPlJpaXhP/DoKVkaBSjWwcJvzuUAWRjVuxieLo8R/GEYxlQWXP92cMLtsOF9o7qJVo3T
rurM1CJKaqffCBt+62+kg77NlZn9UaYJWBk7XQCjB2mbd4D+QwIimm/ljX+PNCsAEOVZd4iMK20V
mv0ZMSPjttxUpo5nPqQLN4VRb6qdb5dn/UX6dHh87i9iKwAMNzTuGqM1pXuSYLf8noa77Fa8rM46
dKnfdf+4/ujH/k3V0IgEEdewCANfjAIOPCfBbW3WZrouRVN19GcFCL/UDm1t4gLPLfU49eYIXmqj
Bt3P2/cS9qntIghrJaROZOQPmB0UfY8biBoGt8GNeCO+cpfyi+rTepMmVjSackIViXbJjP1iU3Q/
PvxkVia4GCsvUqQ0CW5DO98rK44eqm3t+JtuFsQ7OxUTS5S5lusuh6mic5DzJjtYBNcO1qnlnsNw
ZjNGjy1a/eXLmAiikPQs0rI0uJUdd9Ob6M5x7hq12W/7ieH1vH/irOGeX1cmwkfQfVbHyNTMua4L
nyvmyf4yEYY2JPGoJfhoKKXTOflqdOInf+8/6efeRgH7R75rQ4i3e87DdjrfyxSL5f+xB1PyBMS5
EG02AZvGaS8kLvagsUYzNsN9bAZnsQmCSiMw8rfuvjAb00XdwlSbWQJpQAzemxEx7b1C4RfboPIK
ETXk/TSW7m5odKRpZOzB3fopQd3b3XH3dGMH5wVNTUhcZbQon3ha7540elaBlUcwE8MS8Tzj5ACV
H9aykRh70eCNZAOgmuqglC1EPcIVbIhvX1qRsdr6pj3VSIIL4mDJ+L6WPt2gajChe3cNL2zYZ2D9
LM0KoKudhykq+nCx0+yzzHkAFm16wkB+2taQbJcdnl70ZrztbbSeRBUCyn1MIwZN7WAeXu3D/eWz
NewJKoOtESWDuz1vKFQE4TR6squbPVqoPVz5YOB8i/Clu5sHs6BXN1O133NpDsZ+B4DDOqGrjF7F
FPNTwZbone2uOSt53wDBVg3fxKgVRh3p6/5Bw+IuMrz0H88H+rJDK8Wdh17zpnW5pyXdxgaWvTbt
i81NhsZcO3zPS4l2v9erF88mWFxs5HisaPCY8HLnWjcP7jqgmXFQ4L5i4xjh3zNjj72cpKM/e8J5
oJUMqkzRa93g6FqhF7sjwDU7AOmu0GfmYXAezoyX3pTwnx56fBRvjLCa8OU6Vl45+wfc1BBz6Yad
gMcXXxjtanqp4lSHg4pREkM2oXc2xq+pJaOXdDT9y7OlWJZDqNFvJMM4WptzlUbO+oC+WferayxV
MpzWWFf0APJyyO329vwITrJztJUcIc7bFcp/OaMwrc12Y13ijXujm3cFPQMM/Fhaa8XaYhIDkRY1
XIjX2yMxKwMR6Yj9ce5lKkPiDp5VbwiFed81FIUh1kpBLAEQptGgHZ9IV5ZPX0Yb7JPX0ubZN53O
5jbSBjzNjyBkG9An1KNAPiEfhY2zLvGPnG686exCeqNTzUzR0A+FQnT7CsrWTe64Z9ZGMKaVvQIu
iK7rrtmCOvx8i4mwTiM30FnBtN4sc+O8ToGOdf6ya4xNY+n0GgaNp93BSi3ndURDPZBZNZsL1BMA
CmW3pmDXJtisVjsJ6xc3N9DuAWK121+16OZtDFZpXt/s9niYWWnQiNYkDu9YqxrUWDc7FIbSTWQi
IrNyYBcHFP1a+5vIRGfsN4ke714gyZMaaRTt6a3V9Y1hHYA+7ug5iFunL367Wd11FLs7mOH5I+h+
ACYC6uB+sNEk06ovBpOg11ULTNrUazs8cyl8O/5yUoogzl5hs3PAIjwTo07jNYZuKiY3Lejausbq
amvjAgF89wR6FDA3Y0M04D4lgKXK9dUNjxNTHYItvEDu9hrcVKv8vNykxqZafW9l30n0v7NvTLZT
5IgayAXsmwbzcseBiNh8AhFOhl1sDCjs2jdQ4CFi6zPjCVgIK1k/I21QrG/J1LQzBDyusCXjuCwq
1ImEK64o4DmG8bh56AoKx5UBMgeAdFleYLhOvvbQAOAY2ihiN7u9uiLgygc8L4XAfb8vLLbrh/c5
mZ7xwLqv+6qcVlNMKF48ZOf9WoMddAJLOndX6l618020L2ZOY3Ko7GHovCIqvKQisch+M+9HQUuk
LrityiC3YsJt/cB7JsIY0iFoUiMd88xIhSIyvC5UZ8LgT4M4HVlLdbrUg1Zc/HixTxKSdQKH2cGT
t+bfyJt8392Jd7iW5DvtwF2RHxP+o9T0/wfPkdCYr7PO/ym9KdGcfnyJxK/8+RKpSH+g3wSvE17E
uyF/kmDmNOkPBY8DwMJJRNZUdL06yTALf2iItHkeLRM0Hs+YEM+/MsyK8sfEBKfqGrLCkGPAXf9B
ivnj3YjDhVuTMbc6pVNP7t1y0WRu5vqx5cXN7agPT25zc7IRn6SWvxhZYaLKWPH4Wm4wMlLsNAyA
uyjJjPZ+NTSjtME41HLRS5E16NqBl7hDLEiz3Yw/6OjfG6Kw9qjRxNSN3MjiO2ncZYrYG0igqOay
TWGuMuhVoVVxQCJLaG0+UwwvKGfuFF/tCXM1y0I+7Aeg662xT9vNmPKNGUeDfly27mnWEzER3XJE
J5wstvKu1IxADkdT5eTbZYNLHwdH2ljrZLWPrCaJ1JWX1o8dH5GF+8JYu5FU8HsaP71BF8jWjNug
9GbM+VdbzvhUbG+e46oeWZVXieeVkjbPUhjw/YzB/mp4RjW1ois6NU5jKyRNf5aFjbBzCTfTiOuL
wdkuJqBkkptywNp98bnIPUP1lGXKKTPK6YLRB1WcYmzFYUrVnMRU5pJ44eCMdgZtFVVypkVWkBd7
V2y9lZL3vL1IDmVGOfHGnuWVkMdWOQzx81gm3roKRX29bHRGQeVYjnq0fY4t5W7MDSlfuCOMZqJE
VxyCEMN2KK4GlKNAa8ZRWKY8bGumVCJqoaWQEq8PnRKMbzRp+6UrZzSzjYQ6L4IytlrNq2jcB67R
kaZYuN2McoIq1R29DpaW6LGjVyRAQw25XLjpjGqOSTJ2XjXGePYJElNWVFw+tLpetnS2zZkqNg0w
Ohg9D7dVc5XlM4+9X+j89JR9asRlUU7DkRuQvhTbXeKiK3KZ5vtF0s0+wqnS6PP6KIcWntDXgP4m
j36mSDM5/K8WzihmoZKq6jt0rEUzouihRPeliOpVmS7T+/e8+olzGxM+KAIZMEO3Cuyxy9C+XOB6
Z9nGMPoZZ0ODPjrYGDGOM9NV0mjVqrW2zEdIjOsMBZmv0zBxzbLMKQ/2C7F9WbZuRjtVTSxCP6hD
C71rKqo08ovktsvUh4XepPUYcrFPAovkvJn0+YMvhN3CsRnVFFxFK0apCC00zZZpUFarREvm+KO+
EES2pWndavVQgvDeijpvk0jAwcVhdLFow9/rM06ksCV+moiopbdCDMtL6XWVJIdlQzNeM+0lTScp
hi6BSFvXkrbhy15bpj0io5wRwAZyWWHwxA8BOzNLeeGqGYfZV3KFDtoYeIg7wxdhvFWwQywTk/fM
/MluVyF4cXjVh5gUHIgtfF62VH24XrbfjFbGLpenUZOElhrGcuy4gj4o91rWZfmy6I2FRwNCA2qk
Og4tHxgPwt36pbTwNBm3OWhc07sSRs64YVN7uUCTarxati2MauaKHzatNvpWmHRPHNdsXSUvlhnC
9zeOk/PMeK3pex84nFbq1cuQ769lxRNn2sZ8ofbv6JeTwd20CAJUAAaWJ/i7lKtxieC7aplXfs9Q
nQwuerIQDkXsW3xAkLBO03tciObyXF+tnFFON49wk6oV3wrqKLUIV6FpalIu8/lsyUrKIc8RCBg8
D+51P7d8n18WAbFoAI7PQ9Qnyj42vCe0zAUd100hW3icjHrWZedxDQdZ6b1H+IqIug26Ni+ScRY1
E5NA6BrwZFt8LGYW8eqbytPJsgsnC2fu2iARRQ+DazVS/oojZgs98js88EQIGwUg3nHAUXZhbSg6
39FGjeYACl8IIa9/jDsFJJ9qv8V+J6TgaZhkouHpXLdMVqYU2WlUG6JLUDhwom+JQ5tQvvNCI++D
dln4xjOuU2nbpu0JRs/47jyOutdi5NRlssIzyhm6pduKfuJbJUdkigd3PKJX7jKDyDPeU/ZI1xa+
6ltqIYYmSDhrdFIs/GUqxE9HfSIvYuk1Hj9g6YTLjTE/qPndIv3hGd0sEzLWnqf5lhRweHPu9Pai
7QhZOLr4cdle1qVdVGTwQAVYRstVPM6hW7+SccZvloOrd4WOkRMu86kvPfUN0h/L9oTxm+gGMsTc
5CGirhRMf1BSo+mTmZLKzxeOgpaPW5IXRIqzrIKAN3pP2xHPcvosBO2rwRnd9KtYTXyuwOD1Nhic
pF3kMwGw/rhoTUS1Tjs2vlVnwzaP493YLsp4APj4cWS+JGNP9BorjinwX9UiVwk0+cdhU7lrKr8q
4YdJv1aF+kxyfXOJdCgsLEgv6pSggxk0ZlQ3SbeThmAGsvjV6TG6GA8S3/UynELhh+GlL1XXE7h6
kQVR2NKRPim9SOtxhFksH0uyywt3kZID8Pdxr3tZ0upShruRhyuvsVJ/odAxaijEMleWFdRQkIXn
QRjpOErLEkqAwXxcc62rXl0nELs+dxvHjYbCkDp9DubyxUGyJEqJF0cV309CnXGlNYqZa5KGW+Ro
3qszTl2BlGjSkBUpBvfS/FEjubD1lZGrFhk/vFp+3JlYV8s21DF8U4yEtn7v1B4nLVw7o5a5V/Ok
yBBnKlFZ3I5u1qg2eokr/TINItOBnLhJj+cjLvRyePg4vIgEYATJsFqk9iyxWtZqftxW0J8kEVZ+
PKRGkETLUrMARX1cN/rBtlrZTcqZOJo87Ic+X+ZuCKOcQygpgSxCOaWUrKJ0LBxe6kN72Z4wGhol
UVipEqzsUIv5YGveOFRUC5t+oTCyJXclnwy472CCkpPHsyhuXsJClC8XrZ6t8mnyMZfEjofdEq4U
raJCv+zVEY/GH4+zcWOxQ+ETQmT0EPYltzJUPeGXKajGKKhWZICl9hg87rKVH+xGLlgUeyssX2dM
xBp5MJitiFQHoCQAO/Nnize/sIks2ag2oOLWTRvNavW63TY8n24LPEQsCyNY6lSVz70oqUfVDsIS
qMVWTtdDVygLR2fUM0oFFFCUtWp7bZ44elmPa7f25pCZX+0Mo6KaloMYog5gCd2uRYWHB0JsNewX
rp3VUY6MQ6eXqh2h4HhVeqNg97iMLzPoKuNHeTfh9DItVJs0eXKuKx4gpUNYL1s7S5Scd0JeZB52
pm4iztRkBWhB1Dwvs14qo6W613I8KIRVWwXQ25JEV12XEokOi6zLe3nEiSvK3TAFCIUottsH0FWe
eGeBh5KiZaMrHy1MNvhi3w2ZiqI2Nb0o5EJaR7E+xxT0hUS+g3dP1q6WrsC7LkbnC5W/VGUN0VGb
qgt3hglzA6JLmiKnqt01RDXCtiZ3idw0yxweS5JWJqPfR02s2ukghisu8qUDOinUF8v2ndXVJNFr
sYbMZJEIjBwfAbIuKtyy8IUFB3EpJxW8hp1JwgYQvFwtxh1fK9yyxbMIIb5yZW7gMDwRhcwuOAJQ
NUpdl4mkwtw9NWEgwDzmONbCvyi4PtnmLemW3edYlBAJqlHkA5wqUpOexUWCQCOxJcv2XWFcqsIL
iT7R19iK3BdXSpaKb34WaAs3htHVpmrcJO1hgXU9Fk0301uq6cFcs8AvdPW9COdEV7k6asu8xtol
P+K2SZxxhhAHc3V7X43O6GofDn4XKJ5qj7UrWIA7qZQDqnSZBVYYvxomdSGR3FXsBHVUdtHhYhDF
qrLs/sg2nZGBxgpLGV67DiPRrlqptio5WSrujF/tVSK4ZeZDV8HA4fToCr/SPKl9WmRnWLhQS9J8
VLIOozexRqNYiY1ekDJz2eiMqoKVs6hCLYG8K624QgBJjFEcomWnyqJtUaZbpT7o12xh4JrzvuY5
2ngKd7ls7YyuFggKMiGEb0JfTGUfptGT2I/cotw2KAg+utXCE/S0ijVlEvfURP+y1lLkLF4WX8uT
kp2oqtLAthdNiyBVkQ+iVgY7Re3UZdLOQoe4Vu9Upa1U26/UwYzzYLTyscoWLp3VVNAoc+D0gHEH
z9eWDwRuxY/guqPLDpVxq0Plk7poIe5ErRWjdQuZZrJQLxydUdVWaMSmFjnFHogbvOpyJjsZcrDF
suFZ+JDHRwUwxchkIEUqWEWrDOtOaPMZp82Uyv0FkFVYFFFad7oYo722XTWdbglZhBaEEt+sNFdu
qOYrEo2VqloPTXmmC4nolFEITkmE+AstHQs16nBdyLkMvtcdm/AOBePVWyx3yTKVkxh9buTOT5pE
UOwmraJN6SseoJc5mbF0Uyz/swLg5+YxCh0XsVRV4Cqyw5ZL1zXf9KER8kka0KopYjNqhxIkPp23
LPh8rww/0fBYiRrcsmBYfZlTLbkSAwuYVXHZZYsFH7WKmyXgkUIFKhFRwKZUstHJysK84js/wcna
FZ74ajXisqW7ubtHfJsadVhJywwIC0HyJ1i9FsSaPaCLIG5xHFlphCx7DUK57EfLKtRuF3ghwhQe
hD8vfV6pZ52XDleLrNMvKCQlclthClNqSRQtkev0VVkH2rLg8xccEl9AkjkEcGHdDrHJhVr5mnuZ
uAxDpYiTapyca6+pZacMGL8aBlGmZNQ0x21lrl9m/lg8Us/lUYqrLi66Xl7fEr4KtmOctTNp1y8U
+J1j/GT1wCG2gTpJZSVFrWfEsLFgM8v0fQIyNNONqpE2eK/zlqkYC1NqkaYPRS3SbEnMQ7OSy/wc
xTvhspsvW3oLZMJIUhdZKi8uCiqGsm8gnSFby8RU/HjQat+pPZ8j7hrwdn6dBn1JATKQj8tGZ1y0
AoEZ5B7xRcV37Rme1mp7LOtlACuFpdIkulBGvafgfhfGRKMlON4qS8JLwULLzOKVBLw8xx5Mj10k
4njTEFd+K3XSLztYFrAkA/GTtyJGBwBat4iY3wVKPMz4sCk8/MSHsYClKJW6tlU0DN72/bEFp8Ne
rrx4RsG+Gp3xv4mYiZGGakW7EoX6fzH3ZUuS6sqyX6RjgMT0CjnX1DX28IL1KECgAQkJ+Prrtexu
s73qnH2XnXy6z51NZQopFBHu4f7JkzWuc1SR19UCHylLRZSSlkibH0oXVHNuilg9O5wCct2e/2/E
JUyy6CiBslM6zWXVYNjnQODmc11O/ddk378Fn96wuWBalQdre3o/DmN0W1qRf7nqRH2kLjGRFrJt
i/JQWAwPkTkvX/mkw3WpyEfuko0w/hXPtDzkzPRnvbZjxfXir9zwHy5c2ahtLkhWIicUIAGldPzZ
cqp+X7UyHwlMKyjhpZ8TrHtG1jcQo9xY9Z6PT9c9/mP5m7ei7PK1PBCRGLdLtyETddmU63XNqo8c
pkm042K5bg5q6qcqkmP2KQeV6Tog/yOLaaTN0vtJNoc1hiRJl1kPKpO21wWbjzQmFWV9ZnPVoF+S
giOFxnsVKPVXPv09CP3bgVJdWioowZYHKhy6AmNETtoN5ZXv9UOzigvMg4IB06ApLqcn3eft/ezI
dSN5afTheh0HzCtxMTWHViOth+ARvXdyZldyBqIP92vXNuVYtL45GBVFe0JJ/32Uo/tx3Zb/cF4n
alc+J5IcugDSXub75JB64IfXPB3KcH9/rflSqqZnlhzacoxfM6qGnQ6t/XXd0z8c100LaAa7kRya
cV32M/pux+BIfFWMh+Tj37/7KMnU23JoDtwOQ02mVXzKqaA/r/vuH27XdVFieQfJDgMdkrs2Jual
Hbd/EmF8Pzb/PTNgH1lOW9SODpbs5OCNX74kCxeXJo+2qypzSLf+fWVYDrlFMSOMyW1LDkH3910z
XtdQYh+FkZsxxMaq0BzylOh9vC5NtWxte1VaACHYv3/1xmdSE+HJgflU7x2J+mNIpuvANxgI/P3p
SUPRz9xScnBy4NvZDNo80ybT9Mpv/+Gw8tFRO3AKlbNcUBA2QtCwjZi76LoD9ZH81Oe0iA0aB+9t
9wzyxUXzmbKuu+5AfSQ/iXSWi20RauZ1MjftuvZnxpd/qgf/w5Z/16b99xskblnZEp02B487/JJg
WOqtKMI/UoTfz+X/cKI+sp+0RpG5qkAORTunvG7mJTpixGk+CAMRiSpTWb5dVWqyjwaGoKAVw8gW
clhtHirFaYLpEmWvfPqHw9upLAIKtCEk04VeIgZfownthauSS/aRDNWBC1WSkUOsPKSBXSKaZq8K
PZ3pqrKBfeRDtaVa3VJE5ujmuDlApDecem2vjA4fOVGOJAyNNGWPSvBhN69eyGpT3fbnqpj/UXCX
zWnbxZhsPublMu1cm9rd2Ir+uuDwkRLVtyvJumQkRzYjd23VEI6mT68b60Eq9vfj1bQlaQhNm2O6
St+iRUGy38xP/KpeF/tIjIJVbtFa4fhJJCSSOy0BcGdiWq7c9R+5Ud4apZoCggO5ZlHlEz/fOg11
/ate7Ed+1EbLvGNRMp3s7BjZ6YFryDK043VzsRAI+fvii1nSUcyFOQWRTrUu8FYllB+u3DgfsmMD
qmfUCJ6e0GIpj2AC6EdB3XVVCVTy//7dlZgRhLuFnDqjP68hlb+HPNiv1y38hwt3Knwfxm7UZ0/Z
8C2Ne/1LO/lP5Mv/EPM/sl2mHPImvF/CucyJCQeP5tNysk0c/qjIxRDQxRzHPyTKWZr+zxfMR4sx
AU/xlSWzPrero/wmRU+tiY+5g0irvF2TdiYlJnZsH93oQuXsToRAimMS07X5HRIa0bUaZD9BFzay
Ss9wWCcbcXeE5dLLmoiV5oc8I23/w8iwjhXsDJaVVmQds+TSqlnosaZbU0aHvvNU/CAL1SqpNpaF
+Gv+/l+gU0s7sz1lyzoNF9mU3XiXt3kvLykvNP86y9nM0EVWdpmeI2PmQddidY7BpAKRg/8gSYh5
U4koUf0vEogLW72U88JfG7AJjK8YIy32t1on4Awx65fb0S1bNtU29oWD9cUomiftIYZwp6Kt2KDv
BXpp/5SbWcS+CguPlny36jWd3oZpGtojxhOkPpfFXKQVd370auejYRjx+9t5M+dtYiXmCyLSmi+J
Hqi8L1Rcmq4OE8vcLSgZiRnrEJai+DUyHZt7AGsm+jK6wSfRzsdjh0JPLUuRT7WELCfHj3WFWOez
xzON2VkDY7kf2xClralCYfoOorV0aaDgCHpzkquqLTA5MEEHto/0njehUff9Kl36OPHU4gnwficJ
lPmg9Zyue17g1nvorRT9fZlsfjiVKIM0flDD1HpwNi6Gm60ouuGxX0YdoCvLFrUd23RN7Z2dKaAv
6FQD4H/eyjRxQ+3KPOOmSpeN61MLQyzydaRutbLqQEDM2wo+5nJRaOYsaQiVK3SAQwmoj3QKNWbs
Vkpv1h5esnUexavbqmaRedofIQU0cFubzZK0qTZZNBkUnSGnqr97akN4nbukaF9Nkxo/YQIduipd
zbJkwVA+oZy252xWafats8nQ/3FRTjYIkXGyJfAIzQj+W521vl9O/YJfFR/XsbEDqXpM4cdRFcsc
f3cvy443OBNBzcWfyPKW9lXXmwbDhqaYJflCNjenfT21G91+wltgJb8g/D+MOwxcOGhG9roc91QH
s8gbuYr3A5Yb15o95pZVuexaqXy53LBO0Xg69FGeObknZesgyp3OtAVdIC+6MfxO0NqYn1wEavRX
YzYd/VZTlwyHpNG0qVzoIdI9Eft57pFaesLUuVBIEzKxZBo+Hn6BEGcCS5EqmiIchsnA4+RnbLGS
v0xvE82xxGO8XiT6SvktRqpt8lQYk2NyGIXs8DhmWXcJsYg+QbV+YL/MrO0Fwun2liYzranJoeqa
QYsi7mLkD13X9M9MxIH/4tB6Z0eel22+VZwurWnulkE5cRucWFmY64U1peBf5hZ7UNyxrS2T7iLX
acThyRRX05tFMGEwGuiXvIPhXpMFdRneFbjNrlc9782ODWsWPmcksttvQhs+vVqf67KvXIvOfFTN
lLntsYVusRW7AXdWLOsh5KLfKgQbsphKgUvZ6YNnYpySUx55qBgdMeqY2aYaIYZj/mDsTMP1i0Mo
xGmQ06EXUlSOrUUC6tXc9+Yr7IOagh4WpJlDWUPYRnj4pcty5mW1EWag+R6tkDH6AmHgtXyaEhmy
r3QljidV6UH5wXcLPrA/g5uoeuxaW5gvixpVPFZsYXq+b6I+Wb4H7nsQePo10t1xaFI/Qb3I6G4e
qmhuxy4+BJ7li0cEnahIboWPIx9XA5MGTbepaGi31ENCbPxlmcMa7XMmMvZnJigPoRCueKmGQy6A
nhziKLHTvfH9DINw0S0ekpRAl/LnFoIB0Q+81jk0VbEUaTdWuElC+WnRHUuXg22dH35t/WLINzg2
uRhbNDGSyYpwuSTzURjtiIHOjc74Q9ZSYnaJS7foHHXM4XbJM19Au9uE5tcqBt8+inwI84NqTJoc
sTSc/RwKNsYYMCzSgr8iA5l7KA4WYuS+au0ow7kwbDMLiPJFgNwsMDeNMOGYl0mo83mY+SsKceVO
0ZTY8MUOgUkIe6ZdC8ObwS3GhVqHJfKPs0FUurN9O7zLxYCqUsfwnhI7PmwlpKOtUvFjDn+iuZLD
2iVQF2dhGT6TZs429YiiowdyM2FSrdc3a663fB9iq5cboKckjaokkRYa2nqM2Vo1aNoNRTVGah1/
pMPCOlgulG0Iza41E9NwomihUyOgGcDbhz6fJwT4plnYd+hWDXLcbb53MWy/x3zSWSUTPOOzhfWQ
fRiF6JU8tlHfiuIoYz8V0T7mMeluEiUjuz6Ewr+D9KVdE77d0W3Du6pM7IapQ1d1jZpopxIy9uNO
ZiKXsjb6veqv3EaJftSusHBLatZtTcx+C+g+yspNKZfFw2AC/9oQlSKBWCaXLL9j/PatqeCp1ftf
LIQS3LHFxjJUA1mkO7GkCLTmJGqCqZBPheIpmmOwY3lpO19WQMPQa/jTNZtfzUEDjStfES+jpKs8
60pyiJJsnqESn2kv+krKNll/rAif002TiDW69CbfwoscNuvvYO+sXFQ7I7qUIhPZEAMgMY7juLWv
S7DYIHViXR5PNU2p6xTcEpJxecMd0JNvc77mCa/6ZGzyI+9L2v7uy0FOL1MxU8WPTNG2iGszZKa8
TSNT8KyeZyW8rbtYq+60yqWLyl3pY6l9ZQiC01MguUdoZsww+YmC1TWfm3Jx2eMWichzKGl06dbX
iXNc2nrCmhQgUnKav1fQcg61aLnCvBIMzenwXEqFi79SaZu6b2QJnv+GbiezGozjMcxr5cFw6L+W
QkO/pCJh6Onn2Jc9bSszKVRWVVPMG1HV0kLZKN7bTWqB87YifUwrP7C1v0kzP2VPALxp+dxtqRkc
3kQSG3SHM9NJ9OXgHQD7lI0LfSlYk/Zvwzan8meedDpZKybpgkAxlFOc/QRFVPmlSrps6D7zlTfw
AeEFQaZULWjWmPNo276BRC+sspI3O5gughQyLAgIFjBzDlurWbucH9MOWW9Sd1BmhPTI4FMSY2AE
yiQz8q0J9XrVjYNuzm07W6ygWJf4FhkKK97ogNB40Fv8Lm4lNwiXfVkVFeKwmCRMomIWyMnXcSuV
fcRXSWFC2czD+C4fr2zyKRtZQaoyW7K4ykc5Q+a4FC6G7DwU4Zon1bBlOsfLMCSHjeH9ID33qnx1
ebtMmKW0fP3abPkk5mptCR1dFbeRYndkw5l4jNYeRoSVNuUmVIUxgBQucHkP9zD8/FVxGLWwxctR
IoFhHRN7Wlqe/7YCml2Qv43SEp8fe4DWp3TEJfV5W5s8vyx9odIvPEY8+bkpLNijmFzqH1o1Un+/
EOQvl2aQOeb4UNeH4uKkndyfWG/S76MI7kdz5ee4VafG037+IjSUMZ6pYUP75AOhs6oUJqDXN9FZ
YU6AodsQV/BmytXbFAEq/rWNRSzjPZ38koUqATYaXkRpEqT/ngednlfThy4/jbwfMNHatWQeq7jR
c/o7nkWf4noVfHwLCCJYH7QKuxRrsJAGbwHn2ZibZYNY+vdI6/5xRQ2Y3uYzmTA37ebo06JmTLPQ
burK167rej/WqKem9I6IUoivCTSP+geB7khymHqcw+9wB8OZrEXalCnGveKSYjgzZr99o0j5uEIg
YEGpFUiUnmQE+ZgzsPfCvaghce2PtZwK/HyEerE+5EEOI07bsDp5B5H+fq4S3gb5hS5IOiutszw6
95prczvBjoUe/dwJ8ZKmuh1F5cWajKdBM3AQCXK7t7n0mX6YG+/F0faOEFP5SBbkpdWGJ78FKGrz
ETefWSoZJ2tc4VrMsSvjPrG7yPk+up3Y3JRvUsuBIWYXqd7F3Vzo10WyeThjlTccArvlDnMLc4aM
7JHY4NATn0Uj+71PDRE7X3iXPxFul+Qyec7g0bCFYcC0w1IO93TYxMarcUP0eVnKdUlrJadZ4bbh
ja22rLfzTRSFNnuCutzoRd3IfHAcvPFiZk/CRdkI9XQY2fQHtkET/qjtWOT7SFvP7Q5TzyzsodDQ
yltknbm/5AWPs/1oZ84PPcXZvIybzBpwcrceRXHexea28SJ6V5qcVSduupGFAcyaOAh3jlY3F7sE
dfFw77dU2/PcbgCVs3ZQI69mfLfslEvMF90v8Byjt2MElGaXZqTXh37BRBm0m3mxRTfNlAn1k2dj
Yb/MObiwD/FA2YpCD1NP2QPXVkz7ybrJ32YhyfSZNcYh2sezj84dm+LlFkOpkJ6ost6x8ptQnV4O
Rbd5+SJwfqHn0G+xOU4Uxc9D5i3TSKoKAJgeTaykHO8GIZPt3mdYYgmrHwILnf6crpyRbeezppOQ
cSZrXkIFMsnIP3kT/Ydm+8fprnQE61f1jJ8xRSP7qnz3EatGAOXfrurrfJzvMkmDE+Wn9jwskbkB
nyC6F1KJ6/Crj/NdyejmHBnSdk5Va6tgY/OyYtrg8brv/t5N+jcoO0+3yUiqwtlkXXxJ2qH//J4r
/8N3/4vf9j8AER+dP/qUCsVJK86qbdKM7xlcxlCzsak5p2B2RRUmqHq+c1lCsO3XcUsPEQSTf3el
QJHVK57ed9hIDj1cJF3bUjNdTmtF2LRSXEEFJhp3bB4LfMBqxptjYhScpnqhE5jqwOuN3xf53PkL
913cYltbwHT93K3/qIDznzbXh37kYgQl3q727CGORi5Dp0qS7iBwFKldqTb0UKq02Vi6QyuAFHMN
5AdVMViAMUnRz9qitUIAD7CpSh2ZDsvQ2OlUjjRJbzPfEFFriRm5ec/geFmCKW3gYG7vUYpnyI+c
03PhoE9rrZ4ewIkMmFTQTYtcHlx0c3mn0CmMHDYCNe6+68ks0v2wqD7fJVO7hr4OCAbJUWQ8WY6e
T3F4GeEVGZNqyPwId5pmaIZIoLZENb0eDU1jdFHMxm1bR81q1C4J0ADaj5ws1l9YsZT+fiwyPot7
EWyQ3e6vffq/UgX/f1pR/s2g+D9aW/5/aFj5zjj9z0rhlRo6333/d2PK9//wL53w/L8YGmrwsotB
W4j+spT8v47FWfkuIZ7lMBTNGEvpOz/rX06U+KcMY4ollJkYzEajGE/8l054kvwXjCuTDG499C+z
4eR/oxOegEL8t1YxTDJTWGhRyiBdj8FIWCz+PdJAV2hKAs2jPbzdFr5vUKaOmJtMptnf4fZKwgv5
q0RCzY3IH7Uq23YT+qrrjxS63T84mEj5Nxe7nu9tSYiraZatUFLMGKdzrddNpJVTRD45VbbdAbmW
gMed6zHNC0weKm+V2lYZP5gBVrP1tuiwVelEU3MbIcUtdD3SvEVtFusU/j3BSKSTU6ro3ot0W1i9
OWPs3nmzirdBGSPOzKgJNlhTHv6EUbtvPZ+S/FAATq+6Nc/2EA3qd2g83y8QK3iZ5lHiGKkc51A9
EMhj7sU4B3y0e0PRqH4SjGDurJ/gasXXH5B1ozcbIgqPeFO3uY+q1qGm3KQwle4g2vteux8hiXkT
xYW+ESK1dc6FO8QZKovVlzepTYcHKiTPdm1O65yyR7tu3U5M2uy6NfC9BxH5fhMYgIlYAXPJvH0E
pSGrin66T+elPbt2nZ5nr7N94XlxRnmb1PGaugNN3W808JZdbPIHVALT2XhyQbP/T0zWR5qKrU4R
+Q/T0r0Os5+PqP62Q7726jEekh9l37N6QmNvxxptXvUIQXORjHKPBPcH4cU3tHBphX2pjlm0/aRZ
Sx4iOut9gnZoxaYNrkeAU6pEdf5ZlPOXFYfgSWv81KkgM8AF3rwKDIN9gxZpecI8p94Tmy21Q/Zb
x3xEelUgWi4vcBBso19hM+It8VEHK7eQz9mzkd16htxBQy/We0d/NR6MXmxIRUht6ZiG5L7vKCsP
ukudOwJhjG51srFiXw7ctJd2LvJnsjgZoySFF/bQAxEwkHnbUR8XsIYrHGvBqFtdWUDxDU2ItPij
I+7W9Zbnsy2TTy3jJHB0kVwUdxc7pVrukHB6czTpCOUEBjPiJx4BgbgpVBRPuGKm+Bn1SvI93/Ki
huLgcpr71jzG8MGEIBZuli5J8xoSERuqb9e0dda57Au2La03MheVgt8TmubR6E4ttE3upqbXf9Dd
dpXkUqGFDUeBS5B8vZ+RV1q7V7oZiH2zXbOiwdWLphZI6mvOQ3cfL/QTzxXdmYyOtSuI76pyzFo4
3DU9dnGBvNPfjIgXxSWJh1WjjYDW6HayaFjVYFuQmxAP0QnCSkuF0p3WjJB1X7YJzJO6xthbi7oC
OKZGXbSzcsEkY6UwL/mjRNP3NKRez3VoG+fgps2b09wQXq3GvraTSr+RAMWtYvQtJpQDCYd11u0n
prL1mBOU6yWJy4MqZHRgZoKhCIye6qIpsioZ2VBhrhZy3OhCNU6acxxSspt6s1UClqZVKTvx2PXb
dnkf1GQCHVzaFw+2S7qbqdHyrEGQvQE4uqAKncIBjcXpixpXcqNcoLugXHFXbKH/znknK7Fg28ND
E4tB0dZl6ftHtlZWIUAktBChOFobt7wSU97dFJOH1Y2aimOBdusZaXRU93O6VbbT5a1A7/BeSUZ3
quyjU8S6/ia0gdwUjLLXLoXaG0AHW1kLfe1168+2XcxzhHNS/fUnhVvNM1uboorKv75V+cZhEglz
Jl922Q6vA3+3c9OXv96gsjo6qWWjuyJ5fwLJwu9pmSSq//a7UGgBLoGRC8ZPw5m3cnkpViwJYm/z
4MAdQsPTDnU7aRipeecOlmX4fSaEA3od5TGdBbxzdUnPqJxHwGlr8mByH/bFgN3TQTYUgn7Z16JZ
++9//X1VZvBczbPhKCw+ERle3v+1hmj5Ly/RMrpzMbF2ueNDCkdaHL1f3KbFnaQt/bX0LnrETGX/
3eaD3Nlp67+LmU5fJCYhfiyjH3djDm5iVfgVoQ8TBl9FTJYzEKDyJcf4x/O0SfLW6RbNJnB+qh7T
Tyi8ZXEbYvB2x6QIf7pA+J1A4xQjcFtZx5MsdfGZpmlJ8jOkGBb0f7HGWZK8Z5Nq8Beoluq+RSsg
irmq0PhKWjTI9OwuLIrtVOk8FWeCYuTFdim9LHAtPbqQPTQqekbj8WnN5GmRdNupIuzbNByTwZ5l
Ph+SeT3B6fyHLgpVRz1nu4JbeYly4HGtLh4CNdjoRfyp4Ntn35WqpsIADc3QvdrG2B4B5yI19zM2
E3qzh25yU1VyKw5sTvW+UQVFOxMtnQJG57DvKaMKvFF2YykILfD0hMOR72idyRyNLJ7y05Rhi9uQ
jXG9Wvc9N3FSL/PkqyasbxAq7rD+6kUkzbd5an6mENXbxZI8x1Mw97hLyhq4gzzFcTIi/w/Y3TlC
8QzsZ++3ArCkE9nrotJll7Sb/bK2QFxyn5ObqfPkaBU4fRIF8DGz7RmQ64rAzYo/S2QP25qfIuC5
I/SGcWV125N1zXyD9s7RNnSHcVC602ssHhJB8judAhkrguO1zbviZh1kVAsB36Qxgw+jbl8bCVCW
hAZ+U8ZeUH9/Nm47agCNVTb47OgKCofJWPzsWLcCsnjHlVQyAXGEGCRhNtqVForbUxfDiDteT9tM
zH5O83EflQvQvQxOYiwUBw7Ijq0+2a19NtzyAT1YeDAuOyVDsZdDizCY5uTio20BhjefcV77I4Zn
sv0c6zNQWMRq1dbQj5Hf+xXwjqWOPsKQgx558E2Ndmn5aQQo+RTbLEAPZoh2shiKZzXlyRFTbfQk
xgZALRm6ZcdH2+1sFOcQXsmZhNZ5XD42nJ6RDRb9ritDAmUQdOyx+drufrPj8FAO8XhArAbBByPa
0SNgpunztLLMgCPWzeeiy8sdElIY2nGFayRbE3fJy+YXutbrfYPuyh1qzaFWgsW7QuvxsYuMqjdj
+DnGJb1vxqkZcOVlbochVXqccgytFsy3QMWkOUxRP72MWkBhOhCldjN0Lr7JUpIjpMCm3ZJOtt5g
JnD2fswuK+39oQM2he5OIc6ptPENzfr8FBCvfi2zAsKX9+QBCtMe25SL27ictgPiYnz2GVvRw17C
UuuWlMBbGIIMhhHpCgQLwAeuwzzZqt7pdcc7EtDDztrytttyvst1PiNXVPpOdWra9UKgEQYQqJJL
ND3L0Akg/MgYswLjZ1rk6zefEFf1Q9Lxmk85f0oiGnZ56re9XAJghlSl+yDn/mhMO2RVC9rcfgaN
v8LUYlpFyNR3zRbWT4Dzy0fd2PcUGvBcJsh9AFf2Jx4sPpXBDXtnEP995LZXv6zHrGGuyiDgeQaO
c6FhZcCT1/U3T8bsV6Hz6EiyHPAPF7tOUHbqerTr0qYJxwVC8LgQAU+AStY45Me4k4q++VPCn3Kf
wTy+wp38xYlg7+KpU49MyLIOUr3BSULsdRstF4mBh5cSKeMOztbdOQNsVFOHBNStc7bvVzyoyOUf
3OhPWzIBm8BVVpVRce/L+amJGCyPEygy41pOIFA04TZpynZ8BFzbAV1ZENXMkn8eSvfSI7W/gC3x
Ky/nn9GQIfdKCd1JoRkw4hiXGU+2zCFcyungk/5HFnoY6/L+ez5suP22Ed6Ks3mYcMYqUTBWrRjK
PymNQTykGjA5LLKkykQ0oEaPYETn8rtRyuT2nQRzlAsQnCUa2reIsRi4UzkUN5wiHisI2yFVTury
nUAxtyocFok4OqG2qziR+gCk63sB1POEhEt+xxAjgmI5XFYN5WnSqvLUsE4/glAR6jkezA0IgxKv
KYHRwFD6yxwtsDOM1udVFtmJGcj6djRPKm/DsGsGdi/T7Hsx2NdesuQQ5WID6j2nNfQ6yMGaJuNV
NAgc+k0/wSBrrCH78v5Sf9MO03adyeZP0Gpd9k6Y3+j0INE10wgdaIBQ8EOXz0mbz4+YoHZwPexA
JNpIouvUFD0229y8AdEmeocECzNqyJaqVYNzI7qJHcscTB9A7D8xziNqkcFsjTG8JzslzdnjqjsN
lLwIRc+UoO3SsBCdHO2yBy8MSE3xdiTtyC9xyfhuULJEFGnh1MmBP2oyJfUw2+0YsIwVrm0q9yjS
+ZmnDNsZGfjOdVv01ACw/hxg21D5Znlc5fwdxubDqwywc3dMP1lC+xfOkuTo2US/oq6yB5BPfxkY
l17QYUIszM0DUImHLVL3Yy6PoUCmJTmkeIFLyLPIxvUcK4hTYuP+EEt3G2FdPzdxBtVoACddD4gX
NlTlRaAlV02NjWuX8nWX/h/Ozmw3cmNL16/S6HtucA4G0N0XSTInKTWXarghSlKZ88zg9PT9ZdmN
baW9S2efGwOFss0kGYxY659WwRyZEXf/zhlMU99IKIHryR6qh8n2BhJ6stZfIiQFuZnr21Guwz4v
1ii0q1hejVFMeaZ9E1WiTkKOZJmX2vgjyrzuGRStDLwylVtbm5w9+1fMYdlEzxaw4U1BmvpudZ3o
NDE4/jqOPD1A+lQAvlHzRDxMl1jnu0lYVUCin3Ob1kneoPBAnYxwYjo5A/ndlWE5J8cySz8p1XCT
sTn7UF/MHVvKFpxtKXddM4O1GXTxfqKvb5Ut1yCbk/F+JmB3N5/7UIoVd7NgoKTxbtWLndgz5ZtJ
goXhEiYoy6TyZ214SUZoXEsgLSIR0Ny5qaOuIc6+T5BWX511gvqBADumTmuz/jExAn18WaYi9tts
zjdwtvrnShPdbmoj8VT0Qr+Px8G+zmQDuDBPGoW5XH3U3+R0Vfn9SO40UjLX2lZm8dlLE4Yi2o0T
kGkkcCG342EavX7jJe3EtuGm7dbFw3DH3aUhxoYbez2nQyprch7XzP7aufa6md08URvV2PKuqqo1
TKXZv9Qwj36VeTz00ojyjaNTiShVQWnAIm+Ye1PsATj1q8rNzjGi9FBUG/LetorxsffMmJ49y8yg
qa3lIaljI6QXzvd15aBgijN1TYs6hLWIxWFMjD5Q3ZQ/1bKsH6xq4Riw2WdPLdTOvkTLcmXVTn6j
Im98W+acfbxskdjkRfxY4rrfFPiXw7m2tS8DdMy+lor0ifNQm1LL2696azdHoWr7W1rp+KREOW0H
mkhKJsl4XsYzbhPokz3DdlTQmkWLm3KqYNEaUVwXi5NdmybAhzmCNBfRskMtsV7bSEl1uPareErW
62gyJ1BwNe+tfB6oEhTzPT0+JZnF/d6ujDh0NLvcNFH8Ws9WH0ZZ9DK2KDaKrjx1tFU9oSi3nZir
e+Eu7m8RKnxYnhihMJXcvdZF6U6kak030PbNt6pyimseSRoIFCw7sZgy0PWkvxcU2XeKJopZmRFi
TcAEX1EUGRunVW6guXwEm8FGESekNGEzo7USLHRpBHriOsGatEu6WcjFfsApNe/HtBLYmozBl045
7WQlNF92rfZFNpHt686aBHUblY/QcbMfJzED1VEaHhvKnC0APjVwZk4D/YxjsrisGX4zbwkpLhdz
3NVWRp7rELU3eaaim1nmvU+hijAEdvBbvfCjYOCyHvyidfdm05YPK+UyUb6G9skdaDuSbh4ChTN+
V527fz1W+lbLOEWXXD/IVh/2/K7kIGdAIjCE4mSPRbeL7SH9rVjT4nuFPm0LKUdIUl32u7Etl699
w6aix7JjYlmFRMg1WwtV6Op995w6D7OmUvvVGby921f1dgGO+VLoagkztJjJJlWD8SaVXj0PXtMj
7kyVfDAaT79t10x/reQATzh6nT8Mwv6hgImCOF/ioM68eaOWrNpKBfJiRoUDMDI3z0BL0Yuqsvom
yobBrwZRw9qhDYwJMX9NYd2t2M5vpjht92roKVgcOdfflnm2H8yZBH97zuavHmJKtgbbexnTNblq
NH3c5xzIpU9en/vQO1r2OPYRm2vdNpAI5wa6WrRjPRsrItIEaWTD4VIndMObuKx0a2PXhnfKcy+9
QjuZvlj5VHTn4yR2IQfL7G7oVqbZwuA3G7dPyeztO3FjuYgjrqZVps0uca0e3YQbauaQB3Yjegt5
QsphkhnjFYrjFsLSM+jB4lbeVnMmHkDR8pOBdP57YSJXQ+VTpptuWjt/TLzxc8mIpYAxjfK1A0t7
smM3upKu0gh/1MytKePpWKcoYJV1/rw1TfuhmhrVmZ7e9W083pmlmI91VIKLwYUysKVlz8vXkyTd
bTeCI15nIo/uNV4bxeYi78y5NAAuXaYVozc+NZEeHdkzy5skN6ywdNr5ls9j2IglHt4kBU5Txy+W
KV+QbD3agKbXWlV9HozoMbVW6pxRHwOErnMgWCZeYr6VpVK+aclvrsrCokCr0lllfAVoWDwNhm1S
3ZiBnotP7tSkPrmOwteXeGsYg7WZbN0KDL6G0FrMwKFA3WhNEvtJYTK1mLRdmLplh/yVrbuZKByX
5jjW8fDIHAKWTZ+fxiQ22e6KdTtmFcN3DNM8tpY5kk2zPMeV+lK3EpGqo8K+Grc1XSYqCn08GQbI
YBSVez7wdUMqU3RqhsEMGLJRXQm9EvvZKBANmxNlGPbVIEbc6ZvZkB1c1x32y9wvu6UjdkSX+bHu
ouFE+5PFnNn2yyiyLMDVPfOtmfdW3U77FqWWPVqpb6ZWvGu61f5B9Gr36Oa9Fq45GunJokFalyLz
LYRB+ylhnohGABsaXscM6ZkIxBUqP02VBFNFXz1tWgd1ppdlXxRxigHSPP0uQwNxSlvtrBhclR16
qpO3zLNPQpmOT2VaGIHRiwgacCo3pDsi13KsYtu6UXI/DqAC+iS0ANHsaY2p1PsCWFapLj7I3q1P
FRjRVnQT/ZFF89zVPHtPd/zONRjc/fPOWA5Pc7U8yIoSOB1ze0M9STXXth1DEphGLRMGNDs6szmd
+Rgpk2HTompupqw+IHv/3PTxaWy0t2aEZ9WY/xbqi0hv9LhHDIS+8TzYyo/1SOxRZ7uBHntUdY73
4rl9RxdSfQG6aX1C1FhdqKcPC0IEv4nO9XhpbusZXHdVZagR7Xw/NhYLYEJzVCFG7mkTfMbOtX6h
jdoml1btbebJu034uH3bbNJwzPLy4KEeHoae2If6C8JSZ7MQzlMvrefndvq5z9I6pC2INi60zxZt
Zr91creFtVgZIZZ2Jzurn2Yn43zrwFory72uZN5trA4mgFiDKWwtMYdrOafM02y2bmGD2iUN864j
ZIpml1tPQuu/Kgn8ZjKtGvGgmDkxUVtgJvGzxZuwTXn9le1Nn/pFpoBWtb4tG/1L5lkxW0s+7l0l
n2qXUqodrPlkJuiUSLLrdtJqrGPjqAfhNrAeczHeYNKMmXnuQmPLek63TrVspTl+GxP56ERAHeiT
d+z0KsgHM2LvbbyDmnP9ibIw26XydUWRDy5XASzr8on68HOczrc0EDVi6Tp5ZJD02wJPc5MbQt8q
st5Otma8iQiBi2wCPWXqPYEpO9mu1X6yVHK0vHnHiVmwp7EkhJFOu+Vc3qNG3BZ28zYO5SGpzU9R
G9lBnesPK7rrYxaX2XVX0rFKIwtMWX138Y1vupJ+xkhHKCuUgoec3O/NEnF8aJVXXa9ZdqT7iY+T
0JudqRmvhdE8xXn6fUyRL8SNZuzzKSv2pSxgiChEr+IhdnYWZRoi87xL6JenfY9TIlzcVd4ulvlm
lWPxiM1jPtRau/hkoDT3lofBg1yLOogTlfg05d19TLjgrqrUV/xBZXo9xVOQJk9s6dOhKKdmYxVq
2ZnYCdH71/G3Zm6MQNUVS1zvM5+664BsnlHdkUYkjzPurKo8FNP6tVTGdR+r7WrN86ad1bHIER0r
FmDqRAiii+zrUtv3PO/DbNmhg/vCYt1trKXVQ9DUXZ+nj3MfBXMGpdeqKrpLE/6lUZVXXdsvgdY3
DzBoD9bcbZWZHBrHC5gIhDKzjUKD0ZybFWX0lR0NQaWSOyWNZy3mU2/mQ54jnlxb9ZYXcx5EmvHS
l/rB4WsYWRq7SWWnRvcOmuk9Gq5V+KNdHgmNODpMWRa2tVllbt7NWW1s4M0UCQ+TF7i6fixqRkrJ
onWfk6764mQD5W/VfG1n7c7JE982+ke7TRa/X43DBMOY0AWG8LfNF33NbpJo3mjlEHBEBXPRfNIT
nDxUsdvKtW4so0FMgcz5oGS03MRRva8HhoQyf88O07KMYFzhsEwtDaZ4fllt5tppnZcfRw1vwDBE
X0hRtzaORgXlFirA1jFtGhX3YbHMX8tEn8J5jU4m7YgzknHQtRF7A99RIQXMLJlOMcTA1mvFMfYS
edX2RkrnZlXiM0CXg0U2SzdVNEy3ntCvmE4AsEsLGZbukG6BEJoviFuGu1nY2VHL0vQkNQa/Fkpk
oKQkLxeWuwM/SQ9JrxHWZxZI/iEMm2cCUqYXu6VgZ+plEbDIq+J76jp04dTVaLmgA9D+h3rfNeFM
KUfk1ZvrjrZfpnEC0UJ8yyxXpOxuD1db6j08HZBSMtoitHgzrpAZFhWL05vSxI6MQPRd6CgQ4hiU
Ih3FY4pEfT/iBCA1Tr3aeQ6iAPkEFrFRKj3wBn2qwRqwXFVBO9Udm4bjHM2pfDBKd4SqwOqrlmc7
qo6tyIeN0vU7V615aIqm8MuofS4SdTeN5icozpxBwfD6mmtnQWvE3aFauyXAIvjaxa1Bw60jcc/c
+knVo0D9mz0Mq3vwImltVWtFPtLfZaPs9d5s1iYsu7FGLogXslgKeHbjK5nOPWqXJvMdQPfe1vN7
hzcqBPmxiDgpXGOxWyA8Nx7Aq5XI3i+LKA9mL7rBE/AgKsCIXuANwI6w4fTZj0mhI9chU0U533rP
+KbGufA7uMJwbNKz92V4jmv1KvUhaCMJReI64WjHKevYusP60GzrgjGmRaG/kvdd7jUXM4At4N1E
nghKBzMcvbUNVFFcdcMYxGpyD7XIvmo1JENOcq8YhptOm6ydnbTGdu3bBy8yaKWdh8EV3W08izno
otm97mpbBdEAbD2WnMpsn9bRq4QvprgO4JaT4zCm9hbFX42ri7IdWhyQPKIJFW5d+l3sPRsy629Q
bTunZEivejwHIVLFPVrf24xUMsoJDpqIBqPL8hDlUQgjiZY+tzqQHZjZ3MxuJ12km7rXzU0mmFcx
pWm+VRDxYWJTKORM2eKrW9JD4QFG664pAo22AOXSeO0wJGZcRzfEC3aPeAn8UOjPxCAhPIsbm3/U
ySEdze/WDDxRlyd07WW4mFVx0mO7oACVhW/YNCpisehuSk1UoLM0dhirpgw803oerWYuyrs6bgzr
x2o2URtELaw8mnPy4w5WrUR+NWMMXFBO94V1gmtF0m84Y94desYTGNdt05EGAATRwjB1saZlW6eX
E67r1u6+Z01SgL8P/fo5AYKb73sgomaTAjJOO/5yck4D/WcdYjNakjvO96i77bR6+W3NZ68LodAb
cPiSgVD7snTw2KRRNeIAmqFAar+M21oPMqfTjGtUHRSE7iKSryTUxkTDOLZoHkzILqpp1n2eXs9O
WquHsYskhSsGmyxQaI+qYxUnUm0lNDagvCOV6zdWO+o7LPwdHHK+1rl2FYOpLjfTHHFzRLMDVTmW
3Q9B5mV0C3iSRiOdN93AAKEvVTut+lEyMgcXXDbbxhBS97jebYoognU8leQl4NZfAmw26bgxSk/e
oZLwbmxhvMytc+d16LDtcXT9wq3S3ZD304Nn4fBss6bFGxtFCOBSFX8rs6m503IN/0XHmFnTN3XO
Ul+vDO+AgONhHYXzVMb5l7gTWzdLALaNyDdLNW7j3LrzppIxt4Rfoawh4mnp7HsI8foYa17j+eyG
an22kTF7v41dZ56vP7pXRPR+mhp03FObbLU4ek1sZezKQuzIe941IzVwV1wvTmoEUUaIbJnVKRRH
skKupKCJwtxCSuCeGvnLKmOYg1GSWNO1EjmPGObndsUk3c31VTSYNG+UvVdTuVSbUs7mVekkSSDO
D6lyKgtIu9t1mlUfegTRu8lqXirNu0nQ7NIjtcepocajO8LhXmJv4rNkvJMWs4+6ZtP5esIXMuFU
+RT1ODC12XRPha3bAajkgkQhiw7a2Nmfl1nhr5rWz82Qv9UUHcEwd7usX6O9aJhAHg+SeTSrgwa1
kW/m4mUHVaubGkPCrh6np2RO56sR5Ou+bT0mok8CD2Oqf6uGKvExr3HKWBo4c7c2KK1p0KpNMmY1
04VoaOW6bu0Z/ntOeuZeJHNYoUmjqWohGNrlCBln7YXkEJSL2YS2MS27Ii5cqgSBVzCjU676+R6d
s7txnTL2XVMyq82IYnyiQp7w1D7Yldc8CYldM1Ore49WT+6nNhYBpEn7Gk0FMVQpye+yZVZQbPXG
vh/RbnVdTy+RwcAmHZ4ei7vHf2URLYU498DXDp7qeVcpIpm3FkIA0H5lEs40rbeeueh+lWMEiBzN
3ExR/jV36T/7lKOtNrPHPBtnv8QvF0KvPq5zWZ5kHkHXypZqUKhBBk6Zzc+1bZUUM2ifjhDZakFB
wbPfYP/Aa0PW1fod2Zf5UsjCqe8HSXNogtYb26rAgXDnLXXWbwc90Y9OVjYvKznO6EhGbvTaLkBK
fa2wP+epkcIc1s0nFGvOFWJGhXcW4lKt3XE9b1mboY+wZHpNBc1VXRfIAP1WB3NpJNlg07m4MXpt
3VNzZM+ofEmenJOJAJVoPrKBUVh7UZH7XcM6CKuomxK/UwZVV19NjX40TEZqb6xBzd4bTR8eplE5
JB3OUXXdyTyo7XY6znFtP2iO2x89VZrBnGjunSznZQvXkN0MS1I9JE31yjBD88RHXPl5WWj3DC+/
NxljdegY8vMI3YGwv/jhdJkXEM2ElhefQL3a9n2j0NMHqRFpwerGWYS2J1mHKzSz3xip9wlGUQUL
sdeq1bVDFtEim2n6MOcQdPYCNsU5vPdaS/tRtWgHain8fql3mVnV/tyu04EdYus46IM8PpKwZMql
YpHndmA4kcHJ7OanWOiPo4Sz0zEiw2g1G9Oerhp7MA+mpfV+pEvTH9Npu3o5z36a+vRO6PZIOV/B
Mw6JwO9TxoED8f/JbAZxE7ulYPQQ5gG/zjrdFwzhORhJvmz6xOw+rVn+bHm4/CbVvtEADQ9I61Av
1NNjwra7oqea5x+usJ8AiNKtgkeBgX+ISz3xo04K6u/piRI0w6PIPoGBftqS6fR5laUEni2mY9Tr
vBpjgOueXHxncjN1k47EZpnlkF3HjuPgI5/EJwvj6amYnGKLQCHdzeiiM/Q9iyzXkGZ5w7XBt7xs
BQdXbh2W6GaHa5FgJN2ahvaidM8NwYm8g4l/7sZTi81XxwqLDPQnE+47H52Wvukzx91bsP7Txh0W
pmiuuXGz1sO33GmnEwkA+a7I+iXEEmpfQTL2N3hu7LNf5q1iPQYNTpurtkOOuimr+IebpCiA2nAa
5i2IPhkLfGmyfZywb23rOOFob8droYnAkGOyLy2EGtawGhTjmCpqS09Z6mZP/SORXLjMzYBo6FH0
QKkfpTL2CqrNXIYiwKfi4+/1uAPjUcbDDXPQr0sTPSuur3HblDHCWexJWIdtocJ4lc11lnUaspws
2TgokAJG6cCSxpNBrEhUb9rUi/Y9PtK9AnjjfhF0pXJ5Lo2h9gvi7fKMp5T3aYxcNyNpYM4etF57
ZijEAm+Fnl86BGsN07Jy1Dt3NZ6cq6Jy4Kpgwknz6q+0fKrwgzd7KDhc7gYleV0DVFrYFhE1eF8L
HKggKNqrZSyPa6NMTLkxcxrwukxTpm210VnrzbLSHjoeVirA58O0ih8GThfPN9xxYIxmyuIy1vVQ
8bBOTIGq6ED+fXn7vxStv5O23zY/qseh+/FjOH1v/uudnv1/3v+x//3P8Y86+D58f/eHEC/FsNyr
H93y8KNXxfA//8VF/vg3/1//8j9+/Py/PC3Nj//+z9daVcP5/xandfVntfp5ctC/lreHr+r7W91d
/gd/yNuF8w+ocekaVJse0vHzNJw/5O3S/AcWP6AoKFrTdH/+1R/yduMfDK+wOGJtwodtUm3+KW53
/gGN7tjS023XIwDn/2777nfPCk/s98fwx5//o1IU8HDC/X//589Q3H9aWxzGhAidXyVty0QwLy5j
tTXsewn2nDNwXHOg5k+k0fhd+Vvl2PtilgfczwrmqHouxLUnxtCghx/m+tBqaoepc8f+GBJu8oHj
hqf7p+Sv869ijoFlGRL5h7A51t6r7Yt6jjxgbhmyXzX+OOfsvf0gwz6xVJi6Uvt94f7Lx/AzD+3d
Y/B0HZmdPD8JBIiXeZ7RamejbuFzS9ei17DDVk55M7iri4cS2t0CXbSx6U2w18yR05Elb+IcgV5v
ZECxRtTzyc5xW9yodUmJfI4jwFxdOX22mfReuzfaZPjc5mh8Q8JEvHxjkanQgJfZ5pcGSQtO3TE5
d0gD0l4l5niHwWtpgpFcteyx6iUG4tLE7gRCmrYRU2wwTIQ9ygsDbQss5M6ddDg8/EWpd7Ta89ss
mMsxbpzVHB4QOwjDrwE2t81sjM4uXb0YPdKSOUGhqcLeFqTebFF56O6mbiz32NZFNe3S1mmdzQwh
9zlGtA10ayeGG1RZRRJEMU7qa2u7yJIzSLMtEk9M1rVhFn2QNDTR6JxsFCyVM0s0BhIS2pdx3IKW
GeWKsHesq2GL2MB1gGOW9dWLWvAQGfUtIo24cdDB0vZBqlp9nQdVPC23veWh3HUpG3HrQrYB72lF
DZThiXII406SrlAlGupZpVEEbXS9cD4RPtMt/lx77jN+3IrAfnRKw54uN7sxNHP8KAD/nM91sZg8
z5S4UlxDp+K5MFWBhNqjnk8WnJbQ792ipZ2uNcPW/KiYm0O2JuqYaCBvwdSMy0ejA/56dePseNHh
u3R2m8v0sN6kDkC3YRCaIgCEi3RAh6ypVlsOmLCqp6GuQEAizH7zZqY07rd/2vr+bks5396fbt8R
pm17Bi+GeFZ2L/Py9vtF68C8dIimyXpSedvfZUk/BYsqu2s1quqAx6DaRkaKkSVKvWsUfxOROhhM
1iKJgwTFl//r3/Te3uYwRdFgG+EXSdNGJHs5EkJobpMuesYcaSMqTtLu1C2MT/fp/+MqLvQoBaYw
XPPCIxTPsZlBDhuBaRFgs6QVRtBo/SiQ8udY+nfP17HQjxoe9+Fa2KUuLtNm+hAR9WqgNsm9Ozl6
zoPqBvuHgTxLrZ59Ixf5hT3ZDvAU9j5C6eSD7VlevuGLX8CB9mfbJZr0mqhKyOARTO+4Nq5GNIT9
rU1aOuShaRsS5OPlbancNPHPuRwfBF5fLHFe5/sncLHCyC8HR59zA8GU8RuC2yao+2H0M9id2m2F
P8UIkLN2qT7Ikr44ln5e1/Q83ZCuZXAaXFwXeBc3ua2dafI23kZ2ibUJPvhOzH1xBGNzX369oH7m
g1++asvGGueYBktKXLzqtNbKCDGlDsOE0FNjP0Fm3JifEK7qvilm7MfI8SEfNYxQhjP/WOhkHp0i
nv+9sT3nL8iSJgpm06Ea4Tu6OJFN22pUxdcedFMhXmxGKt8mhl5+8J2+HzDxx1W4X0fweNmjLoJF
JwLBrLoZjSCz9expkAvVaj6LJydZETRip+OcTIro3wrQPF8VNAdklQYXzNW6zJ5De0FgTsNychpk
/lmi8nAd0/GDe3sfNvf7VRhmxZdrGud/XgTK1riBF16nHtiiT7ZzObegQuyIJPIUX3+9bv66Tm3d
laa0PI4fkwyJ99/n6iUUV57UETiN06mSU/1MQIza5I1m43mKsw9S0P/u1gRVmgmOQ1eqn7/XP9mw
mYTrVNWIgBGNY7tzRq2gnJyAVucy+eBSP2dE/OmTYFtm0zsfrgg/qagvZ5EkwkVAlscu6useBW/b
U1OBkjrpCxWT/bDAIxXsAiY0uAENStQBgQb7Zjbj2h8oj15GgoZeirFFD1mKRh/CIW7nuynG9hDm
zaDbpzlFYraJp7O+9tcv5ucIjfe/XljUBOwflPy2uAzVN1a1Mk1+MUPlKv3bBA7U0H87/aeuUpLs
PagxcgDzpLB2KfOFEYzGnn00RDYtPvOtdDRHQ57PgZuu8juYau5t7TzyBr+EXH3q+wKpp1v3ph0Q
7RAh8zaWwvhg979427wB4TiuZdoe6mbpXgYSqHiwRVdnOLKLCL3rsNSw9dm8ZWzxRznsf3Mpl3LC
1QX+YEGv8n5h5bmcDadKLRhRy7s2C6x2KAuWKyIF1MOvX83F1nO+KzY3anyUq3Rel4GxVUvUWedy
WttDYuxWA16NsKWeAjPrYGTRUj6R86Puf33Vi8Lk51XZ5iR3iAQUc/H7G6y8AZu5TnEPHjeccKVJ
YG1khr++ysV5/ftVTOzQnou28S/7QdSUOHxnzyCjqyoA85T7VjNiIA7TwUMBgQRsmzvTek2SvnxS
WIQ/2GD/5vrk2DgGWytuSPtygy05svo6c9h7YpDKzrpqTPuYiPaG2IYfpWKEWuWJZ46Y11/f98U+
eL5vPjVbWDpSMM+7LIWJ+iHSZFqccF2H/sD0qCxEArkCGZOXAlvkfHCf75crwXzEdHNw0UrqzBsX
l/XBhBWPmWyuCICM9b0V9+7JRMN3o9ei+PTrW3u/cP7vUmdg4NyWkiD3fuGsBkOZuXcu1eMqcYCa
0YMuH42Tel9o/XEVik1WjmnyFC/OLFdzusa2IhEksyiyrZkZzlerj6urucwgxkdTqlu3rtYrb2S+
+q/v8Gef8H6v9Ci2UDR7/AKawIvihxBJPW6bEmVhlfYPqL4i6BW5dM8limMsGm6WH4bOGBNfCBuv
Yj6T7jCUxGf5WZSAPOdWX7n7Ye0wk1lMfDqmJLzUu7IrvTCNEaP6Yy/T6mhMZuFczXGBq4BoPDhB
bxhRJOdGhv7p13f110/BY+c0+Q6BWwx5WdGVduvKWKvNEGNsdy2Z3vhoI69HDlHG0PalgQNbMwmW
lmdHcmq7yQdQx2X7wEcBqKIL26Y945u4PKyjFOudKRjLbi15M/q9XbRd2MgBJXRtiBFoxzWmYsNY
2CXaEO+zpL6L/eRTixhj+uAdv1/Fzvm30JkJ47yGeS6X03e6hA5H65AF8beO77XVbxZ2xg8ucrGQ
WMXnXAn2HtpikB3vMsaF4QZDDymlh+SBIiozMfy/EmSO/d8jG8lmvOuq7tLKcMpNMYD9B31OGvpu
0qvkN3duiq/CIOFxI9S8Nih3SCUk/lL0V4lc035rZWllgouROunbyVp87vN8Lfdx7qEF6DI5Vbu1
H5Yfv15HP4cq/fPr+HlTLvCfxy5zriYvH51EGdRUqY1goii3fUxArpkR/2Wo0n1dSYzQCX2bvYe8
Tvi5GraO3VBns9wYazqTRYdPyk4r5972tPyDrekvu6AFbMfz1s8/jrP7vCv/qRrEeo4ZDzt34Im0
DVChIF41gcXuCZJynn/9GN4voPMGxUl93v7ALgWlu/X+WhohZwWaVhHMS3l2q0ZQ8iZK2l9f5S93
dG7BXJ1wAQ5pPpmLbVASVIkLmBwr4DnrOp8nEQKEjTtHFOKD1vbnOKt37/V8LQBh9jtJ1Ih90VsX
aEx1EH4v0FGyrvyqcNDU6DOdU7xKtBGhZwHJ1eOqtrqS5jFhG9zINtc3liIyq81j+4Ou9693T1NE
bSRs49yLXo5BNoeushD6cveavWx7Y3DAR9HleN2HOUQfXMq5eNDC7nTUK1wqTeouXMCKfFz0mLuG
9aPhgu/rvZ9Hm+Cz4bCm7nKMy23Q9LJSRorYkLXSx7tR75Zn/Dnawzov3v3Yxyjdi8r6oED461eL
Hk9SibFodYMm7eIGu6VaEjlmBGfHk0C2mRF3ONvZQa69uY+LCH0xMxE2VrLUoZv2yTUbeX2XuGn3
NuLIIjdSOuPDWrTmv/+SaRZdNklQd/svJz1hhFle5YMIJkKQtg2u7WDu1LTt0kgPf/01XaAaPx+9
Z/6skkBIdbjL9x9tH+crMwWVgEG21BEsXaFDae1bt4yagEQ/SFHPcZ7BN4ptKdriQM2ffo/FxLzG
X/+U96fxH78EsBR/qADhsC5+iU7OSoOvXIBUL8UJJUf+2rvtfFPOXr+3Kn3ZitpsPolJV09Nr6oP
JjD8zRr0ACNpmQEf2MDOu9ufdsocY2QGJusG0tHmq1LTreeZBMFtpoYn/m2F2lslX359y3//9CEy
wSdJVABleX/RQjcIg8F7FxiNO92ubhmHbJ7mbWJjinDbLPS6WvpFK3CP96k1njoyK4rC/feakj+e
/Z9+x0UF61buonn/y96ZLMeNZFn0V9pqjzTMw6J7ASAGjiIliiK1gVESiXlywDF9fR8oq0pkKJJh
Wcu2XlSWZValPAD48Py9+86dSrbuuliC3MNrteb+fdYkrvKNU2m+WEytvB87RC9ZaU9377+HI1uN
SzILlDE3Po+mkrevYS1hZ97UOiFNN+02cQ15M4G8v6IHVP74T4biZsCXXm+xB4t+NrH9SkdmGTTr
EVUci16N6xcO7enE0jr+UL9GOgiZF1DRFTl+J6wKbw4isuGbCsQ4pRq1/dtnIpKHNZQkK6hxcT6Y
u9Im4GLLcAACYd+8QIkL6H2D5q2lp3yjf8Yyb89EFqhBuOqRqSOKO3iBtPWhTChosBqsElZm3Fvn
CHZANVDWuJjtRNAdCQMoKpbh1nLGiBaPKX8EDGgjVZhPOdYce8mGQYJfM9dc8OH2pdjo3wZ0kesC
8raF6K0tTFCaj9rJ2r8/c95eYP9cI8way3NMG6KKdZBYoxUZHuNEKDUC0PQhLlVfPXAWFzbeeluS
cdXfsov613i8Y8MEe2AfWrfEsySalTWP1mpOIIcUQYyuTycC8mPbHskv1h5JPG4hByt/QlTsiGHd
dS0y6AWsv21B+/YOLSiKWGIs5KV6tnv/VR7b6l8PevAqndIs9Vbj0ZZF684RZyrXBpAoX1GFgWwy
jwOvT42r0sSXwkAzdOKkWZfDb1PYIh1LAoTk62FYZw2xWitsqnxJ5N6g5YuzmQP3xEMenZoWtCP0
AVxKvIPgUUmLssGExAmzQoVlVE3Wji5RpK+0Tb3/Oo8+j0MlgLzvmmI+2GnUhGZuCt5OCJuxCdoe
ayu9NLwToxyd/69GOXiexhROLzpGycBi008G08tkFMDyBiLxsT9F+jw6M0n+6R5XCtf5eXa+OpAH
xMa15RAF4UezSG5QbrMxRr3dFc3c7/u8HK9m06Dg/fdfpklRiZQq7SNczd+eRX01llq6NCw7e0l2
Mq6dbdcs6YnD4dgnez3KOnlePVxUDgpKKg5+nDtoWBCQS5UxUc/ef5Zj64wg0liVKZaJ2uXtKN1E
AqZSWGcpeYXz2QHo4oN/Hh+HmYIZiDYEuQbAEZ2etVbTdoU+yBMPeuy8oPZBvhFE6hppHmwwuSAp
BiaXyekV7F5KS7qRadMg1qVvporSeTPpQw1EnG8qm4fWcpYntB7qTCLE1k5sd0cWpWe6JvlAZjJf
+CDSKLzMiIaycsNpjOWFxAsH8V6SB5Wrmffvv/wj89cjpCK9xEGpuYdBDd5SAkRGzVB6XD3S/U1z
FImVrqubr3BQ1G1Bn/z2/TGPTCvGtLgVW9xo0CUdfvBZUYqZMenJXsIkAwChWvqp6tnRUXRWByU6
2ucPp5Uz2MuCFZIbyq6qILLVLwa8hBPr8FhsTKnVo8TJyUS/48HkTbsp7os6dtEATvl9v6QiopVR
wYRj6VboYNyrNJvolfmkFNTWQAZBs9k0ixWr3NAdco7vv9uj3/PV7zmYyEVnyBlGFvdhzCloWFBd
sPRs/Y+LI/UP1Azy2zGjZ/z9UY++a/RgrspZxe3o4C1wJaHfbmBU5Kz5laKnSDyTk7Xto6NYKndg
3Vp7Sw+Cuk5fUlkqGot0nPLdgt/VNS2W3TUN5ctlo/SQhrAJ2iETpt2E0wwKRBwgNqavq9HnM4yK
QKYqbXsqpXRkA/Oob3ko8lR+nXWQUoKP7yjEc05ozXCN9WaInhelcTZ577Uh7SYZyl9DoNB1QSz1
E3yk99/+QYXzZxDGsaoSfREdoQA8iFR6u09o7SK1TziNgkTa2DTgHaVcc1t2r9NCWW1oTPYy6F/A
iaiBWrhRCGnPd8toms+diB4dp4gC+u/Ms9aLsy041uxDaqf0vSduNJzIahz7kgj2KLGwhUDdPfiS
s1UobknjdIjsBehd7CRnahTZJ7bRY2uBP5yghs+DvuhglDbBjUdVEaQLMAswskZl8j0nGreaEYMF
NFA1+66EYnti3N+3b5N5sKYzSTK6xs+Uzqtjs4JolwHoc0NXa8AJoPLZCKw3t1nfxOH7n379sm+D
RIYyqJGxv3HDOKwOj1mjSA/JW6iOVXnTjZi30Og+QEhI2OzLDeZj2aXEnav86uQwx07MvN+/I8aJ
5EIQMPG1PPMgQPAor+rY2rEirXSE4uRkHwV5qb+daWKUVZ9AGZyt6jAb30gL3w8vp6YkJBn4CgyA
tQzP8HOnE1qBY69T52k4D39WWA+ex0Vs53WSkRBtNmdOZuifVbkYW6OBaUOfj2xf0IxvRsUybt7/
kEfyfDzk6g5HtYEk9W9ymT43aVYjz8f1QgMwOtHVuzYH7AwQBA/RGLc7uuIbmvGcbjukbICCItQF
a1rbZPQWZArkDauJxhP15iOh0Xq7I2RfFUywNw52t76zRnRpA2kPmFJ0OGud/slGD3lH0t7EgqGJ
S/QHWvF9xtyKhvbeRUO4uMzBYJqUuA1KW85/Ow3GbzK5SPy842o/NcqvVlgagbuwvdkJmZX1dZH1
Ee22w/JDM+ES0hWyFH5bxqeUJMfWNXyNn9JAj6znwdkqdHgzg2kRqC7lGMS6VW25bvygH8g9sYP8
TKm9WdeWirjAZioQm+msorchkoi0zgPRqYSt6hbnLoJdvzGm+OMM4eIyddNMwp8b9a9F35VbmVly
V1euSSoUMJG+lM13fLmSH2hY6CZWprb2iw642vtT9rfFv/5GJgayIIoKyBEOfuNYuQlcMiWUskDu
nHifl+GkFfhvZ+vBIAezL4pxU2hQq4UtHls3kq7N75GIoqcut5eeLqc0wY7ETqYXyfM/zPrS7d5/
yt+2hPUHcC0hvNNYn4cZ16zHlqxnm6VlU1m7ic5zfChptTYuhTVc9Kb10erEieNxDZd++/o2ISWn
B+l/4+DNjq3ZJLaSKqFrU+n1x5jeI7eyBbevdpdCsHt4/xkPKrwEEOtDUjlfoxdNh4nz9lNaCko+
emmi0FFlRA91bIVZ500FpCtTvExD2X6r6JhG5FYOEKXR09nlqZv7zyTOb0/96kccfOpSoB0osGEK
FZmkAjJkZsAEneObDJ5vA3+yxtmNaeZH9mycD3hZ7pW2GPau04831uK2sBFSSEF2rZwpnbPssQV0
PmIdZXFwpNFFJQbLt4bBwHe0gGCemTqUInXlzEgZimV0wf51dMU07ef33+/RlUIosIpKdC656xx7
tV1RBYvJjLJSqmoyz/GH+UjZvti/P8hvu9P6DV8NcnBpnFinSWzhfpGidvUTDgxqfqp1LRvZfHp/
qGPzE7KOzX9WDd/hRjg75jDFCogcXS+SaFMtzQo2bl11R2+S+gU/PePl/RF/X4WYKZDncDlUCP0P
PZyxP2jbOms9qOdKAqodXoYSF3RjLqXYrdaU/tK0d2arZl/eH/j3/YeBERy4bHFsAc7BpBQo3/vO
KT163HXzefQ4DUN0QOYnYD4q+K60uksqo3jQ8bTawVPW798f//evyvhoeSmPAwXSDqfOola5CyjQ
C5F9lV+wbFjphahUdizAk+KKo4NxsrmYTuJ7q63/+6t5mkd9PBSz8MLB8+ot3abYRoHv7G+UGfbZ
+w/2W3BOBoAb87/HWufYq7GUbgZjmPBFqyjqLjS3mK+cziluiylOUyhJWcHHtcoTZxb1cP7cw13G
9cg+eC66UIo5b8cdtXKm3WGIN4nRw4FF8aAFMRa8cpM5jaoGqxfibe00uPjG2gT20+oneHfpCMjC
bXUbuLKr0NhDW6Nt7SrZpAbtJmrxhS+YfCG1dFNHhgeBmDKKuUm6RFh+khv4OHpR3aK5qpU53URp
bT4kUnrJbjJq2urwtxM3rRoZpl8p2nhrwlr5IOHepH6mlkLSdKuwrL1OKfKw7dzBBlGWIz6WpYEK
pVGRzPgQPYwftC5MLxUS+kts6zpvkzsi+zL1K0anolJKqnxazE9GM+MGNzl0CcbN3N5buaNeRZBM
KiDtHsRW6BH8Fdg7ZaEZz60iqFCPf1/6Cf6EZfcgk+mmsaHUwM2Yzh11GHq/j8RMi3I9NhMJZVB1
+GzSbo6VHRy6xIYqc6mgtqDDH0bCN8924zi0QVOdoVCQXyYUx9mmb2B5hTbWGsktFiF04LtZ7t7l
xixy4F0jPaIBaQh3GALLVfYr1p7SeyUFMr2G7cDRP2vdrEG/c3i+EodmtHTtGFhlE31OY4OMPdSW
+g4LAdelHdjpsRPu2xGCMuT7FhgPliDFhmZez4AnDPsktGwJ7TkuEhL/Sqs6T/2U5F8FmOosyFSv
LQKjMCfo/BGkDNzF8hF8gTVxd15g4axg/3R6HtCt3TYUdZ+TMXdWvgjGZdC+YjzUXNoBlvvOpdd0
a1dtlO8724TItCxq3/jTRHElbDSc2unudon92rkbPmk4QJAAhpQjwqbDks/X8xa6cGGIftk4K2P3
nAAcvyQqw6DnGqgAYAESI1YQs2mIQHr8Vl6gKmX+ZA0aaSkzFjdkqAQJwNyBMjoSfyhbqJ49U90Y
7GvXWhagzVIF4pvUdA6LhjJMXdgdnWQJ1oKk3gH3zAYY7dbIgEFpSeTcDEjXwFTWUwUsZDZUcEZW
idNjFRNjDEIvPhCjure4LTSfKOzD5lrauiF1p1fazQwqARWzPgmgc4Y1DpdtVHcwix1F48+nIA/V
ADdIzCIj3DY2NM+qjzqL7TMGQPgjYKMNqWmJbYFzgqoOPkBvU4QEWdM3an3DE7aN/EFU1OjUU8p8
MWhoGxbwYrH6iVqm/tUipZT42ZDTsD/LRdxVRWdNGzLKg4lmMLLtUJcpMDCJLQ9LPHPT596I5vNs
IG1LfJEmN5GpT/25oZXlea40bOAd5ysGJBZOlLBFFYBaRHcZFcoYtXbrYHBw6Xbm9FERivN1wZTn
xuqcPtmD46ANEOyOFZaRC9Uq4aoDsywDS4RrpPN9BM5mMP9GXOwUxQY3gBoMO1l3pvMnKKkJLuR4
ExPktWrgFT5Xhvnc9vlS3Aw4e6dwSjNl3NvqrLl+wcUQUzt9qgEwibx6bPWmegQCYdx3SjIDmGkF
FBGns7yvbhaP9BRjmd1CwoghnpblCJu/T/MK6KvSxKNfQ1CGV28kO8K78c6ecn3fWYlCM6QHc6hZ
zmVepN9weAY5ruVF9pBYKuD/pMkFG7BliW8l/eAw0BBvBr1r9w9Y59ra3rYwiF03BkAsucyTz2ps
25/1TObdFiT+1IXzmJbTI5knYwqHybTyzZwm+u2URsO0Y1EAsvFSQ5XfU9EWelDOCKyhkKSdc5HG
eEifRSYNPpRvye5AZZioX2M9sLK1sfVUggb/RXszx0WebulyqoGR95N6vibtCt8m86rs+F3q18bM
F7mfzbrED7JQ+pQ0EbcYP7MHdQ6dzkSMhgUKCDEbAOEQVioEP4BLvfN1ADV2bwLxwbWxS6IoaAY4
XUCTVIUcJ74GKr5zWL8EDdJcC78BZ9y5mZ0BBxyzXO412Ov3ujLIaNfUtijPYDXJBiqCSlSNRDni
r7BmnK1UoxLDYntSdknSqS+6WLvzTPw45GUB6FYAfiSsDGRnjvgO9UpX3TgAb/J9AVPJ89Meohnc
CRSTZNhQitJYtgKBXBi3X3KzoYg7cp9S96A+6vSzQStp+QO3p3EMIa8AJiztrrnQpDfugDTbn1Us
WB9MIgNjww4Kkzk1ovSLbYAxI91FD8M1pq9GvcnNqsq+Rcpqd6TpNCUjMvAkr1AW5DtphVf9fGmk
FzhOojwNSod7/KiQ3wiLPBNTuMAi/IrMa7peQOTkH5naYw1Ms9H4panyXZimlGeGjOonlTR7HtCv
u2BLZ0cxe4fXe4txjkk4h0BdKT1OHo43mtsRbYq1QXtHRT4Xos831mzPX8BoAp4zoqgJ4jRnn1CI
Q55ceCmXZpoL3a/ykqNdNXvzDlKr8tB25sC935hWOGU3GANuFCA3gwyS/xd4a1qMt0NXfS5RwOhh
Ww/ai9IO/fNoLPMjXccjC681swsnEg4hQzU7g+8tpsPqUtTmYhFkY7dVVM/xrnDS4syyOr7ZVFXm
DdmY4qvuJPo1iCGomfNc1/1nQ2TpVV8thlit/9rrjv9XhGltg3+WijPLt8TQEkg1WVVawTwPC029
bjY8w2HisIajaV9mIJi/ylpIxZ9UDQQo9zraeN16si76yuv6szRd2n5nNrkCl6CodKQjcnJEgC8F
+yeUGwuuS5WbtyaWOp+iClOdndOkboN76E/83tjMgjBOgtWgZYdABJU41k5CjnPvE3xXSTjTfxUF
tjLMT3lfVbANsxIuyMB7uVKcevJAd9B5TcM2iKsVTX4e6QJjQKN8NgYoPUGDscNVYSRZHiKp8a3R
pkc4ZQpx2pCIGnZJX8NwcJvW3aremD3WrMceRAVuIGElGrlAJ4fPjS8WixAqVfck5tWpdSANYG3A
X7rnVW3UvS8UlRZJDQnaUzVhfWRgtxVDES79EsbhDjsNtftWTlioA//D0yIw3TIi9w/niPZO23Gt
oGw7QLn94izn4DpWGNaijBeCa/c1uv4qx5rWMT8WUPzIVYKysS2Tpy7zjPDYbHWOklFvCtrrhprj
u46gfCB9VEaM1aemAqdbx9OFm7lqhE0Y3agbCGqa9Nn5YSpyxXE2bVm3PWzZtP1hlpN8cdWWiAjj
NmA9CPFxXxADuusCrxbIIr2rlOBZPGEEQl8wnILd7IGVA6uJMURrxTKg7xEqNZEv25lHxRoKv4FT
HjayBm7XtAXq9eb9+8vvd3quoqRmVkYD/YCHxag2XxZ7SnB6MLPUuTDVyr7ExaQ4e3+UI/deogCD
chc8B6pe623m1S1pJMPmLvoQhYUH3wh6LR3QiYnKMx0Xe32uMt6VeIZwsBJvn8go/K4stnjGV6Mf
3JVyhQCuqK0onD09u+4Kt3OCoerbO8jUl3qLNVFVtM3Z3CXOp6Ysyh+5A0vMRv97LjQvubC69lSl
8cgV1fQoAXB/08hYHWZ+nQlMHAhBLzT1og9GNZMf2YsI16u5PfHujfVu//aqyLWbfiDiOJqn6aY9
ePmNJN3qxlGYy0iaQZ62+XOuSIQklODMaxxjPIzNpWpfWryoZWP34ydFxYnU74yO+0eqieGrwt/f
FXGZn4PaKt0QLz/gL11viQcdO2ojjCwsHjFLGcyndCHBHEDbjPot5Xj9GosaLBBpqRDjBoiR+Ij8
CaYzguGnLh6UBcpOUdfbEoNw069LcNpVn3X/wVSn+WRtg0AfYFLXevsecDoQIyVewFm20DdFnrcb
BcDGiQV19MtSQie7g+CR3OfbUTwY06ZIST6Y2YQHS02tkuD1Izw84b+/qH5PAfBdX410kCmrS5Gg
Wyb1wKeb9okDMdXFmwtJIkZgcBLpFErwxnl/0N9zZmsGi9o1OSTaOFcz09cr2ZJjlDSF9MJ5EVo4
w+QPwSklzaUWRac6do7tGlTkgMFQNlt7ht6OhUNjKqqVFpEJz2Vp1Pl+QtN+HwmtjwJTr62rtrJH
jAR0juT3n/NILpmeb8LLtenTdOxDtXC7DMsY9WoUrg0fO82W5pmpLRqeK6Z1ZXsSNLAWZdfc0xMz
wJjRuO6knfxdWSJNQmRadcASmrkWrt6+gdGOuDvoZNANfXTu26KU2IGmw5+FyRUuBBPo5s+94E84
zveaKAEsbH/wt//zf5NetOo4/5petBXP1ffkv3YyfaqeXjOM1n/tXxa94IiQxMHXMumTZc5zgP6T
YWSZfyDh4PTkaEE1YVgswH8yjKw/yO06xtojvLJ11LVLsatln/z3P/Q/oNWRmaTzi4oToijt72CM
/tT//NrdAa3QRUb6mu5WhHuwkQ52gbbXSJdUI60pMWb0Z1IBexPMoPgyrnU5F/tZJ5QKaPSDWDum
7fhoiMTE2LXPa9rAiE+CeuJOGfbkKlScC9QSLjCeJDvLnTVzS7ke8mjW9+Wmt5YRjJzemptOzC73
IwyexoB0mP2UzGSa/F4k8QfRKXW6pR2WGzIWFooMIh2rLt+AwQVaG0vMM2TN3YvnduX9gIds7WdR
01v7xYnw3xkEURXGejJSd+bcKc1OQGXMgy6CH/1JIhA5H7uhmwJevngElJVAactc+7bFcuXWjvOh
3JdwDX/kytx+hJaeP3paPIwraKh9iPWVNYexY6ZcO9U47UfVgLCMvcf8XOq1quN2VzvfZa0nDz1Q
kY+Q/cs5LGtCgkvYyYoB6bJaoqDuLPMzOcYhD0wiDEL4USl/aHpkl/fYwdruPbkwjTyRQivjxtUG
426oSkLh2HFIOqqLBeYSaWLB9d+eQJTJWQEx5dKknd6o4Mhz6PnoLn36uyRfMRkmg+sqtoBYTSZl
ybvOF7GTlUhBcoPXPzd1t/2hq+QZMIcwMpzunNkFWpVR6fPzSOiryG/BQ0quSUIt6zp5TgMUxAzZ
FEt5DttwjMHfyhYr2ZIWWFBMVv6haoaOz6nbZRO2ZYVtJS6m/Y8EHClUm5yEwxkCWPEwq4r7VOmj
+cNOqq70yRgAhM6U+Euhcm2H4F6V7UZvTHyFJtgsADNLTzrc8seuw8uKDM0VRGTzOYaQWH7IuSZq
2yRVEG34Qzlln3vCERP0KKY45Lcw0vB1ubaJAlvBLYR2sMpPyX4Z2w4nTfuj4zSCpAAGv2f0aK+5
VRDJWWiTvy1xK2zj5I5mfu5xBDgz1nttwzoLBgtZpKjU0iR4hzOu1+iGuCJMaRcinxQPRCcatXmB
5E2UtntbJwTtW2NYivJWQxlDKturR+XMxPbwRfR4t50XEPaSpx48uMsiiAzngvKSiKFpc46FuG4D
y1qKyo62VVkq3G67ocFadJkqmztUQaJUK5Le82ECRn3Qdm3RoBaP42y3xHX6QMyePLekzFBW2k6j
YTOgcnUXBq4MfCuj3k9WXN3SDmxOW4NIl9mUM9/D1DGXHpgOQcymmSrXCLnqDUmoDJ75ogCiapgl
/dqlk7l6R/t8Uj05GsQrfzQN8QnQk6n4iSGgRZhK4S4BKAezvcKBrp82OnlqLVRiNSn9odbl+QjT
FihiaeNbojdqup+UqtxNmdWIELz2cLvAtX/AuQQmoSh69xqSeURO0dP6O+yTkjKkmSW/i5HQ5P6g
Y8oHZ9L72PSFfqNCXrrKjMUIihjwe8jPSWSIKrVuQ0H2zg5aUlmSRdvaX9kh0y9e301PkTW77plL
gbUI2Knb0jemFGJWlEfVB9IdOBjZo87ajKtsvJmLBsVhqUkskco5zyuf9DHF10WxYCoP5ejiR6nn
clozBc4+XnBB9BO4ytN5EclpwD9URsz6wcVCEX9SEhY/T6//P8f/4XCqvXOOPxU5KL4f/3XWrf/V
vTnK+Tf/dZQ7f0ASWpv5kSSsx/Wvo9zW/lijWaJpwk2Edqs08Z9HuWJpUAdx2qbjh/ZUh3P732c5
RZ4/oF4BliAuoDPa1PW/c5gfyGUUyqP0hiDSOAjzBLk2hNJ5sc8n68OULPgR9HmKuUtKW1EvjK9q
lyufHaOYHtKcraFO8ZMsG83Gn2+aYfTO3o7eWdwd1Ei7B455qufpQJr565cdKCoSJVOHzjVJiBpJ
eaGbc0MXsIAzQJP/lV7hG64KBBWwklVfG+biU29gCqok2laHYYDwIrKGwFyKOARIp28jqNShUXfa
zqndaVOQMPj46sv/M5R9w3Vcb3G/4qFfv/TglqvWRN89WwN24eiYDCGxXFDAelOVTHDrNJML25xq
XIOTvMB9FBlRj1PeCeHdwa3h1+gHd0vD7SL4rSKnjqcDOHWaEd+d2Nq4LWeKSPoS8xKMEJJxbKiA
jcOFjf1E8P6jv70u/XvsQ/FkXWFebELb2C8oNiu/wdTwNia5fqZYnRVYo6d+TI109vzecU41cLy9
7f4a8+CWCyVdxcZFz/ZNLsvtWErIAC74fVT2P95/qgNQ568hDm5/0FSUUl1GfCm0OLlYmjbB/aKq
70rUvPtsiZJNZuYDYEVI2k5TVhj7DT2m7Mt1Xow/G0tDz6wmsNndt6q1zW2d6jLQFC068dF/cueO
TLnDfn/U/3XVYfK61/NsCqouzTa2W3fbgvzD3kDzcA6vOD+PPXDsDlq/O/pgsk2std6mliqa7iju
fLT9zg47weRcHTX9uiErfGG0zXymdh7l8tbpfCDW/fX7b/Wvvtv6z18l4spuTPvCtar9Ek1lkHkW
aqMpG3ZV43x6f4SfLRfH3gq77OshyDnEhUk+dk/vZQHsxgCPXlHhtooGCjzhk09Tc72jaFHTgj6L
M2jp5flQ4sWtTlK7dQVdKolIrA91zomsJEP+pcehbx83idw7GVDmgU6bIFrQkhpIsDfTVIMkSDTy
yZ3UNnkxBy1lyk0ZRfp26JfqgoJDewYWIgsbi0cWFEovzNjEciWvGyx6ufEB37rCztLdjrEw/pby
99cUPtjXs9laMkAR9R79AczvJqX93QZlqjazs33/df/VzqMe7NCtcADazxOv2wHlTu+RGg7s1UFf
yWs0rV/GSDxCdqrC0XBa34UwfeJDHyhrfz3dwY7bKJGEW2DW+zy1JW44VmbiikAig/tPMjyXA77L
3FgKxwaIMedmIBvN23Ue2DG/tSdL3S84TtZ/BkFvchlvDoD1gY/Nu4MtGAUM7o21xcsGnXM5Ljkc
aa/Da2WeLYdClnleuXFBz8BKc8UcaKNoeU4TZjvtsT86hQ086Kj511uhi+Ht9B8qi+WuavUePUe6
r3QItzmNwtiqRJ9bYyTGXq9Bs9oTOo+Q3hdyWzvXXeSJ02BNxP3+GiCSvB2f5J2pcLkt9rgk4KTM
pSzERr29qFDgEp7Cvnp/4h3fSX5iml8v82h2WVnAgvZDNpW7brYx0o1oFFG19u79Ed7mOX+9yfUJ
X+1VWE97C5SCfJ/3MgsxfkfNmYNGbi1NnqHKQDCOBufL+4MhTP6LF3e4NU6ZrNClVXtaFecfJAWB
uqECmc8pHineFqVE1UE7x5XclwKbniJWsbjvZTShkjI90vguF/lNbjfCRriZX0Gl4e2kPQ0hxeDm
V1Mh7Jwb1ax+R8sRPbVlpEk0E0b2mM+dfEzwfMV0rq+3Fq0vAmcn0rc+vYYk2sfewZN3rhIvx289
dW6wGxAZNgKYV+IH6QwqxHz9qpPDfG1EhS43C0nas2LuXOIPrBmXTVFGjusjxEPUZBOi7WzSphoN
VgAAAP6RBBlpoP0QWy4yfGNMsgtcR8lOTHZZWX7V6cqX2RQ5aRulxMPSw0r1cm6n+NEirrhIZTat
nuqVtrHsyTSCDK8ND7W30D1fZmNm48zqtPYGD4Z4a0wYUO70pLbvgLdgkDJX9fKiRJnyfcxSb6NH
imvt4Zgat63LJRe8s2Jeisz27uaOpryNZkZpw6Bzhc53KHUTgZ8UD1zERsAiCY/nA1NexKZ0DWFd
zlBUDKXnH3Kf30ujOC9U+Ml+NaUamRTQqUOg6TJ7ysiH3BlpmX/IuYSftRUKWyvWSdj0wuLL04GD
2cBQNMnMNdsc0303d+Rnwd1TSOVSZ+2WvNIebHRkmCeCsM+DUbPzDzatNMo5NcHuubat4oWWFw+b
N6fBZBkZzYYgod5orjWg3UkFvq9t1UdDEFmyzANNTO5d6S58ZQ3/1Y8VtvClb6EhqFFXlPaDsqQ1
Hjidma/aIg+ZsTNo5cNYphXJiyU1tQ2VZwrCiR4r5d6bEuMhm+1hb7i5wLY9y54wa7e/l+hvsPyK
6xnsVa/a34GuLMqWWwsGvBmX7vjWTo2qDbRGqROSEC4Bp57r9Ue6Psr7WAexDMsYv/B93kosZg2t
x3bZTjTrrMoG7yxXQBds01EwH0XePqSIFT911uzhi4eNj/DTJqVMaLsjL2ZKVHmLHzkhQyVVtG9u
2umfpAn8KEx73YTpNGPVNTZ4WJZegtJEeN6FJfB3JheARx4Jrd53BbxeN+PyhINXtjx6s9XiZuot
doX/7tR/ahsgnr5lzvg3qbKhHIfN+86cRtnCtfJ6vGOY1gG21Mz1oo9fcOloet+0xjWbp2XWRtR5
jNuKXNq94mnlduowH/sw9pr9CcMa+SBUpek32DcwDZk5OHBMBoe1rRrZbZckaeF3pe19q1lqre8U
wvkUyaZ6UYzO/u7Gg9aHyTxYz+1sIJ3TWolqbWjl8DlTOh0tAvKMb/3Q9UlgdUb1XMdm9jmtuwJN
JIlASdM9lWYfSses+a0mq6eW3vhrCU17tfaRWx1s9Z0t0qbzOxRRZz2m0s0GY5pICyK0Em7nbuKJ
9gS/wQ3uZYqxZMZw3cJ/3GrOY/z1MKktyXxNWdk+Ocwm1Fwl0si9XpfZNh8TowiL2jUeh05OyQYx
8vmIR8hZi9CS9Gemtc3epUS7kvyyad+bhaMHEQYw33JPNBjFdtm8bPQ4Uy6jbgFRwJ5QfozaYmLT
7JtHlM9zea7iy3uVSmM5a2XSQ76DKHRvdhkfXnqze6kBh8cOQrQIqRS0PzKO0mutZfXyIdu91Y6T
7Y94hMnAyykoaYWzhDN2r+wTQOL2w2z2mBRNnvds1WoabcpiVL9Dr2tR9ZuplZ9V3iS/tUSs1dZt
2Dv9BjFLGdiko65mr+6RAtgCkXfeNxnoBSfZRc0qbByVxnxUvb58GoqRzbbodKPEfb5NsSPLc+Zz
NwxRxBbOlhmkrYchppok1iUIJZbh+yfgXxzoP50CXh23/QwjYhLGejXIdHxGqIxGVj7QpYok9/0h
1ivAkdjEPbjSNbOHAJCrKXeBSfeNtKshzvXaiaLZX0Q+7kG84EZYtJeOXe3b1hIBdZm7WpTeRVeg
6BjBTp14T2sgd+whDuKEahjdiv79ak8b1bJRe3W8LmLlCvnxclmC3g9GSr2BLS0+/BDpJ17dzx7k
Y8MeXKsquMlaghX5HpJye48fNw9kKxnbNRZNy0NKlRJbZjWLiQRwCaeDrYhqJI85OtggapUci3nR
oW2J0vyFGkeNdRTRgd/Zg1DQ2wx5yzRfowxl5oxcqmIaLgyrrXczFNWbppyGB+FNtM7pEIVJhjtm
EkGXZP3t1LzjrHKUFh8wHeHSrZY3DfltU4A0mfpuuE0jmd93jkrfzdJK/VSL7F/NWeNtiNiOhiRf
L4j5+xmL4MqIzwraavx6MaLwP5uza7j4allMsuxKdD71nmyuoGo2G/s4m+f9+3/6T3rzsc96cIlK
Fx03PUev9hMucNS4c4peHhl6acUzhaW6+1RYBY5OOjpXUjmUmiNMKqQg3PZwM9zm2EOFriU1PzNr
JPoEbltzydL7ZnC0HZbrJe1EXbr/X/bOpDtOZsva/6XGH3fRN4NvAtmqly3Zsicsy7IDgr4N4NfX
g25TvrneVK5b45p5YJtMICPinLP3s6XjyZBlh4Ohyparxva7O72V9oXX88xv79T22UKObhu/k5zZ
zAhhX7EvSn4FiZa+TdbsXbjKmccdnDxu4S0pTsw6O6SjZd8Ipnh091f9DEzfC7/us/XbyfMuy8XV
8jVX0nKWZEcSGTpxUts5fAMJ3XjsPNFEgNZDSYQ4+2EVHJVPRLMuzPjXx+/EiW7pfwqfk3fCgwFA
oqKeH7Shr4iPmsknDsrkAV1h+tiInoEdvcbn0oBsjvXSuZVN4TwuTdYQ5sSrWcd5sf/4s5yrwU6K
6rIVaexMfXbQODCHfq4zl9IdZFp5pUUEF8IVDuZ/6BHOlvBnHq9/UjrTqPGAILE9DL7F4uYSOo5W
UNtabVx9+vj7nHu8p3o3spbHOO2X/CAHJW+YwpJ6KWGjSNMed+kyG9tOVOtJJuiODSXoPieb5cao
R3P78Sc4s32sk40/1xMvcdoi85v04MxSvwfvE99OqpYvWkOeGoHy3QZzh+DRl8leLmLefXzZ91yj
v1hoTpHQZIPnyLnt9BBL2bwhWofelWKmMRJP1TeDVbi4CsUQN+HYFOqZBNHuR0+rglnEMJMH6taZ
tSbJdeTSeOQRboEOp2nEwRWrYWLpih1QI7hmQRsdGq4zgprpcvGk5YUgSZfDz61tKeNXgoynjLSe
3SVXyFFp1VkxxzS7HC+sEufu8Mkpo7RrWXGExV83TCalZbK2i+u83w6T6gj1aXijUbITaBECNy/f
kk5Wl4AGZ17hVUjy59NdWmxmrrWIQ1C6xTdXTPOW0SQuolrWF9y1Zzp+jIf//RpDWXLOabgGDQlr
N5Mb+ZhnnkaLnP5oZrjdxvSt5KjZ9e9hwCHiTrL8fOEt+utZA5TWf7827RB/npte26dklV91NXKI
GivXLVXP/DyhlT0srjfsmUFYMfHRpphoCMEA4jCN3DFUumDN6ukRiY1FpOZdOcextWmdeTikjip2
EGfEwSpSo44Qx9avme4XL3aaEFw/6Ag9NLNgqtRQErab1J4nxqnoou+b3g36/92S551sMkGvGGmh
oz/EFf99jtB+V3f9cmOhGyVpJZMvTZKLC2fWc/fzZLcBOG3VlV+nB6LIfllW/7hC2qgR5V2ujca+
81X+3Rb/zKs7u8KeW/5OtaC6K4mw8ZlTkRh/Y/jD8EhKJ6qfVeTgmWm9G7oEtF+Q/YgXT3tB/6GH
Az/Wh4/fn3M/j5PtJCOEqCb6ITvYBHtFEt7XNmWouDOLPL0wlTlziVPoVMvcxZ/GMjkwjxuOcWrq
oNHT6jp3i+XCkfDMpuietFgXH0dDPWji0FsFxADV4OdrnOymbo36ODWYGxoyr37+r26Ze7qarYFn
c+CLAwV6F/lKd48BXedITbq3/fgSZw5v7smilXiofhErZIeCpt6DsdTwZErCcHvMVPu4xxf18XXe
NbB/sQedElCCvnEmrWXlIoy3vJb1bEWdW8UbAwnKrtQs7Xbwu+yq04d7g2LiwXOLYusZVf1lKE3j
R6WKnLrX+FVyJg7LCiOp3+tPQsnyMIauFteHPGm6MBHZ1yVN3d3S52LtRBCipwHNmQeR7bS23yfV
qp+qCzLafd2juTRm93gnfkpWN9oIGD4lLIHDWGFA08kQDYeKo+bkJsVjyePdxlnLwQdbxHU2dISX
dCY0ZTf+7vVpsyOps7/wop37uZ7mR/Q5cjxfNzkO+DU9FQgCMsRS5kYu2W8b1Gf+nuhh/dBqKt6N
Ta59E10zRFaR6xcKlHPv+slqWI0YtBfLEIeu8ATWmaX8vJg4Rc1BN3B1YHIMMc6Ovz5+Q07I9f86
+q6JkX/un14Dqq+fM3GAR6/fei4icCsul0Pdte1R4dnd925nct7oTOKExiJMsVNGhYnOMU5dRMET
UbyJFnAuyVpsTa2+swkl33aFvXx3mbesc0K5cczc3FA3Ik3CAXThZ3TuVp0c24MRV7OXDuLgTVO3
tcwSEv1YzniwnK94B9PHJaeL9PGNOvtmnKyk86qoL+pGHMyC4tG25m6v5/386o3zeJ0S4nQ1Evx9
neRJ8lllRYUQTHabJk0vfdt1x/+L3/Iqfv3zScksSFNN7/m2q0KM7EctKlJocBe+3/o9/uq/P1lj
m64NRrwD4iAMOJ6LaaSHalHtFg82DrVp8q5rbTJRmS3y2DoNTkbISxdOWGe2EOdkydVJCoDVQldE
d3J0DcNUbghQSCGYmpcYW2eW3FOqH509aS8zDAhvns0XKzanW9RuPzsfHjngPftSU++dZfFX93H9
jn+0L/yZGDEk7skh81CANME0P1pqKa5V2/cbs4rNvU+Gyk7lCCSJlksfS3PAV+2mdJDcWjIqYn6C
Xlabt6PwrKvZMctN57mXosjO3euTAyU6Y6uffbbrvC3lY2zSczcWM2cs5RhfPn6Xzl3iZAlLZ78a
cJimhx4v/P49VCABcXJvD/YlOOz6Vv7VXT5ZtjqoCjgTUi7Rye7KUwZiHC0LdqZD0LVdpyZxVsaw
ZS5XX9hLz32pk8UG/Wuz1H6fHnh8WNAmM7vile0iG3XrhZPUGQUOSNF/f3dQBovRzgNKVU9Lnuhz
F/sxaM2HvG3raBaatZlxZ37mus2RSXtyMKekiRzhL0iPy2Ez2QYeUW+yowUIz8Yu3SGiXdNv2na6
1I0980M6zWgYggaiSKqldGMxmQbKyaJZevOucpmkeXgu9x+/ROeuc7IexW6jmZ5g/W6N2WGiXkBp
rwIEytTVUVL8h8kb/9oAT+ONAjxQVd04Ke3GYTlSNMlQiwNtS/rgpczBMyu3vX7FP5aEiolrj5Ol
OozEhmyXPrBv+6actx/fqDMv5ilLD1QBAu0iKA8tjucQNJSzjU12CH9mdP+/u8TJmpE1VW/hTi4P
shQM7mBR3EENvkfBqy5sr+e+xMmSIQIyT9o550skgX9fE6AeBVW7PIxjcekpnHuhTpYMLSHIjsgR
8nKauP8Sx3qNBjszjq7e1SF60P748c06cyqxTxYKPno7DZklD4gtP2NHvxOyc0MDJvdmrGPwHeSk
f3ylczftZLkg00ItCl30gVxSoNgloaTSawyGEklw4RLnRBqnnN9emGXv16M8SImYDxJmfKVPqUak
cklukeqQx69zMZNpxTbNDHzGZEFckXvlbUlXuXguP/PwrJPVwE8c2gIlZXRSNfUUqsDvwaM4hvE9
BvhRg1KQ7XE0Yyz6wB5/FF1lfHeGrq6wStvWz37W1FWQOZDtM2oO9HE5ZQQpQcxjPn4W75/kL3ak
d37Qnz9yLXUo7xHuWkMTZrjmP8/2gD6CuEKzzdot6Bc7Qn+4og4qP+qsOYiY1Q+7QAwqtHPH2aDf
mqGu8hgV2HZG6l7zdRCGv+8d2DljEU9bBJgL+A4ltlJIQBxZct2q7qYZiy6sOhwaA8GlOiPZm3EW
7lc38cd9IaxsN4j2mifY7MdewyqZCvNu0ruN0V5aI87syKco3xzYilkbvChoLMyjNCbqlEAivtVb
isXF/K0tNbV7i1Hz4zt+5u0/TVQhVkMLptgWBwdpRFTloCgca+53BuFZFy6Bqvwvjxmnac4DstvE
SpbsgLcj2OBan3e1YMfDJCrgCTLhqeSiULw2y7YqY/ENNG6LZx4yjmku81VuxnkY+63YLwqLRtEF
8W1MRMeuyGeUkiJ4qOw8f8z66mfrBOnu4ztz7sdyspj6AlDTAsTpEPu19xi4MBLAraaRGSzIulrP
vrBon1npTnGDmdAL4lFNb58E80OAPXSfQUENcWHHIXcJswxiiY+/EnG5Zx7FybKKNjfJ/CmRB7UE
OhL3ofKv04bIZ+A1GU980ofVQZe7QVQD8rg10mocmIcxG95aTppu6BWg8fIRYbRRyrEKysZUc3xS
EhJHCx6ZwE+2HdPRdmMLXCmS4D+sCFyc+s7jsjxcNVq87zO/O5opRWCIR216S8YYvlDCEe3BabTx
nvaw9Tm3DKCTgL7ekqZMDKKUx5x87C51bxXCjjTEDTMkEZzY+L4INKfajFqgPoEacseNqN1q2Gni
J7qDssL5Ept3ZQ/rBdFKxmgPTucVgIFaboKlb4BGQCXeeLOOJyFluDltYUeJJJx9Lz8My8TMUvO0
Jd/giM68bdxhQQt9OMq/XLp2m4nQOsikk9V9a0c9/eH3PtJZrWmD1SbvgJbBLx7/0PlZfcGq+Kl3
E3XlzEx/OyO4r8WIhW6ZTRHabQLZZZxdjYFd55k3FZBEHRBQYo9hDPGm3vL90rchz42bWIrYicBM
x8MG1Vm7c5sq+WF6bcfUNZaIMx0oFMnWKm3jxekb8yqHyrxNEr9r9npR0pcixtqSYaZUa0R+HTcH
S+PrpIpQkcjnnJI8kPdpgRqIBwkAwiqnX5Ve9+MntLLNJ+nJEfGJHwAeQTUW/GziLreixQnyg9Bt
q9qUhhtjRKrnAjCHJVp11wda/laC9H3JZ1oOoeYCuwJSZssvJPDpaahgl3xVaeJ40US6VbwZgEM+
97izZDQuon6Vw8y6uGQ5dIxWzOPRmKQ1hDr6lAiVT2Pu0LwNvNKLCWwJC2KZh7yQ6mU2jEpgGBz9
59qM098aWsJ0j+uvyDZe0cWHqS8l9K22ROhizwibQltZcoV3OSxBrugHe59nM+Qkqy0RBQ5pI3eU
nw729bKwp32mSGWyrNEyt0Sq23bkJF56q4j/NSjLlf6oRLJ4UeXiqUvNIHkWgG7TW98oMcTo9aRb
x3FZdCPMQBmV2wqrYXBsOq18BerjNtE09MF35QW72EczEWF/mx/8YJ7xKeaBtx/BCFnwbGwVSZe4
ZTyCeXejSMPIdrQwm2/zmIofnb6kO23M5dqyTGRkup0eXI1Mqauo8T0+ukpytE6pQSwAqZPiEb9j
7R84yzNQ9iFi5duhhbgUslXbrwGBYM9a3GHA5VfhXUnTgD6claUOhAjEHYmjzvASD814zXgJgIjp
t46MGNIGn0XaaXB8amZfDDSDVn5irFDtS6k5P0d3rje8C1oRDnGx0NjNmvR5KGPvrRqcjBOaJJQ7
moKuW5NxywpdfIPKZNcH9SLYouP6VqgpzXaWlnePwiEfLPJpcjnRkgWELbd+OzDWwdwiwipZHNRJ
g8qeNKySWOo6s3hGBA/7d8oS/xWsJ22FDDAckYWQ2biYYzv3i7/aNqpsdPON9Pp4j/q0TbZaEDvL
rqFzfJcXExyaiRUkxRq7GCw19ajhJ8o79JmgkbTtbGm1scktfCLbavH7na3H9RMmKQT+o+7dZJYi
ODoJiv5tHEnHAmznLbs5DXQkQoZCQGPbIOAWqBx+aErehqAfGYpYvbod7Q7kPf+fH5lTLA5t3Enz
ahiW2t7y1dHh1kmbvwXBqIZNoYyBKJPC+QYNQmfpyvqZO9SMo3+0bBSHYQHqDrdt74/X00LYdYjc
zbnXyZYUYdD26lgASALyE6TOI7/6Bk1uEjQSFlkwzKTo+SqqFnCBe8HI5tVxxlu/aL4IncS8jeH7
wfVkauJXwb/nTUAeFxKnkN7bhWf9jBOhwQ6TdY3x2TWdo8BQ4e2shHVqS7QnwgZoXd5jPXVAwCp9
bXFPuWeHbsPpCYbZMMaca3uGRB2Z3mBEpGDOWhgwamjF6S/xDNP70BfxfZNa3n1hjcZTWjHEB7+V
VGFj1i6vosQ8DXcNaj9qxtK+yVFq8aLXKn6Y9NyxQ7uvjW9eFQzVFgQL720XN/ddbPYElc/PKIDX
YXkgyyctWzSJUDnp3vLJreaoQyoJ0GzIiu95kPPhKnLuDNJx7faKdnIBcYRXdjPXlabCKfV1GLB9
NnxC46k+JcSjfSfQuJv3fm9p5tbNnLYnGC4li1yOBIyFbOk6+qZK6IeSW0A4YV6+Yh0dn5aqLO5q
aEb4h3VBbGpZqibdTFqsjSBlpvgA4m8GzZdVSkS6NyVQf9IhtfY1FsSfCb/dbxwMwGYVzG1rhKtd
vPqPRbusY09G53oQBz0Tdi8+2kNJZxehxHCDXMQJkUZaOMJNLUQCepOObQ2PzjG7T/8vGHkxODX4
+7GUxVfURHw0cHX1148PRCf893/1Lcz18PdHvaEjE3Y1Woz70VBPgtjJaB4T7DaYhCNT6OPGJKl+
CyUyDU1WkSMoS/1aNQrnsZ2VG4tonl2mjz8+/jhnTv/vaqs/Ps20mHVRj8rd66pimRSju2uXsrsL
iNckU4+k3VhPCV9kU71wxTOHXPOkJ8Ey32eumWHl0GT2xcTJtLGKiT2SH9iRaf0lxP+ZMuN9cPLH
N4NJSk4cMJA98N5ym+RmfstZaNzUZpo9fnzzzl3ipDOx5DGQwtrz9wTP0BoK3Pt8Ikq8JUj6Qhl/
7gqnh2dZGJbGZGvv+tpzLy3rQeZGiZZpvhTKdO5xnPQi4BTkDPSoxkjiNbcK0sR1NVXGDt9qtTcG
/z/Lq/nXa//um/3jccREOHd1Al9QZMkLFfYR6C1q8yJ5a9JqPmZu713wkr13AP+ioj9FRrlt3uq4
MpJDPOApbapcPHhBO94zBnNDYt7dg+UO6JM7Wd7ikrOiqhXG1kySiVC7VjtwOqfkUy2bbNpnN2M8
GV9koSxsSJbamBzlt75Ar2lD9oWdDu8DWby7NfPUfbCAB+9Sj0mwS9ccOU3pHZUm26if7WI7jl6y
a4ym2RBJkd8LaLF7y6uz25gM56gbZnUzavW0TdB/Hos8Y3idA/1gzV+2pZLEe2BW2HgDHmJKJ5Dm
SzdfeNPOzclOGd+NyCX6nlzbN27ZHQ0ORlvq5gTE7tBt7JhIOkh7eIGzTLvq0l7/lBgGJwg/uQQz
OqfmOwUJxTJ32C/LeO/EToxRoRrFHTNMC5gffpq9Z7iNuQEJEBhIobruB8yfJFz8Sb0BFJivsEPI
+YADIbgw3TrjNrdO8dgMm7LBK5iHTDZ0PYWAMCoARO7+7lVeeu+htdyfk99YN/lsO4cgZXRhpjrc
PY4TD5YBVxItGQ8/toPPubZk3z5eeM7U1KeBM1Yiut4mme3Q5o2xL1OtfkQGZ17onpxZEqyTJaHw
R+jHlRnv9XYab2bE0BGHXLUzfR2LHL6PC+Ee5/ae08FoTMEAkSvYo4bqQkJIf9oq7+4DjvHHQsAw
7HyKrjEbggtzmnOr6fpB/liDqCKmMlkvSGlWP2aYzH7T33ePXp7+/PjBnJOcmWvL5Y9LKB1Wn+04
wd4bmQaWlqVvqiLJdm5qdK+966Hj78ec96NrDymSwA1hYtPr+8X/j27xX4bOBngeb7Ef5hM+1fs/
+CfVwv0bcQIGnDDb56f6njv4D0DVSrVYeX8eTSQozH8Cqvy/UVMRKQWsWzcJllplUv8AVBl/4x+Y
pNqtOSEOf8n/T5gWZK/+W4cMQBUHEgNGlrsS3NaU7X9/dxywRG5WjkmUEMBhgOixvBIud2XXUTu5
YEKhFizfx8Wwn1EwGgh7/ECmkbM0Cc6YqR8/q3Sa0F8bmfWdyFToSCa1V0gulvY0g7l+U0sdmJtO
lFeQ5+tPzLIxIPXapMawoga9tmoDLYawRvGpgl/tRVq5ZI/D0Ds3+Ag9OIhT63yZMkLvIDeXlULo
XCt47/Zs5ygAIZRH3QJFWwk9oLlPt+iFgr+/oxKF8d6p2Oh3SCH4Rl6cdS/kMsaKcae18o6Qaf1o
7UE8NnU8IoQdrOyX6BL42i3yInrrU9YC7Vc9mW4ty3+rJ4C65nZVzTou7I29VpbedWPGDu5QnIhi
U+eFy2TD5mJbw6zAzrjKEN/6Tgy3Yw+5mR4vmNRwFMX8mFD22Xu6ZN1VofsapSlxmPctnsB8B2AU
e7JJX28MM48CNCwGHH8bkiCmeH0uhXOsF52AdgHS4o6WC8xi4UzeN8PpYxHZdDO0TdxlAXJTjEsU
dd4oHe69wjyLCSWlB9S0HaqdwAkOYFsz52gp5zNTqfiTJm0Bh6wj3C1Enmt80opE5DDDfe/W5vOJ
Da5XZ4iE5S3PosVwEuJx8Y86cenaOlryJSUM6vhQsxMThL3qqXfyQgte3Xaykqh2nf7VmNCvh1aG
hPtg6oXz2enTmbpay8cnleXeSM3frX30oYHImgCZNgfnKi2zZatUGuMlGYL6FroPE5G8B49EaI5n
/PZRqxVhTOOtDIfG6DruNjBzwNOBttKcTLvB2Na6oLBHPKNRNWuovQd7frO6qvo1Lq7+m7gG/d5t
Z4bUcWlaNcJYMDBRrVCxbTP6UKASbK3nkTVz+pq4qlch5NgZG5nfjWC04/q7V1YJJAnsIth3Znth
nAPoMlwcdbuQiJlu9a5EmqN8ic8M6mz7XSrfd0NXwYSrzDHdGXbW21vaVe6V03MMoXcbe6DVRUKI
NtYXKn7XrOr2ddbi/A4QdY6HJPG645AKjxs55oW9RRbiOHvPHPOFkeJgLhuzc64NaRXxFo5U/WTr
heVH5BxhwpWm25TRlI4lVaLAoLSvWjk+tmBg5dEjvmSO3JKedeRri/9alwugm9amiRYG4P3du0kz
aTeljDruaTkAE8bOmL/1ht+1123gJTe1i4MjtPVpWsmNNUEVYGl0O6oXnsXK+61/07RNiF7L4xdc
aMsPreLRR8yp3W8lsQA8O92uv+WJhhayEnLUNroCcAYT3ylk2CxBWoDvSKYnn7pW0t4xx7uxxsoZ
cvodvjv0UX+oDEspuaCJhL+uSkhqy6L98AbHsTZkbQVvfT1BJhDu1D3hXvX7o8Xyl2yZHY6fZZqr
R94xC0JIZ2Z61BK7WW5zbaJ5CQIfqf2EG/SLTyFbonDlxYWKjVRwN3gJyfZlZdYDuU51YFwNeq2m
u9FOJ48mneenUTyNQ3/lVgG3w27gxEeFsyKuBxO5PjyhpXWfSPnIrASZZANODJqpZJGLh6KaNrZt
DNdK16vszqm71Nu2wNXTzdijMbqVKhH2PXZQ/VWTRJ+FMdk6/j7PFxdUVqqv6ju3n6b7hswz/EJW
rWc3FabdEjZG7TwMuTb3j9VCbzWyCcaKSVpwbe+TbWgJk9xkrvQrrUkZ/LZD4bhxuKSuMZihPTaz
O4VewbmRBpqRdttuHvRnb1EkTs2IrbSotD2lk2So8X4niQUhw/TF3H7xHL3Pf2U5FJYQDqRPegXP
FXx34/vzPuNwyCox5/ZXIjr9ByC1aRcCI0PiUkym8brGFb0yN5GYOuOa3l5mpUqnC1f0T4p7s+DA
bcpgJ5vOm5C4p+606eYkuXP0TF11wEFeUlnEQ+QugbxdwE0Z+9gfR7iIs68xElJV/VP0YvnpdFl7
XzWZ/F4T1HmdJK7xNeYH/dOg07xEqg+ABLLoEKWBy8t785Qani1I+0gR07HoI2sdP2AfihMZ1gQ8
tLBQYrJ4zMz2v1rjFFTXLgdKhkNLQbnY9C1JoH6zFOwSLDmDgidHcFXFagO01Vo2GHMrhKCBPi3s
ly5dJySQn8Fv2/NBdbXzpVIqp4k+DfMztG3evTHLhaDBLJjDWEqVCZh9Whq7rGhRaNMV4AY2iISb
KyOFtA2QMM6SnTEy5AqzZPLA2sbN8AXmLZQBzbPtOHSMIZVMKXwD6QRzhufUU50fzV6AfaW3Ar1n
uwCYF8ogzm6WgPDakPXY3WqOWHjN0sr8DkuQQVjFgjKy/Wf5uJNEE313hVP89gRdbma6bt3uACfL
b2VVTV8cUzqgH2LdfUWT0D9ZpkVIBcOLvAhzswvYxfE+/vQqLTiOfdC9+emcPQTNULFg2CM6utZZ
yf114uSPc5nKatqz2walfl0Cz/syyJgIwk70DQJIxuS/M1RHv0ddBL8Nu9ZZnQr7DmuaW4WIXbt7
p8Taj1usumWC0L+UfkOdiwG/eko7p8nCBcMRUmbbMIHRG7V3AHBH7VcyEL7JexIzwjYtrX7r6WgA
NyCZ+0Mce9awRZBXWFGCgoeMgMTS31w1LfOGcSXwF+AqUPosCTNcn8Yggzlvmk++NdhPqJUFGjgc
BxLnh4yZ44maM9ck/ae+i0s3SoOsxaNak5sdQSvUV5bh+BLoZW+t0zlSg7C4WCnedWe5o18PL6Mb
hu6IPtG3w7TO5d1gi3y8K8g5MDYOkPpndhQ9O8ogM754XmOqyJq6eJd0Lo39CcWqvZkT3xRbyxtm
a2dOJQShsmzd595i0LInKMh+ack5nTaWlWRPi9TrB1AeqYhGXaOim0SW37CoQ3QM7PGtAIH5xml2
fs0hWXz3lwzZA/MLHh1cLsAUtE3MMuI372G2quuOn7kb9w+pFyfPtNX9OBIDx7FQMTPVo1jLsicl
hzijrW643+ZBLtelSJ1m51gqCK5qD6xA2MImNo5dGpMxw/zK+NIUY/WAbqkqDoDGJkCkuIU3Fjan
ayMeVLJp7dIYmfJBZwyTuPGOQFVGM+wNYqvVssicHqx0r2CI0R2nH43Zq0s68Jy8wxmbpslIDMt8
He99a2RtXEyOBwv8ZLEjfaovQ1FNxgtnhCJBLs8hceM3Qfc16YkjgN2KxD4Ejpl5MMMDBlyIJTV5
CGKgWZFmx6ZHfMASfJrLhTAW2/fUky2b5GtFeDlA/KKMWxA+ZvK11Gb1y/ckRLky4+gUloaDyiar
tPSa6NHkcWDIB3dWKe+pqCUWAfZ4cZcyolrt0fUMFreccJ9rNDVxNNZJcLd4Bokckp9ZaQ3ai1Vq
nnWQmgXtuRpUeaWpjDyl0ZmdYwZI7FkyOmGBJdlgIfimi++ZUvIZVBkzORlnQ5ghLTULXcaQMCb4
vzK4n49v//+/DP/DMvjzwPLzo/j1J93x/Z/8sxC2/hb4um55rk/Mow+6/n9Izf7fdM9gfeB9Byr/
Xu3+A+/oAnfUYT76tC+gMjtru/VfhTChx/z9lQpJ4KHzH4Gamcee1sFkUrqWGRiG5YLjezdm/tFD
EabZupKgAngvKYlEtbkQ7+CbJF2Eee76yc438poRrx4jssCq+LVwy+naEbEywZRJGR9saYgvyE7Y
Mru0K5cws/PMJEQD5Aj4lfWP68l6KylxdnJMCvzgirkKDHUj5YSn5HepLTg2Cqb61t73OkTetlfo
0yZWTnE9e775w54GqkGHs/gQWouXDGFmtpW3YQxlmusQe9VCSrAgYZkO9T1gDb2K5pp52ZYNrCVK
bmVrVGknJAd9FCEb+kOEnC1a4XlR7rf2K0cbcDKqWsBEDq6b1UfReaiCCA7KOXljwc4eme4tEAuF
Mxdb3++I6bAqGVCZWy6DQORVBET5fvKl1JRadnrbF1NkJFPwaIsp/m0Pg3iOHdU9t1bF18E/ZX1t
B5F8MidzgoLSD8V2sExOROM75pXU4fJelog+ES1AoMZYVCS4XEhV8o+18KYfqMfkV3xK7vc0Lesh
GmUyuZEWuKREVYZMhw1NiLHaZBYUWmPl0QaLMh9o08ef1EqrrShSVg9Plj9x0gFnq3fp8MSWs26f
ZOfeNe/oW6v3g5d05eHmkLZJpBFjsa9rHQNEubJzBVNBTjkrUbcdc85EWMM1kujg7Uysx3STb8Gb
AONN38G8XSCA9HJUaj/77+heREHlj/gd6GvK1boh8hX0K2AL/Jbv+N9mWlHADd/VJ0xwRQSvS+qa
6QSmJCQ3DIzwvBKFYRmvIuIRkiD0CZDDclToPQGbgCL2rTr9RUJN+pK/o4rnOS3YNVyh9cDIV5yx
+442jvOycsOuW5HHi2WzduvvKGTiSsAixy243U35jkteepINrhPwPj6bsMEGXBqDll6JtJp+F749
acda8wQzbVwUxaPI6xrtlJsHj/M7rpnjGfhxW2tfphxj2JVh57o8uuTwfu7HoYqZB0z6ZD4DLnea
V/CErrwmiZeEulqN/tfSdkjc8lLGrUg9mWccmKrEn+EziT4aNHomZBzlXhWmOYDmT5oLjIRzj8Y5
LGL4uqhD4pjiboxRrIeebQgQQl0OA6akTJY3ylTq1qhMb9hQWsFS5+DHfNscKkT0xJAt/UMMRsiF
YGhCAJB6twZn2Bwr5tAlLiuL0k7Kctc3kn5COUtjuBqFA/1Z11DJhFlR2hMyFodcLSAs401XwUel
2eA4TaRhsinxa6+F5uLC2WYbc8ZHzLnDZxnoWbJd0Sr9UbV599S9l6190QdvpXJta8NZS/sBuCa7
D1KdYrfiDKxxM6mBbXRN39XfC+NJqDs6BJTL01o51+9FtN6ACEJV4S0a54O10E6miqK7Npv6G1FX
SwNRpHO/YcalQG8cZ/7BzDN+0U1L/MJmWf1m4j9YYS0dEv3M92K/6pmSMvBZmwDd2g8APdm2174V
Z2+ObpXcvffeAalqQKaEW7h3zXt7oXpvNaBO81+d9waEJTx/huyZ5/IoONM+NoGLJzKQBqZZZHy0
MYr3lkbVt6YfaWh/n+qJCeq2sK3rrF/zoZiOZcs6hqdB0i1pjlrkvXEyrz2U4L2dgma4uHPemyyY
LGi4kA/M6SoQvteHiefFxbaxM+9KZUProTqrRm3L4hal760cY+3qcODg7/p222jR/N74mWkBwfSi
GSQ7dArT31tE/83emSw3jmRZ9F96jzQMDgdg1tYLApxJiZqoYQNTTJjnGV/fh8qsrpAiO2TZ617U
piorIYCA+/P37j3XRvzhdpfOEcJBDnRFPqocsRiJLNJLl8nvHVKEaXPQfCreGlGjndGUct4aVFNc
TdXarmuUMcDTq0f9rZkl8/lbfmlw4YcFBt689b2mtx6YOjb0wwBs0xvr+og+GXnn9Mzox6HdT6NG
+2EOJuLD7q3D5vNz3ZAHZL5EqT9x9DR2qZXbrlMlNGfDOJtWwzRKalN8bvfirZXXETJ5p781+NS3
Zl8LDPhL1EkdQtmlGxi9NQb9tyahEzHVXkCX49uc3xqJU1TZW7KJNBqmuGDP/VvT0XhrQDIFt45U
tLQlhzrjXKsYurXw3xqXYAuyJ+lzf1uQdA7O+6kN18CfLk3PtwZo+9YMxRER3isgFB57eD20gnLK
ADgJiKFvRNypCyWbytsgh6sBcEkLEY700mSPK7KSBHqEs39FVP//JOU/9Mt04X+fpNyDn3v9uX58
++f/qh9Bg/9hUbZZhGCZUmIX/J/6UbOcP4gMcgjsoHizkE/9Gw+umX9c/mlqTs2RBDpdZmN/FZCK
Lv6g5EOrS0f1gvYGzfxf//nOpP9nDMu/U1rekU3fz0VNyxYWA57LmIdxjqDSfT9JsZIoNsNoNB9G
u3AOogXx7BDw5uWxDG5BatHgTtT8XkRGgw4vcQqcGPq4nWqldiu1r72uvajmQg363k+PkRplCor8
5z/t/UyVv4xsGlZcqluH5hSByO//smwsVZQ9Svvgq2HtYRnHAi8r7VTJPlnVCqOG31/vlydxuR4/
h64ZgNytjxSXsBdDz0GxfwiaHFvdQH8uixvtE3W39qFkf7stjQEYufIcLWzrwwMPEcJofh72D6WV
JMtccQBq1aGtrP0QebRNPIhL37U9ZLo0vNZq+otQuTv9/l4vz+7feg9uztY40pDZYHN+QfZ5Gfv+
dG4AOCGAi9vFGSXZtGnaKXhGDQjLNbO7RyAfBFsUvn+jk95yUwtoGr+//K8Pwdahuxr0/wlRI5Du
w/UVQTakVmjjOW+dwfWxztMmHu2TobbaVWFavdeZsQ6zuhmv4lE8dZjjP/khfvm5bd1UOb8JlfVW
J6Tx/SPI20SZYcm051rXfdfJ9MZr4R5/cpXLjbx/0FyF75dJKnp19uP3V4GDTfUaju25QpSMph6W
php2JvEz0EQ/eaj6L9eie/OWa3XJQ9cvJ9+ff9S57AegB9N0BmA9b+eZVFWFwO2tmtgIiHUT+UnB
MPTJaZUnOdRyraDZofMa+HpGZZ/KT/gjlzf5/b1jNjN404j2kppufvBocAis4qyrh7M0lBdmgDpy
L/x1o3kzpoCKo9L4RJDz68MGXAGplTE0a6P4qMvR7Vn0skynczHGkHk4snsBsjZoDUCyf/+wf7mU
wyybAAdHx2xo6x/ZZEiHp8Yk8PKcdhln30hY3gwcZDmKRv/krj7Mui02CN5Ojb4BqFZCmS7r5E/f
ao7rqAz9oTtzHgADekG++p2Ev1eb5m0xSXWpWbW1UIrMWP7zmzRsQ5W4HWlafMQ7xW0XIqSsx3Om
a2KjtZ3iAU9IV8Kcwk8u9ctiz02aqiTgilYK+KEPX+MYhHnkzPp49oV/sJrkSWP0uRgtEuTDxvjy
+/v65cXkYuydNE5stlke6vsnapW6lcK+7M7JWDrRwrQQDySx1WwwQpQHlPbZvoNm+Mkr8zdXxa1n
sOOzctP7+fA71vOcEBYfquc5yfwvyZB/NaIaUVukK5C5GoMZqWL8+P2dXh7bu0+Q4gI5BtGlyDVs
4kje3yl/heh7p1LPfRDQYhl8zsP8Czb/+Co6nVnGIlQTgGE/qKCgV8KTaf35LAH9LEOz4dBgjP7q
91f5oC1j03JUnpupsnBLk0f4YX1jCGH0pdnLc1zax4yRUwkaAlTkKY3QKtdLzXimzF448SZMz6OK
f1CdNmPLURbaQzWef//n/M0KcKkScDxSiwnqt/ePtjJCIFVFJs8204YmYhTCFFOf8//LXdsUCjZr
Ov3Gi6zn589/SqxhJvhXnsPQ06PtkC6MPZ6Uu0EsjRsegr6tvnL6CL45RH995on9u5v8+eIfvhTo
hKmT1Y08oxQU3cGyrojN+KfPUdelxjaBlMhk4/pwid5Aw5Zyhnk0EOivmRLTd0xQUCBxTP7xe8pL
yodPTamRWP+RfKMMmRAhGrlzNchhmegWyDaOyZ+s12+iv/cfnW7pmq1e3gyqd/Fh39OsuI5sgoHO
tt1D0L7IuL8HQ5r7rs/E8JLfWccALc082ZZtG/6ocDPyAxoJ4LqiElB7u8zB/EW6R+Jhccm/ZWbO
HBGDHDNGjpwVAxQ7iWAOYaViWF3hcqE31k57UVb9qe5kPpFP3Hpki4nCGzp00ZsgqnhNGtH6pOb1
ofPDLqLsszXu1/WGW8cUJZnT6uyQH5ZxU0uqYKZrcKa9USzJMseVVjbDJ5vFr+Wjo1O+mpd6nQMM
I7r330RuoNaig+OcJ6x+XuJrtGNJm7f0ne5Ew9aY7BJrmTD9btkN6nyK/Uswq9ak2SeRJ5ILvf+p
xeV8xiiZP0YYH88os2JbDVbx4GwOurMdR/S/uopbXRmKfElu+T8+oziS5ZXKndGDzmDh8vf8VAsU
YiZZGJPMmag3XHGzUF2ZJcknO9Uvp4PLVfjXS06XBE5+jP+gme2Psd4k55C9Gs2VUZqreKr8TTL0
5inHD7kP8tzfGhUzrykIyk+WhL+9/uVQarPiOb/EpNaTKdLZypOzI8zoaqSVscAaIzdRQZ0j6b4A
1x6tkO49we8h0e6/X5E+6LovGw33T6CvVNEdk+37YUkaU2LakEHE55TGyaAqa3bYek9seLUEPFve
xyFzbTn5MYhLSgdZgf6syLX85OX69WOScLgY7CC4BDwvPvwZfqXBpEAId4Z+nDBT6MirLefP4J1/
exWGURplDkvWx2yRYQ4QNFi8UkWFPL9Jx3GHiEP/REf8t1dhyXXYuB227g8lQjpkVm7aSXKWraIt
hiEsvThDEvL7X+5DatLbL0c5p5GmgQKVIu/Dptz5+Ar7Xo3PUQmheKFrcfK9VRK86qkV+Ug3hyo8
ppmTPcgMzroKYcbloDtiwvV/WNbY/7BU0jAXIy5OXjqihH5oiaKvxWgwITLbelqS/W6+NH4Cxr7X
mHv9/g7+5tXnBhDIXu7gckJ//4EThuDQUu7iM2bOdE0Wjkpjm/5Ko2gaaZ66cBW/+JLl+k3ZT90n
3/0HAsZfj08QPEe9yC/18cRWZE0a4dOJz3lam8suootOX9TaOb7ol0mpxevJGK3NXHT5Mb5wnpBc
TrcjcrFVkPjh/+H9N6XjSHZRHUnvh2chafY4A+GgZydVrS1qsGIFOTlf//6J/7qEs5NQErxdh67a
hxK5dwDUt9hrz7M9JKQ0juEqcoJsG2UZh+jCHD+53t88ZOuyWdBgIhiQ7/rDpyAto+YVrZuzM/TP
pWUy2Ax1E6uonLbzaMgnre2fMIYGXl8M8VbrcJiPat/sDSIh/ulOSuuFoppeIvIHyKsfRfhhlFlp
POXtORA6TkvVb5sd56OM7BAUtrz1zSMPLl/JQGTBgiDNcxhVn6H7Pxj8OPPxV7CNQ9WhIcMx98Mv
XQEGyBLDai+dAtvt0qp9pCoNtgNN9+WgQhvJcroZos5ypoRJ+qXtjOneV/TvuZOdiqm9ncza+aRH
9gZl/WlzZ/2nT0aHlndQF5QaH+u4Aih/Rprxk8UWf0CwFz/JpmHQ5qOZ1xe1xRBj0dQNLrNpmMxj
YKfVk6xIdMD8TCt+MaVGelXlnf8SgkEBCm2lxHxbocEobOgbgR0T+ReqWKysjLemFkx+WFy3kuR6
Ijsc9UkPnG5EqDXk95VTaPT16e2cmqEh0ow4h5i2TSTu9aZkKmWYlUrKKTK6lyBKw68F2+h9Ck7b
QFva5HzKnM4mcsJmBga66Ve3PYPElzyrtfNkQ+FfmB3BswtmEEzFNMksVFfbOXZtEGc43WR+pHIN
vvaZQWgRa1jxxZin4r7QQuNbaylEYMVJpn8xejuqmZqN4ovmBNWNmNUWqnluBuqCmTOF7My7dECg
F34tHQtqZj5QkxtmN/fA5Jz6XmmKaaT5SrIwFv1ZCd0iLONnNc/8P08E/z+1QPjCWe5/n1qcXuvX
oHudfh5cvP1f/iV8EX/ofJc08HTG+5L//M/gQup/XAYZJGFTmbE8X05s/8o11Zw/EKPwsaBZ+PN/
/GlwYf0hVWlQYSB+ocSC4PoPBhfvT6aSubgQVJ+GKXCn4Cm5bKQ/VcJIRmx9IJh7aQTpXa7pUOsZ
FMJFCf5Zq+9fV7rU3Rp1Hpvj+yuJPpGaIuJkiRJ5uio71TwRBCew/AHy+Ok3OP25tvw88vi7m7qY
ZzgQsx7+AsfThehaveWmANKeQiIWGKKbt1Xtf+L3fL/n/XlLhkFxidaJ/eYjvwsLDzGliRMvk1Fv
Uoz4+CsQwml76H8sAzGs29/f2GUT/fdS+tcFacoipDIJxv5IA+6hbUQCzjX2zzq9dgobx0BcHxVa
VqskdJSFGTafFYMa04SPl73MFvjNOG1r9mVzef/T+VnD1tIY4ZIAQeukkCX7PS8nH4oXcEgD0spd
P5bD1XTxqRptU24QUaW7kZiLKx9NvWfWhAyZZZI9Omi/VzGElF1vqfI0h+QIiIwUsHDq6q2DiGKj
4We5iwGEIPgdI9QnTeq7c4bTEVM/TsCyT+2dHIvkOQXhuLT0EDVvUuVF49ZJ2XoM03wkxCmKR5/U
UXAuifVM+G62Dg2lFQtWfeXa7jH0+6ovXgQ/XQQ1nzzyrE6girddOx0Y67evVpF+C5M+dhn3XfWN
Reqa7vQuIRcOQE6jjXkeloV628QeChJiz/CdbD8tlaQIRcqjJkL7yrSqYallxJ9K2VWRC++GcQ0C
mjVdheg6GWx9kZYy2gowOhtTzV7VotI3fnWx6VR9E6CmLrTXGojVXYnmCk3pSOgeAeXTVxVeB8qW
wU5XmEq6NWJNCBVp1veeIjtQH05EhpGbIqa4NhEYt/RpRnZ96SBmbWV1CFMTwTOWyMRjGl8/gR5K
btHeDPdWWGpbe4pNT1dQnSAc0r/I2YDmFqn5okH1anizz34+6oFNnq5qonu1u6+BnJSFH/ravWKU
F5pU4ZuRO7VZfJAFULY+S/0tfR11qc+A5v3aaXYhPZvrOK2DU5tW/lazCC9caPyXmy5TFdAQWZrS
7ZnMFVNWIXFQjb4bpXq/K0nWupsys5KEl+eDhiw2s3Yto9jngGmxhlcXxd7cpxLGbkLC+qwaOwZq
+aseNKS8F22sf0VegNYkyZpuM/hgOxchFGdU4rW90aII4wAYjGmJak3zBA7htVpE11FjzXhU5+7b
Jal4l40OxZUqUdUDxqm125a9+jsVZ7OP/UACDuThzrS4VlGDd87FWxD2i7xCJ1LqyHvjtK2eGMgG
W9lTZ0Q6I5DOUULLMzoobmlPCFqfRbNnTP1ARJxmntsBUbFeSkhHQU7BXZT+o30pM0j+JXROZOoO
q3tyNsE/2IuqSl8muizLqrBKTNz291bLESTlkfWEbQd5tmyn+8jJgtu8NyV58sJ58JEtDnhg7DUi
lWDnkFR6hE5lj9hrNPXBmEP1ujNK/0rTIvxeZISMd6Fvqh78DP9bFAXhNd252J0nK9k70ZjckHrc
PKE+s1qy48oqXSr8Gc1XJRRluNQnJ4s3bT6pHFDyvlVpzGCM74EbXUJG6qQxqjU4lKoikEyO2U2v
6nHoVRw01W+5kw7pCvVz56/zubLztW+Sw7TgFF0UxxAl3yYxGid+SBJskItgStVvDXoaazWpQzAt
gwgBslvZpMUd2VJ43jMGB9v1p1a8zJVCF3BEFWqt4Mt3raf4iRh2Miqthra4fVJJkbZihghrlDWo
x2pyggZGWeTWbXJCF7NXOC/dfdQXIvFMdCPWkpOaOBIu2uBIwKk/7EJz8ItdTmbLI4IT0WOPMsbX
jImjXFSiQQpW6c34tVMRikISaYwzmfWOtUussP2Rlc10p01ZaNzHiQ8qAEGi0rlWps/htlaURHiZ
lZHyG8bYDjwqgvQWdJm9UCL/IQKavlaZUYEQEIrrN+3BJGgBkk1RAC2woFO1NRDzHl8hJq4SAeKw
C5DFVhyxXY2giLPRRzUE2Tj+IcJpdvFbETBeOeRq8zqN/IOlbS0EAPE1urddnSOtp4Os7pVOsl7w
PLZKr3wnCak/VEIpTy1CXFdNGV+7halvYMEA2Zn6u4TXq2hVdwjg+Kpcb62NyIXa0Llvuua6lnLj
c9oouZatrrKqWZeB3EWB3S+nrssXuS+0a2INzjhM3XwO1+xAJIHTlmqHvQyVbVZa+3RMz8NQPZlF
Fa1Hf/pqVtqr0VeLuBVrre4PmiwfbBXxAfvQGm/TRpV4LGRdkw9XRR1GF9LofH2g6Rd02yIv1jMG
8EUv53My8dkwLMYqas2vaVQfiiQ5skviw6x/AKNcF4a4FqL0srS8K6r0JjcYSTiqWA/SWEeofl86
1oZFFl5UkRZeck7diyRvxFVP9yUUwz0hldeWxkvi5DelTtawpdfLInQea8JEXYcJEKR6P1sFTXNj
l7xH/byx1AoiOW7HqUIQHIdfRxU8XkdD3fnelQCSKtPxwjk9o6NrF6mJjCRJOQElJCSSE0L0YX4w
zfE5ktbGEKbbN6NrFKy7ibZM4wxgUPta9/zFs3YIk+maADIcY80l0kyj3qTRLNpq1dQD8H7rum0G
QjRVeRUUOvu+0R1NYet3wqqXnMLXVT/eZwF9Bok57VjZ/gbZLu+Rnm2I21pNpYNzJZ2eyUksgYSl
u2FolyKyQaRpvMN+oejuALERobMi1t1YFV4wKqTkIpp0tQEuY2FXC8sySRJ1arewGbTTsV/ju8Mi
OdUnJURgp9m97ZaGqK87Ul+NXnSEDY5GcUjnLsSUhbQGtPVOgBD0MEy0BL6l95FJaagm+REvV7BO
0nzVzdFWne292YSvaZF8oy1f3YYiWE5WOC2Y9OzQEPFFgcTEW3PnZPZ+qgLjOlbinNAJwhC4ADcf
50vLn7yyNtSV1SrYoUb7cfKn76LEBlaZsnMxf3CcDrvUnZsBiHirWTe6FZdXaEMzLwUMsFDV+qos
yVweHaW7YSzobJ3CfEIpyCNrpr1jxf5KpuoW45m6Dpi83PZ156+KohpWmeLDMtGHV10Zw2NlzdYO
wsjJj/LNpGKiE1hkj4libitbKTbRMG/roBkBCyovBnv9BnIgaiFbO6L2u8lHAuZrYmrw/cXk8Koo
epTyCnpn8xRyQnJRvJKA0ujryR/IXW0Sr+2iJ6A4zaoeQb4A5eOfCRqmPONN00fnQhtuESPvnQER
lqMXIS+3vy4HXb/SLOVIs5LwUUlnomjDu3FSrzSj3xpZeeMY066LmkNP2iuBp1iYPSfMh3VV2EfM
WPPSVqFZVcFeinpTjAM+QJMWS6cfhImadtJ+JNGwsYzqtgr9M5aCW5RpV0FSH6w0PCVO16/6GTPX
NF8oiJ3hRtP4VeLbnACnicTeOm29aYZ4PVfioPC5YsOBo90kRxzGV2mcxCvbjq6KXvtijJk3d9G6
b3GdRsQNLjTFftFEdRtMWuZisrhG5r4ECrBCl3ldN2kC6irzNBoEB4lErZ3VL7CX1EWe9l6ojJF3
CRTjlR3CXWMAK6u58cDGTTaNzNtkSlBVOHSwvXku7EvzoRq1wxzzrRMMwVpYIDKNItO4taqWTE8k
/rbotA3CodYda5sg4hJDU1t21sIp9Qel0bY5gLylWs/WIlP7aesMQneVWv+m2vyICa0PIofxFCTK
1zIV6opsLLkjNktlUWwe0kLc5WGngBjvmesOxPE2uulg6jfq6MasL2w7rCULXB8z5iRAbp3df+2D
wnfzvjx2clB20aAsZz5tXhXnqUnzl7HOPauJ57sZW9iC6GR4OBabE+lD1aocoI0D2Xg0237iXzk8
A1w7Zin7jSXB52jA5ohHarSNmMnVbMcm/qb31he9TddTo+ynunj1Yd0sRyCfLFNLIXm8aZC2q1Ii
Ma2kNq/iEIdB/ebADPo7bB9sLqXccv/cisyv4qj8no7N3lZ9CMDyglqsjAjlORgHHQTSfnQE9Vvs
WAsza5RFq6fN3qd9tipa5PlkUl80/VqRb2Sc5OtilrHq5WoZU7MG4IMqA9NJMX3P5q708GCGF0fW
JR26zAERVdW6BX6UI4qPy4XWqOOZSI1x1wRADolbT+6Ji71qmnhyWwAKd3NHPM9cKrk3hL5+yODa
cs5qJebR3NLQBlMfq1kzfMmZUAaunoXaMjMK+47QICqAgDPf5VvkrQsQzdNjKb5rYzgflDIyUWmY
DsbQsF+3g0G4jKQHRgxGgms4TFpnychzdoM+DW9xG8rXRE3HTS2MI8mU4WpQ7eQK5m70Pe6wAXmG
08gXRTqKiz+BCFGsw6HbBn7SYpR1trkdMr3DZD1tow7H+yIedfBc4JmaRaBl+iFkCLgjVityxQCG
KSfh7uTbsl/JwRyv6qRo79q2Ma8N4kCPdeI8E5CJJxGT+3c/JSaZ8JSW440MpBskvKOF0xaHmlVw
jcr0EmyUyLt6yuOlSuDmVZsryJP1dFz5eMe9EnMIPDWzv4Y0Ic9T38wEsYQdh6ipbI5y6K19E2lN
hzGj8W9KOvZeAoDcNXxs0guSjB+jKdT32Fi0G5oDIEOd0EiOgGWjeyVIKH99VR0qNzH9ZMUba33F
DM7Img30ceQtZBrU1cs+HvQvo2OkBzWZS7cDerkPsxq1B5BMagvomk24qIIhg8zMt7+D1RqsYcNZ
m0r47dH025SJkfq9ayprBemjhQ8V2vfxOBrXlaNVd8OsK97UDJRnmbYNzdlfJL39ra81IAcsJLtm
dvihR732QrUsJsxbc3dbm9mlq2HFY7WGGFnl3nj5pXYALpQBT3IQUjURqqDy3k4HNdMNYf/IYQTa
xdI2eR1OVqhPU3dURRVpg1dhgIo9K2tVAl8WE251Y1lNCTCudPAluXypxTy/GBXt2NSmL04ysbXH
VmQQQS5cAmTuoghuMzEdUOexuGZDs1XDoIdsQor4GtcRZpfJNDhsYXoV/kDb15LFUvLXU4iGxgo3
pr7StLQ6lLYeLjHjNh6hW+qymKpuCfV4Wmqk2687QgVXjG2HTd+plCdzv6yNiZTK0PCKoczxfOcW
LZhYkGFvtB59QvvAPMZeiM4/VQPVkgaVFJy6M64LNn4yw2L9ElTPz5WU/ZpbHXdY18s1R/67qR+J
Pw8Ge+tPZA/0bbWM2yE4xs34LOz5u4xIU5gUsqN6o1WWhMQbuxBDa9/X25w6dpFbA+f9sW/JVg36
wxhMrZfOmrkaR1CkPenXuxZKzLFs7WHdpXO6DyHEwPirNEpMw3jyHcBZfNDrAKGpJ0AzrHCNd0vi
byeI3OLe16mCJ7NZYVh3OFLoeIfK0QldHMNy3+pYHUxT6Y91ZpUrH8T8ti1MxhOZr7NZzqNyhXFN
AgZbjW2heBY82oVpzl9IhObVw7/kEngvV5MGXhHPbpe5WShvTCH2tTnJpQ2Jnb/HdM0JYk7Ni1Qt
CqcovNJWt2TIWwe+5ZEd08JaD/cGLkAoruuyvBojkk5DqbarQIzOrnIGbVrQxYofmyKDItGUwbDt
6vRLWTTSk2mbLKWt9cvGTor1OFViyZSMuHTVyIAiN6/RhPwK4Cio9MhWVqEfRNtwtqvrquhuMYxJ
z6qDc6/in7WmIVnW1fQytpWAWtDjrgEsveGDtzbBKLGJVEgDnV5dFRl9iD7XjKcpy6uVf6GUjTQK
FoNtXCH8nzDZpY3HsTLzOGN0exPgnGs0iUJNhLdoxXB/UVByuJnGmxmoib+oK5/eXaD4e05qr6qe
/KgJLwtt1maCdFI0z5N9jBz/miQWzhO13j8bsCC2zgTIZ1H0Bm59nVjNiuT1B7NnGSQR86Zs1ehg
Kzmr2mw4K+bg4eaiQ3/WWJm3ZaLWHsH31pE1PnbNym42nGPSJTtBh3vFSl3gsPpyqi1zqzbmJVpG
G59m+qvLRtrTgUZ4dh2Pw8RJJ86/KL4/3AC2MPFkOmb8bLZ5sixtzd/63PwSR9e8rPRWDAt6+P62
w56409XJWql1q946pRlfkESgKIJMUR/sqmO3VAy5jLK8u8tJbttzGC+XaD6qx0AhmZr4tgoUSO5s
SS/RYEDPMZ3NmFB0sLpOCQiaad2VIkcNQFB1nrpk3k5+Yrg9glPXNGqAxbqeYUtMX3XYyy77Be8b
hNtZGFdaUKrXhFCrLEwOZZlV5fGI9gWsoJdMjnXWY+ItcN8H69GplZ3hSKC+oE3oQpAPJhONrIEG
5PMYen5cCKpF6CADbChvGg17oZnzE69DvGnq+QL3jeGJx6S9LPSeGjTk81iYPW+KoFJutJdMEA9t
tBpdZwNBAt/TSY49OXRI9FddQsM+1kLc4HYpT4S0ZVeiNq5gs6J6mDH9e7jm5FYpooc21R40G7hI
k4ec5AuTAnCqzIWf16wSvBJ27VwUYYlrtPJcXeAwpJ1Sw8yrmWPikORbBx+fGMtnK7Y3sW+c0Fe9
EIbxhVrKpMaN+zXM1fY6FOM3Uc5ihbkgW/rC4tzRNF/CYACFWE7bKgICWVZqu9XqwTzxzdXHuUja
Q80ev8lirfFKeLIb9G3jUpYkOgSRpainRC+S3TRERzOaHo1qelWw1XNkG6a7fFabWzHQ4ajaIJjc
tM6gS7b6ddll1JkCRDmYHG1YiGjYd3o3rHIzdx79ZhofTaPkIGXYypEop2OXRmJhAR1YBLaM3FSM
d7K3z5Yj95gl01UKhTxNTLa4OgCVMFbPuZwqT/eHddmPO4s0LKoGj47uYbKE/YKbgh5DqHocqDa9
1d0NNcSg0fayZL5FpF66tOBXZkwvJFKLoz3DTegl0FozbqFvR9HNUDceHXCv5v9UmLyLcVdthzza
WqN5ZUXOk1Or+xikWCl0cgjiXVCJjT1n96NQ7RUuXhcc7aYrWC+d6KZRuvs+LB/qvGNGbG9oqq5C
Enc7+iFO1u+CJvLSUK7gjn1vmRA0BFNPsjnlymy+6Dp5qrAwUo3ddi4RuVXKsgjqJYPa+TG2ss3c
E5oTmm5KRC9DXdznyr6u+HpzZ29Y2irzeySKvQ3ofATx1Zxsx1g5ZnYu4bOEUf08BQMoZs7Gl7PN
HOyA2+MuL8kiJ20Pes9zn8HbTfQ7WTWLstbBbyEB2k2OfPBxTpuOvkxFx1s0e05SkWALxCImTN6i
9S/RM0iM4hde/SLIvmVGWSErc5rNoBeIJOfdoA/l02AYu8ys12E/bEXIth754zYIDC8siJ5BCL+g
u3toi3zNyZR31TcOOUxtOgbuGDZuz1+aBMVzGddeEOMrdSIvy8sT49AnS2EZtAM2bVUeUHPe5g0d
JBgy9FYIryWZZ2UVGmMBjR+jc2NLHkarWYeyd2l6nAwDr0QQhy54lqXV2ivFSfIDj/LomP5929a7
RP9qDPqhiaIVTPWTGMS+irvEa/DWSj89TTae4HnkX0L7mdOOo/fkpQSHgGBJt46yO9Dsx3Si/cWO
brS6h9Dwkk6pApsejJsg7Cpsgy8EBcCsBnLM5kGDVNmMerw0jFmHPzIeAMYcG7tkvbCPSlfu06by
UpNvWSm2uc+5v+Mbc0Ymf4ty6OoFu/xNmQYHo49fhqY7TUEeMUNod3o8u6Fm2rd01tGslqlX+F27
lKY8dh2OY0W5dDBr6GRFP94YiU5fG3cjtvL4xIZ/k8r2WFNTzmpCB0Gnt8bdJz3ce9Np90RC3FZR
2aHg6Pdl2pAUQCc2xd4bkVNbCm0/Zh10vsGBzxOEJxh0B0H8pSuD4bY3p7sw9T0Le1LUkdKRG+hb
O6NOF63Dauor8OJC8rBWbaRuopB8BexmOw63SxmLF8P2bVoS3XMhunMtWDphhsxe0lh7oU8Wxvn6
mzp07C7djzEctzUKIFE43phHz31o3TAyetDN3Kb13r2kRr+fMfdsGUbcC1atkuEgQ074yuGXqZ92
YU8WQSxPE5r4wPZZLpn2aJEDucV3VpZW3w4mXQV9cCJXi8Z9JbStmWRr3zEf7Fm5tnQK5UKZ0Z8F
4q6L8gbXSetCxzkOffY9xro2Vvq6HJVrR4avDvZxl8bL1hec/C5nuYJbHxQkLarmGWqyN9Nw7zvj
bSKr205lmodZYJeXzRX730sROcKVmv2QBuG4zvSW+smylwFjQTeb82urTg41/PW1r8yPjLAXQzbu
Iddfk5sxc7Dw1QO5HtGdFnAQV7p4vJpnxnKDXQRUGr3e3c1Rdp/Ew+j+N3tnths3lm3bXzk4z8XC
Zk8C574EgxGhnpJsyekXwpZt9n3Pr7+DyqybCkoVcV3PB5UFZMKWNsndrzXXmNTTSG4ipGCC3FZz
79J8+cK0QxucSzJdD7KgdNmeb8sa31arYV4wP9KLZqrMfTBqFr4BanloK1P+PC2JQUH9yiYHtzZt
TKW1L9IRVJ/SLaptq8Z0feA4+0XCJ3lm0NnzVSRU+UbR9dZJ2iatdkUlha5c18sRyDJ2ZJLJIldp
ckjaNHzMZj/+nqhK7KVTRdgnsadqow6+2HZRpDz0U6R7qhniNzAhXTtkfiJ+UvZBKAZydMdC5APE
CXxMpysRfk/D0a8PfqRpEOPjoPtDGqqJHXIoBk+uunJwRtvq2KyURDnwu79jHKY4fpbX9xXpw0OB
cP5RpVrn2ZB0jMyy3rqVbMSq+PBxZbajYN42vSZcnAtGj9ih+ocvheLrQCj5QPk3ReA6OHDsUITv
xOThUjdCg0qap812vhkNDxU9404cb1y/BHQmK+xheRNE3+zKXOqB5m5rjO3okFZXOY9PrD5xC9ak
G9Ud+QSQJYVvP2AKkpJkbrg4phwuIgiSirqTCZOwsPfDjQb968aadIM+ypXhCYH+iHsVcsdeH6xv
IcbFO6Sa46cg6bSNZQFEH7R0/AykEwQDpICAavdtAYMCHtjABiDbojw0St5dWos71RA1P+Iw/Gq2
ensXET5wZZg/n7pME91GK5r+2h6T4mKau+Sx1omslkNEVIbA6nauZdkxC52yJHIpAioCXyINyEoS
QdXN+XtOchBHHtseLkapSfdl07L+iNncmVZVXlVFnTOBWNqqQGy1gppKgu67kbjbgy3m5Cpq9T3K
hHtyQ+pDmM2cg6uavy6Q9WxHK8/dntP289iM+AXifOEqTZtjpaWz/+tBSkQ9mnq3JYa6pWql3faU
JXoVXJMbvzCl26kI4W+YPdSFjR6NhC6KPr1TpoGcWa4FV1o9Duwdg7/sJkguNph8dLcRWC7sdeX4
yg+1+F4U5teqVqodAaAGfamR7jk72eDZ9AzPjIKNvQva9lb0ZhExAhou2wnm4pfYj9iPdpvgBNF0
RfNjln1ckYKOypLKHLo7qxQZ1zUDK51uVro95UvUVZgc37jjm9p+1pp6qZ2IyabXIdyODSgV7cav
R+2yAWd+qSVlCtatmg0iHWGZ9LuMQs9DRwZ0YavEPmd/pdY+gSNQyq2OitIhZZgNRN9m+y7LOiif
5SRNnBjb6XZMcMMB8NR+kRs5OyR9FG5tHbrW2Lb6DYyvgt8pGbel35hbHSAg33TKwEzFhbL5x5wj
2Sk7OXRjWZZYBpsRsUYsaplNJxCKz9Ltc6soUp/KTyM2wi+qaeIOM4ZkubamMeJq8482lCu5Ii3p
Bj01c6Q6MI4jT9ZW4taozKbd/yPJkrihiDUkRkYNNfWbNOtMDPfRwXU7fAp8levxq27of/V5/60g
+/338rzNT8gPP769VectP/CXOM/QUOCZKlo06u049CxVxf/CM2v/tCzuFzLAKtL98vJHf4nzVAXe
gCyosRRUVqCGQrf3F1SAP1rK96iloZ5NmEsR1m9I84xjtRflMAK9FaXd1KwasqEvAsG32ryqyySD
m1S9G+WEkGaCDUm3GXwCuFCmlGE76g/U92z7ZLoNLBzi+3bPQ7GDU6IYyjexmewXZ59qeurnxIEw
5OQjpocw/rO2OfiNteVqfVkC0LDVH1r71TYpFa26gxUGz8jXP5MvJ4rMNoqVmlwLJx8c6q52Yzlv
W05J2KZsgpjqqTZ8DrSGU269nfEnggRCzDrF80rF3069Bvin2ofaIKNrGYNjR1Dk9IzSDyWPP1FR
QWSuf5hDdveIwwQHS0PfqxRUt1wVO34P+dgzAv1jPdv7D7tSJFvC6I3Mb2qAPMXlEqYbDE/rYrev
9D8n3hEn4q0ScVWv8a4LV6LHEq1YOJZ0Ieu6pPzRy2dKfLT3r4K2WhgLZFwzGJCrBipTYqOOh3pn
BTckcQkxPs4Jtz3fMbRNIj4FSuHYJZemKrktwyu1yHaJYmzj+K7l6gGay1VxryedcNlI+tbonzu1
2Qr5aWTghPizNC1XPX4+bgtn+V1tNV3b+mKORPBPvZcmMrBkbmIgg8gKXFx7XGyWNx3p61pFRCMl
h5ziPRUjnkK/rMgsvJnPH0g915p3vjAfYAFBLPPYRPJ5PElQ3Jp+OfT1rjbAZxToNV5i6lnt7pkr
O+CXBcC70ShRrLFvy/koGC3u8IJ0Tz/Hh/3w5jGWufxGR5uRjza4e9c7MKYb1L6bSeUQTP0lVJIz
Y+pY3bqM3uM3XhXnFKXW22EwsizAeFUQs/uEDkGPnnmjZWF8Izb9VzsGAD6DxY5CmuNXssMa8nfC
l22UT2GpX8TC53aH53FWgtJ5ru1r0pJOq13WonuYpdtiCZHMz5QOOjPg17wUm8J3fR9uUXNG4Lsq
7/nrE/z9aCtBqtagE2jirt6B5CDmZ26TsNkk8HryKnADfP/A+bgSTPn/pJP/bna1INvSOPllTyfD
r9rqaKMK0OZN2e9S/5zq9v3CsXTy302tlqgcG0rOcjQ1AWTCq494y9fTL3OuhdXKEXa1ICVLC8P0
tTZRT51Zmj6eEVSsU/8ITkNfTUyKAskWmiyynXzXTi+dyegIKCv3X06/x4fTAQH7YphgsOeupkNk
AlbOGtoBqUuiYV+SQp4fT7ehaR+OOBgV5lJXI6trJkZD1YUQUDh2iIRZ4YYdtm+c3aBTzYKwLJly
y99YiJZhZe0i46ohPkwwkeyE+jQGBMtL85eiIxwdOq6ypFE7afzctx3ywaherEj4q1Y0OInfH6RU
v87Gz3EiDhr6oFBOnDwM7/D320K0ddNSR6z3I2iHnSBm33G/bs0XUf0gOOYkZnkpleJSDm97LgQW
oVm9HRy8EobZldQfjfaZG+ZM7kpvNjFiRHjpF8DetzkV0CnhSEmySfvku2D2d0MWs4SXFz5Wh6Ew
t2SiSUwR3JYviTUdUKocWuK2JcnFJr1V8p8C38nie1Sbv3StfzL0+dHyx4fWJHF5i1PEfZeav+IO
HZk0EOerXT8Wj7iicgYPr1o+XBOaWLfXWw2ZVdTZG1SsLsa0W2Pw6jTYSMPXOsGLQVP3+qDvC0Rj
ZZY4SXBLlslliHhZm9wmjXKdVD8w1t6Q0LtvqxewcD574/IKOCHsfMwUJumhK77lxkswf+20Z/Lu
bE7fcBL1fDJDBjWBpNK2yYDnJTxZCsjc1rZd8Ga7oYEDPlpX3YirdfiZnP6uSorLxeMlIyZFgE/M
8U084V5Don4ZLlKE4xTIERHvTS18oHu24NW5y/iouBfDev2aHPsPqxt3GtGlYSTOEglS62gcr6mZ
vik0VM+kbm7Vfngsq+HQEdQcq0c/TEG2XS3MnbKK3A6gsiKMqwwRuIYMwEKXCGd0WLYHEhfxWG+4
DDvwdfCarLejoF6g/S5lMdRl1nHJiaofZFM3ZI4Q+Uxb6zs2pi7ROjey5Yuq1S7M4Aq8J1fn8CKO
v6mYqhIH2PHNc5KCfXujiT9PBOitY6k7mEG8aPIdBSFuVqpuVmTbtrc/Zf1dow9bziH2RLKHY1/b
fSdZXRPRtJVbLG0H4QkNqyWIeXETPpDG3KmqBtY620pq/4U6CHa/JR3ILEvIF3bBpg7ynRJTwN7Z
rMfKjR322yrFJrVIb2tTI/kff420+S43ittiHh6awbrOOMoK7QVN4KWp6xuTQ2jbvXSaTaFc/YQX
3tY3P/fwuSmccoLiezv9HDTk2yWuwtxUaxP/hXZCmtQ8gqxwQ7j4qc013esiwrLxD5kro9qyH8qy
G/H4ZutwcNprAy48fYnAl5O0TWk2GS45AYeMuQLw7liW3BQtS0ngigj9VVYVTqiUN2OQfy35bZ2i
uFZxVwA8IdsVk8LjNn1XJERRusHlPrsxkJdEUridqL3WuTtU2YHLMgMSCX35FemH53eqGxpof4Zp
WwelQ64CMfIjgXwXuYgjCXxWifJP0IYaqd4sh0mlIXKb3tcYjwyEw6JJvUjIMEV1vksNydEFKmDk
b9yNtxajH/HzJg/dDIcHrRqvQQvepRKcQHj3Og6AuLkwLDMwacTopInUB2LROp2d5Q0Tq300mnHf
K1/7xcA8f0QYkNA5VJk0Re5FGRnpPPuKTet9RNgeivi1sphIBsN+lK4l7AwqHG2b+WusJFuVXtBZ
rhEeucSkHOZYWxY7mYbkstyhvb7Q/HRXN9qBmuGLMbKZwv1O62yX+otNUqAYEh4Hza1aYQpj4DiL
fhRDjEMgbedguFatyrU0be8nCwM1eAbntJdIyGXKLzHam0Z4od1dTfiTSAZmOcG1HgX3JrYUavVV
V4KHuhsv+v6mJA6G17srJWinlXxXL3G3/CJXSqC6yV5luRuIxhK6eIIA5ZC4vMIE+k42s5sZWEKH
9RzFFi4+ERdR81gH/Z9Vfv/2MvPKYvm7/IgTIZdak38AxsJjfldfKk1zE0ZdUe/0qLhcEq9GxGKA
pLhAxSeUdJflXAnJtY3oWSTSJlD3XM0Kr5Je3JDicGqrRzr7lCAOOL1Bv9ueV0+2On6bgJcpZeHJ
jMzaqhR6CdxhSH9s9OYppS/tJtthoLI93eq7o8eq1dXRQ+1iKtmbxXgAIZqtPYFt32NPe+6wu5z1
3n12WYOzRGWvYa+NDEOzgZKiJLycWW6MzjjoEqftrvU6gawbS+5itAmKDnfLAQAllTuR/7bn7qqv
rC8BXZGqLsxWclKJY3ZXCg7SOsVByx09HPQNuWY0PdpnrVK5NFK7oE9bld9KVQWpSGaNcTEYT+1D
G31qZTIVduAk8PxU2e0PKlfCHrtbv6bCFIcdKqtl7Uvpu6rG6SRo3A4scYlpxxRCWDWm21ptPQ1f
X0v9ifW4F0qNt8w5Q+6f9CD7IiHi1efASxvbBZlz4/f5zg6GJ8w0XMse7ptS+Tpkk2OGj0ZAtHGs
x102zY+NJLZh3x2WUgTCo1/SNniYuZoAONlLsLFTbmOlGf8aKw5MHZ5yGTDrgrweRPyIjQRjhEX5
5JweH/KZnnu9Yr25FbIE+vUk0mVY3grWxLB+1KTdEsaxZuu65xvPT91l1xR71l7ffjnd/Lv4EUjx
P4NR4M01OATHF7imska91mi9KPbwrHflRXgbZfp1S6r0taXfii9+KjL++Z/lZ16Kktq1IGxfo19/
/9dN9FIXTfGrPfm39j+LW1jyzfovHf1m4Jx/Pd32W/vt6D/cvI3a6b77WU8PP5su/fMp4Hguf/P/
9w//6+frb/k0lT//z3+/AGJgJj/8BFedvw0mLsyifx99fEQYnQHnvGjSb/mPZv2Df0Yhwfr9E+tN
4hRUB7+NQco69FKZiLi2AFTginCB+ld9sP5PiJfk9fgJDWb9Ar/8KwQpyYQnl1WaPzIJGqJk/p0Y
5BLMfLP2QAcgCLqwgThmyksN/yoIoGCWXKdmFnkFQrEDnBfkwbU8bYWdxo+FQJoAY0l2uhzRUj2M
mjOUc+HlYx5/mWP/55vP91Gw53iZ//NpLBCvrIG6SRns6mnMLBhbze5jL2lL84tPRobif31MP6nE
5X8OU9oMeGdnFIuMcCF13Qzus6lVfhidj48qtBH0Pr7Vic91qcLQH8cBLEA8LRL2UouqAEl7HBZO
nubDmbmoHC8Ffz46ZeBMSUNB3L/mw6gw4I1EmSLEpCS4t0U/lJ/qvqggRaem5FlTWFKmR+XKRR5l
/QOuvkXgqIHxXU965VaMsvK5L63x05IG0Tf0Yf0zJUC3x3TKv58UO/ml+H30omvh/HlqkvIxUcYH
SpSkp9N9cBw2+Nd7EA9CMg/qwl4tKjLFkZzM68gzFHLqFmbWDkdneXe6leOd9bUVKprQwwjK5/ln
FZwA+WFFVTtGXlZLybbX5AGRVVVd1TEnjtNNLXGIv3fXv5qiQNpgfAPJNZc/f7NG90lkl5bBC0lR
9yvtdRKc3B4AxSxVfPrn04199F4yhCsCCfBSQQkeN2Z1ia5isxB5vdVqV0HRTVRkoEkbVXaI0019
0FHkj4gKvxpaqNpqrigaPmjzXMdenIfRbtDUwZ2najhzBPqwFZ2qcABe1PW/Dvs3X4/aWxEhbyGl
HmTxjr9RuyP+e2f66H0rLGaEXiwBftHGKOT4symyMfjjLMceCxRV0R3SGd+KlTPv8kpPOh4K8KUX
VBa/RhBMWhbDNy/Tjhr+EWHCUMACcJtTdHCAqNdsIq6ZZpDxAStFQfNq4eYwFhQkUjB1xvl3OTKu
H0GRFW4LQGSWcNbxI8TUy5qAmWNvCJVfoFLqvaqQ1wkX9R/Gi3hb9DWWyAVasNPD5f00gNTFV+aU
D4uVbee4YTnJdKx+LDpSiCfM+TQnT8zPlN9+I+1bnenPjxojkGaaGpwaWJeraVDIKRVzbRR7MMme
RWWrThJOO12Wfooh+D3w6zLBddJx4KwEaTwVROLxm/WxFU6NVsZeW6eyW/et7s45sY8Kg6GtOtrV
9axp6FQy4xzG7zUquOrNJVWIuSrLpfIOC9SHnZUPfpN61vg1afobbVJd3KqIdwmEvNKnOM0dJfCd
Mfe3tincbH4Mp/hbLXOyhdbWJUS2ux+nO/r9EgQlHXoqRwuTsb6esUZfgUnC38WzUyl6mgr0GLWP
qizW/Xp/uqkVAW759OgB2arNBSVMSnQ1qHwUcFbRhfGyvSVbNL04Q2G3saNeKnKaMDQP5ihBpBl8
rMCyrLmLcY9FOlaMzukneT+tgBAtOHIGHTN8jTkZZK2GQBQjayOaeqDgrHWTVowoWkSIJinXuNLO
EenUOjzT8vuhTss6Y1AWULFIUx2PvkyVyZeMjL4RahBFGISBIoNMiY2DHUU5sTj3zZd1/XjMGVwS
2cuM5btTm3HcYGAVuY9ZaeTVfij/gA1hPBS2ZF0bk46aMhtUCpFhpFKXj345u5DSaEcmAM/B01/8
o77njAryGP0V4sDXzOWbxRRnTxWEUxZ7ZikjXm250SEpVzYlFZusYuihCUK2jzFwYkKUxujCBMRO
JiFYe/pJ1GXNPP4iFuR7NndVX1bUNfC2K3F/6KcMXzeqqpYkIfwBJFsKUKyulymNjiUkV85AYcmV
JNWuMfVU/1Y11o5OQW0OoIdM6j1iRLnvFlARkHZ3sSD8GBhKia4NuBtOoGi54H741nXd5sofBSH7
bTDBodtkY95+MXttfMjizuocbmX5UiQpPZgj2sEsxXNuM3TNZBDIK+tfZTdRoHX6I7wfhpybl+nI
/5j8i4HC260tsrFABgfReIXUKw6eTWLbyEgJqJQiV1lF6uPp9paZvfrmCvpoeyG4GhzkVhk6H2YO
3JKx8SqtSg6zSO3dRDnb7nQr79cyDh6sYUBihWnTwcdvJXdlNaGJ5K06+ZcRLuGQisoiCvqiM4No
lQ1dlrLljAPfEcOJhbm/WsqmKLWCaglXcIY/jEgrjPH7JPdLiZhDEeE2zpUvhLkc2U8PsvVHKw2u
xvjRE3lHfmwXGvm9Lqo9suQfjRWiCZKd/+BbEJsja4gDA+fz428RVj0yZ7VoPSPLyAUQU8RHLyKE
a8/R9nRTH3QuOE34k0hkZNa2VVN0SMy+0bReUg743o7o3Kyi/v2jpQWxU+YeqyHtZQM5fiELy5a2
KaPOy/wQKVVBvLjE+vlMx77fGWgFUClanmW9NFbH5JYDg93C5kAAYtgbTCpTB7CUfDnHw3xF4X3g
zrOaOTjVntuTPvqKyxUetRD9ZS8So7dT0jArXTUntfPq3MycAZ9b1BvpuXX4gymis+ZBhFcWbPp6
imS5XOMXVNdeElGbbFextKWKFRSijnz99LBYaTFe54iOKop4AXcBGFXL9f3Nkq9mjdWr81h7MZba
2BL5ASnHVuxnRqaLCRCwfVS91wpVAY4U62CaI6Vyh6BSH9OqiF0YmeNnZWjVMw4KH3wDkGkyl2/Y
jItXzPFzTWlkkDnIW06AyOgxrsI2AX+DBZrRn1ln5Q/a4qpCeBxXDu6v8mqhbUtU3aLWmRuIgp8k
kLNkggIN7VRSD/sQTyfOG3PO6tALSJH6MEwZctkYEmJAriNGg9O0zW6y8ueok0jVASzMcvd0T30w
9DgaqPprbMewFs+ctx2VTYEoR8zavMzU/Y2dUGygj1F35rOvwp+v4+GomdV4MBcCJkGKzpPr0Nrp
kxrcaSFgCmORZYKdbC+CwZS9UrfRyAufrGUwSPuYkj+SG8HomHiZn3nzFdr29Zls0vsK9HvQoSzq
x6+et1PoT7I+eGUhldcxaLMNFW2Lsxti5hdDxs11E855g/VptWjIKZqvPWJOpXCavm0pRsJUEeEu
RmrRIcKkoN/7qYYiChUviaLK6JpdqEuAk7ApI3NPBKb0FufI6Mx6ry6b22qLhQGHRsTiprhsgsdv
YlGHEgSF3XlRpTZQsut41084s8MwsfDahhSWGfHP2CS45TdNf+m3mJSR38SzMk6N2p3yNNjNpJK3
Nbw66DoKYak0VYjyKv0PsAkW0K0cfU1DOi3S9V9h22mepfXBroggG6Pzzi+GeLD3VmRZ1PE3zYWk
2MIFyDNte7Qlv73bs1xiEQBLUWF/W98aS2FSOhGKwRNSIzkhvJxnw6gLZG5qfP+7EwRMId/UXvj2
BGdXu0I1dr1mzObgSfWk7sMm/VklvXz4DxoxBXTu5f9AUo87UFKrtg7zdvSI4Q0Q6kPTIXaonFmR
lgXneJgQSUNFynpENJh48XErU8vOyZlh9CBxfzGp58WH7xLawrxRhNafGZTvVz8a49DHfQ9rJhiM
x435g0bdS+GPnJKo5KGofMKFQBBdlSiQPf31XlfS9Yux2xBRXVqDr37cFjrS2IdiO3l1oEM1CqyI
0shE2Slk/bd9LlWX9pQ03+TIUFqH7jOuLCrXqK9rioYEP6yB1oniWrUJrASZsm/NZPgVg3usz3yU
96stQQDYyOh4F1rk+iY0NMh8BZswBZ9D6YiOknKjDrIzrXyw2tIM1204lEvkaB0zrTJFMjOZ71HV
RqtsfLzdqVJKNMRjuP61L2Ydh88NVQDAHkq7v1LTsrlr9Tz/XiWdAVEvV8RNWWlUjJ/uqQ9GIIE/
S15iWmzA60gkrpZqrUblDO8zkr9ZsYHLDgGZu9xcSjPH/Fx06YOrJwZObxpcDfnQonagyarZIyQu
qAyx032tKVSjpkZwOSGMgKbQ5QfJbPQH3rrctWmq7oDfGGdWrI96nqytSuiHtYR41/EQDQMTMEM2
zl6hd+3BlDE176Lu3Pf9IG7J+zIBqNrnvs+9/7iZNLJUBZrITJjJUvc9YeetFlAfkiQwDHE91FzF
pCwP7rV8GYPE+oR1a3xm+L1PzfAM+Bvh4EKmiEDt8TNIZW3lU9LN3sSM3QCinm5w/ONeHJfJgUTR
5Ch+C3tCVV/qupfOHDU++tDAR6GiGjgsvTt1ycTV2xj5jafM6Re1KoqdkWjnfJxez8qrFYdD5N+t
rL7zFBcVFU6S7GUG1YFIysD+yEpTxltbbtu7WTMIo6R+2lFTpzay1wfU2ZECz4z93FooQVRibJ+C
NoWiMUGhwPy4p0SGQL1d7KRcqV+sqEdUZ1LNI65naVaAbAgrvs4rzNadCm54tT09N9+vohbhwMXJ
BX81puc6wYeUa8SmXVK92qLe149KaW+HTeYBIJOlrTWUk721BenejToqxb3dlOIZarDoNyXctQSV
jD7vKaM2fwERlMROtIP0mEi9/HT6Qdc9jPIBMK26GHdBKaYs4Hh8RZFlTHNcNJ4vSzrHQ3XeD9gO
nFmq3rdicsWHrazQns5gPm5lwAVEpQ6489Q6fugpx6/RP6SQyU+/zHpFJCrGlY80kMZcwcpq1UyG
7h7mYD14SpaZ11i9UMg0JvZnKcoBIaI+fDzd3mva4O3IRbDKKYasKadeMhvWqsEylcGEN6nw/Eo1
X9okBZ5RyZAz0Kv2feCksYkHA+WTVg8cS6csPEgpod9EnMN/NGpCOqBuAmxe+z6Mns2qa4Chxjmm
3wXVVgAc9KVSI+M0kzlmGxp3chalbPuVEX1t+OlikwPfjTdG3jXf61oObpoO0GI4SMDBilAXcKdn
NOyOkfvEzSK5BtpcFrW+OORSZbcplaSZOanrvZd1Jfy1cNAma6MTCY2cFp1KsQ11tbyJJKtO8BAe
y5fTn9BaL3Bs3zA+LJ2CICg33O+Oh0bXUdKa55RXQyIG787VdT7YgyVutQqAqSp91pN5+mPWYuPC
yqllFEaXFpT64SLvZFpsX4piLn/kMtm4TTIjx9tmMW6BGwhQ0vPUmxBdpsEUl+EiKbrGEXW+iHw5
RODYau13IMtltTcROx/oXnomG+zQE7VRfwpTizRCkFqG0811IgActKV608WqPmLnk7WXEEupxaBA
QRBhnKDkbBB2BhXl1r32BNgWm/ugiSXqAvUAuJmd5hVV1spwE86VivawmJon5Hqo/ReKiO4QYsdF
HHvPrtwA/dXvyfiVtqsbcng56a1WbRTfn915aCkojuxppta5Nev5ShriFHOhXms/K0lOqKXvms5y
ghq13pVFTc6NFMz9fVFYoN/SQHxlhHXZYvUo1/DofCGcyQQTg/FyOFhOgtdTt9eVgatjWQVUxyt9
8SnCpAjO8oC3k5PZZTK6WZDr8mbUQBHl2RQeSD7V4OBAJT0pGncKSljCSd9kM5QgQx5RBwu9ts4E
mtZLyzJ+MG0hMsf9BeHbagFrpixSOmicnuiM1pVztXZLspC/eeKgFcJYJGK5T1C1oS1P8SYEU6YZ
hgJ5zqFYsxJKqSk8teu5OrPdvjtx/NmMwQstYkDqb46b8Ys263ypmxBqgfsWRju7iVQhIw0jZU+B
pScjDqfri2lnAWrZNHbSnLk9LZvt8ZLGXGT3I1VJXoVQ5OoRqkpOAwi+3myX+G6K8pkCFAHzQZW3
QS91e8Movp5eA97l85bXZhXgIM9BloPdqs2i7eFgWFXvmVHX6BuKA7F2yfgGxO8l2/6Vt2X/yw4M
ZkdszsZtbaiTK/mgmZti7IEJl7eKjzR+06kdQFp5qrH4G4II/CE4vjMFGMv18d0HIuPEosWNDDXF
8Qdq8h4heqf13tj3YhNoZbTP5MEGC8JFM4HTg5zabrkOmees29a3wNfPRDh+2bJJ+q0Fi11AsHX0
jd5LbXaSUaL4XCobFTn/2XjbBy9JYI9qzIVOT3Bh2WnfjPemVeFRFMQEajtHv9fYPXgKK5p7KDTU
0f4RBVI2OvlUhb/aqIsq5/SI+OBNmWWL0goTGla91aag9lNTCGQ5XhOK6iKAGniv5/3FoFLVcebM
8MH6sVhFEHIn+YDj5iqYVuAv20ytPHk24C+HnWgAZpxEZ9aPd7dI+o5mXqW+3KAY5scftK1qwNxB
AKMQNMCFFSralcZq47DitpejAgpmEhNEgRYPpVyfTDRLcDwhUTcudkoy/nlnz90fPRO3RwbSstpw
sVu9OiZKlJUkPJPVk9Uwi/CXBZ7Kg+FQHJKy/RUTueqb0lGHGuBBHyTfNEu0F5maaLvQjkf3dKd/
sPIwuLGrXXqCJXr1iXKNHh/UnMcht7IRYw46IxkHl7gZKT8V/8q5Ax11utHX37qazstRkUMwMXaL
QX/cMYaexqVaTlxx0PXsI9H9TIxp3Bpl0uyHWYKqTzbyRpM0saljGAQTwXgKaVoLwq9qAmbN4XmF
SXWtxWCNpShor1AHSbsayuUFTLL2ZXo1/QPHuRmpHdoqvaxd9kJ7mmYgiSGnS3A35QLaKiRExKTs
+3mgNiTPM2KJNdNbmG5mQZerxibdggVXb2Af52cs0D6Y8WSeloQNH0N/d2HJKtEldMrsBbU+uwpR
j63VwxGwyzrbQpuATqNUwSGR1HNdsD61MzVsTXADNGDmkPharTX4uukwLPzZK9tquJHRQaI29Tlj
KRllGGFd7E93+QcznrMmEV4hyASRUjnucTOc51kRsfCCQOq3IOwLF33B8PtL2GIiQ0pYQSyGx8iq
FVvRoLH1tJKZgHOQriFRwcp7jAEun36hd4GZ5QsaZLsWrasKm2V1DclnlZN5gymLj5lnTzlJiOZc
DSpo8uPYPwPpZZHxh5mKn2CEVlylulntgNeLykmLmkKU0w/00Rd+Db2SgtPJg6zmVF+EVJ5IFHeA
WwwdDGI54VbKuRTcuzs2sljyfJxSCIFhvrsOAxW6FauRmSteos+xO9ILEL2wg7gRDaFHqLoE5giY
UnSmJPpSCFhq4R9SYmFQ6ncV+QS0fM3WsMLmVgUh2mxMY5BtB1Z/YJ1Z/99/ER7VJjG0XFExIl6t
bXFvE6+adGIXAhho0cJjB5B5Thj/fiYtLkCLDom7vMbp7XjMcYO3ZqMrFM80WEY6LGRuiyCz8Vdp
wwsNPty5GooPG1zs6dilEYCspxI7XjBPzax4hm+FWyvyG0ppKMryGe5O76f+man7Ti6wdDmZ6//X
4GpkcfeX86pTFS9XQeibUbyF7wlX1ryOS+Bi8gA7rsvUaG9CY+W+alhuRmx2TzgG6kFXVA9EO/Jt
MOgyTgvRH3hRxGAgVeUiN2ZpN+pnpub7gwzPS2Grtei8IcmtD4uK0ajdzPPKDffs2pK03dBS1TKW
FMOdnnQf9sWbplbLms3hZh4Jynu2lrVbggvzXqQz8IFhCndUI4ozr/bRkGZ2g9AgxS+IQR8PtqkJ
uinUMsUrVaO4aCWMM3GYPef/uUyM4+35dWbTAyZyFGNdbOGXE9z3RGGE6ZWBf1ZlermRxPxbnjsZ
GBu4m5n9fPpTvt8LbaEzhYTKZCKfuZpHuZB77AAS1Wtn1XCGNv0lSt361DHBP8kLc4HE5fwNmx7z
zDLxUR+aWBQb9iIhRJp4/E1VQ5mYZrHqjXoZHVi1J6iHxXyrQfGiJFXpzrT30de1WJWYT0uYeR39
00POvPbYq2RSrUclwVR+morhoshIdWpiAQKaent/+uN+MCUYMtwpFK7S3DNXmxVutOwMajp70VQJ
ilVrzc1JryyGOMOZ+/QHQxRdIrJjFEY0uI4H+hF05EivcVhWK7HPQ/MGMes5O+AP3gdlr0V30QgZ
olWf5SrANcmSZ6/DGfLAOQ1AlkIuxMeN8MzV86OmbAUBNfcI0oGvirw3tzLbxl1ZKqXZk1pLubMa
uXsyIyW7buMk+P1eevWv44rLAcZcv1UypEkQKLnwQGXfYjzVfykb7blIItU7PRw+iHnYnFwYfKaO
X/a7AM5UNHKpR4bwjFLMe7CG9b0aZsKpfF/smKfhLrAqeVOmVr/T2zq/bIZEujj9EB98WJ7BVDRA
4yq6ytValsttN2Xs4J5FpH6HnRBAICNW9yrR099fNjmuCS4cKk7OwljtYOAnWsNALuv1nAavkO7C
vqtrcWYFe6cZYqNc0mNcC20kfGihjleSoiqw/1wOHJNplS8qvEtnVCXF1XNfuWwEoEPRBsOlgkm3
0w1xc4jaWNxmcaDcSaUqH4YJVnmOOcX/Ze/MeuPm0vz+VQZzlVxwwH25mBuStWivki1b8g1h2TL3
feennx/VCaBiVcR4MkDQSLobvcD9vqfIc/icZ/kv7udv+r1JsQjodDDQbSExhp21zIvNKjLHWkxF
VB9bmL5GH9xqaPTuw5rbGDbWDrRVeJ0k6XcZF+9bY0SWAQXH1M2KSPsujEC9G+5RACAAu8teQwcg
q2bl6Jhm0cqVeulYsFmqrDPJYQC4KJDNrIxhamviwWhMCI+o9j52hlpRoHtr/J8LV848aqT1BnaG
qftiKRlpFz3RfOmQNPCnNUYJd0OVZPcNynGIQ+OMBwFL5EqQm9+f78ilh+QKQEgHR03gzYu8gaKk
DvAFlGBnIEoUhNOPGhWIfRIhZf75ShfqFEpM/kG7XwYyvnRuN70GPdCxlg+TWdznNPZ3kp82r3o3
ZF8wo8UdDpU/aOyJ9EMacvlJQx1xrxjhyrVw4dZDtIJSV5SRHAFwefptDEEY5lPVyQdfrpBgmtT7
rDd1t6VX4k4RsynPl758/ujv8XJx7BlWcz2gf4bTpDj/pg+huzA6IR5w5j0UUljNJIkguVUH+FE2
08gkxj4xvk5DHbIaXmmILWNSqxnICCRozmr6GB+yUvvDuLAKXJkZycYaRes77hn6qyC0IWryho8e
lBkW9GxaI87+RFE/9E5q1gUudl2dokYlGEq0MQ3BRJ2vtORnqU3H+1Eb+t00NoKOQVsdICw+C5xw
zJFpN9P0xot7AJzKFJUNjWcNdeUw91T0BPDLuYFXhBeMPtUjRDIxSFIXpcAJBUDkGUdkhyX9QfGY
hN1JBoKZDDXgLSArjnyfo2stVlbJ6A3CvuGo7DQDjXlRyLJfML10HbnlUHioyQ9kGz4kVl+DFeZO
2Zj5d0XoRdnNvMlEujAouu8F0qnIQynRb0+r8uKqaX2tsVFtxSY99YtZT8nKkQnxcA1ciRGXDjWI
HJTC5s4JFo+LSDsxVwK4WysH4C8PxlRIyBwb0xOufe0fdRT76wb2oWswwnvJRA/blHRAUVaa8mT/
+Rm7kO1Q/gDj4r6WwIEvLrFejQUBwW/l0OFxecVYEAqhYfq7v15l/oRluKsU35gDnB7kzKhlLxI8
5YAjm7k1xQ67zsB//ctFZFozEogbEftunb7s6SIy+vNGrjT6oVEDlFrzYHIrqCYrV/FZ5GMVQ7GA
vhmaDItkkYmOWOrQbpOMQ2d5fwyuvvu4MKR92dIE+Px5zqI7oyk+/JldTJpNsnj6PH0PaqIJY+GQ
G/hQtknxGIv4aReDLF53GW6gohUMrqnma+ilCwuTWFkUFEReqKWL5DRhuirFvSIcxipAMTNEoNCo
0NBNypTkfkp/C2Zu2pEmxU+fP/E/av+TiAfGfIaswPmTZ3jBIuKVwDonQQnjo1kbFKV0cYJtnU/J
XVsLWG5GyiQw7pWq7o7JXrTXaq3YFOEEoBfnjzvVFxE21FPBelCRCPqFUbjxLUQg+qET41jFba/O
8690U0LEiuIx87aS3yPEStKTb8psSj1KxKCskcuTkWeo6yG/LnVZxn6uyNPWJboaD7FkYPmKnUJe
OshAARev4qDbV1PhFwhuTAPESMsPkYJMwqMuWN0xSfn+nDHvMsSIU+sedZzkZwTxjrhdW6iaJGnY
HmJBj79HwTuPIe37N72a2glJm1p+kww6m9rY051oeusG7Xa1viOIRtKulsrxe6P1vuJYQBf8bV1r
syRgVA+/h1ZTfqeVL/7Joe7qt4gBIl8yAzatDf4s8JUDirmrUQtjzYUpWr/FaXIlEJiI/r4H70Zp
tGjaC3Hc346RpX5ptEngIcNE35f9RMsQdSZj2rRW7G+MFMgBpq/aiBR3o7S/uwByjRP2HTJwnax0
WzTOsnrDLCrcS0Ii+yhUtjRPzJIpvJF1SAHmKK2IvvCjVZL4e6qCyGBvYEy9P1V0TTdPPcQVZiqq
WdYouHgBtl9tF9TPjVqX5cYi3TqY7RRtVavwr0orxpm4ahXck4pWuQ80KCpYyuJsaw8Azv2VL/Y8
NnB66TowEGKP6QOcfrEQ7TM9MxScCWotdLFXzt0oLNPdGMvx2g0yR7PTLwWuJoxBwiquYtaShisK
pZrprRkfAWPgmpZY/k/ofaNTCvg211YfbnWv065irHpRAZ3kvQKPfsIB8sao9XClxjxrQcBgpjyh
3cI4Fu72/GI+JCqtUE5oSVvpUdG7Ht8V1All1VNcnFVU5KqbdK3+m6Ps6dMDkRIhNNIVhXG8HDVG
Uk9NZtT5Me9oISkGLqwRQslPcQ5xcerM8UaMdXEjNgjfCAKuqmkyPqZ6E719HrHOrk+ZroRK/c5e
cJdbiztHNIXANLNIPhq+l9+YY9Ld4Mwwrmz2hVVmVQrShJl2zRzi9PVinlaVeh2oh5CGKjmPpmO5
ocQrp/fiKlxotEoRCpSX3NyiQgelLkb1gH1nuwNhgyXj4Jmbz9/Y+eWi01UkFQD49L57p8+iBUM3
iVWsHqYafkXA1HDMxmiXiYwqsVHGFVmmxV14uvWXbG5glxxMnd4O00Ko1YtbLRuDMEW/nMeTsRHV
AZz+9IdS3eIqOF7Het/DiWWqY0yTsJL9vHcCTk8rTe0ZLk5fFzseY/F51PKomWmZagcvHb+NcaN/
NVo9cjtFC66lWUorLzFWtLTA1TFGuB8kXJGQBm+E4PXzl3/+nfJDaM7M+qyAJpbvQC90PbFaTTvU
Xtc+aBPVsl10lbyPUmgvTgF34unzFeckZfnoNCdnViCtGrAwi+1GOrxIQ0U7AOGfHDT409vQGPyr
dExw5qzMm6hIoP5GAQZvlB6fL36eZrPnlMYwb2eoIii/09W7NDCGFMs+krWqOIhZWOw7f6wfuiLD
xGIaU5+ipf4eqLWKCmSYlkfgNckGeay11tilj+vjL1kcAcpwITRjQcN5g7yBSSyM1V6Nrj5/4Peo
f/q6UZvR4ejB9Ca7WqI9BuD3fYtSyaESUwFYWJTEz4oepT817oBHrQBX6jSimfhOUzTKMwkCDkVe
E+OAEcpjgMkaNhK+4yNlnGzbvkZ9EBu06ZkMAUgbTkZ6Y5fATAs7CmtMn8dGa2E16hYEgyYUngG3
ywIcq7jd45fY13hB9MKvoSKJ+fxJL2wtaTGzX3iCLA2Y8nRry3wgt6pMjEAGxt15LQhXVl1Z95zk
dguoV7Z7bKtsVe5++XnzhMPi5NSSLP4tfJQZA0ebyExTQITOvjhitZz3XZ+X+gEYW3XMMuuNj7nf
GwHWwL08pCtXwXxOlhsMsJwhA6NBQE/K6WPnVhSNmPnohzLFlEUTMaTCu7WzwZmlm5VXfB6q4YwD
fUYCAxohtPHTtbQZQ020Mg5qKWivgNUp1MfgKIWy9SDnaID6QiM8K6NQf+3wF71ThuimiSzhNxQr
UmQ59bWNL3tm7Ipy6h0sz/JdEeuF0MmkblyBIlx6MTJYjJk7SrhZ5kNGImJ/Y476oTf8Cbyij1gi
eEIIdfWa6PNchCz2gJAyV5jv+J/lRxbrRY/bvGIc4j6fdr5lSTuBrupN2WBZIJeoGyVR16+kWBc2
A+4CyYbFaafEnZ//Q4qVJUozRUbgH7WgDPeASljZT3WU2YQWzdCMWQi+0RsG19laFJ1vxtPnpRVM
ZseAmDAO3OV06Vr3YuKoHhz7OjjKyJhu0q4srynjCjcsZdUepn6y49GzMN+IXhTUFVaO4vm9Nf8C
FPe4t2nAqctTrzaaLOZacOySmeYNb97Bxqa1pUlKty2w3pWXfXE9UmswJoQXtCpOnzgWcVobEzM4
Roz8d4pZp3u/TFWnq0z0gSYG8Z9/aucnagbQwEjSuZM1oOGn6wXgexOK7fAoGhE6BzhSyX50heFl
Zo8AK+0kQMf98yXP8ZOUKfQyoSHPaBNofKdrtiCQMVCTwqOMpPAXBCny2i6DNFHv/FEIWsfLkuIr
xEMguLHcGFwKXZ7grlt6+E5nvo+lNcG1721FRU24mXTlLQ16vFn0scZTUamyNeDAhduNn0z6AsSP
yMQs5PQnmxJWzpVSRMdgNATcewMfD5VUfp6SQNiJmeC7OI5K+0LCdAhvqOIqVkoDsLwifKFONjdo
jil73YzNfSi1xmZs0R+RsFo7GnUWXjfKOG5gPR/QSsToOYyU+tqocZTUwWdegyuSEBZAqzGjuP37
88b8CDUIpnQAcpaRVvYkjKCEODoqyivI9caegtRwrGEIt1OgrRy2C4ebcQhoXXTkSIPfD8aHSCL7
ekdTIIyOdEeajSIOjROM1iuq4eNuTIOnz8/ZfHQXwYPVwOmiEzeXxItjltA0T6XJDI/A0ky7jfLo
NheDFP/kul55i+c51qwtJNG2onFGQJhD6IcHC0JIT3JYRUdf8UYgc52+G0Jcuj5/oIuv78Mqi7Zc
07dQ+OU6OraRFe65o0MMZyVjnyUAMIMie/1PLEfvf85hMUBZfqbi0HeGie3pETtc9UvZFpPTjaOB
6qZgXbd9sNYQvhCKaJrrhoIUA93a5WQn6bUho3SIjikBdwMnE7vhQscQRCY71BDdR8jYW2M+XTok
87wYDPs7cW4R3w0S8RaaQnSsIAvemJX0jBCFvjHMaI1zfmn3GBiggDSr0MC/OT0jdKCyTqa1ejS9
0aL9lv6QS+nVTJqrUJKfP9+6C+eRmQ3lOjboqIIvCbhB3bWalBDVtVnaGLE+fVOkY7dyHhdKwJAM
wXYTxunfz4r7srw8kJlXe4GoEsi1CLIFmPvmewbJRbQxOm0QXk8E7UokJXOZItPLbHsBwxA8fwsw
XuiGA4BScfMe4JlNU587hjfV2sbso2mLQPhEnZT18bBy/VzYBwgYfKOQx2dNzUUoH2IPW3CBRm9X
Ad5PQ7XdTjJmrrKF8voIgXJlvUt7AVMIugfjSix8lrEBmZ+qNOOYCKsjoj9rLCF0FW3/esfBhMPg
niFApKLzU3+IQLHHNpUYmR9RI1IZhZGLjRRafx/AzXnkO0uV0KbR5q/pwyp6Okpq3qrp0RKj+joU
cj5R3Yo3uTihfV2Zq1p8F2LCvBhpAux1zs/i5aVDNULi8LNjLzFPCY1iTroGPAC6QdyZoAN2VZD3
x3RQrb2aI5QWJZb2s0CG3aXs1+A50aatR8wTo06RbqvWLO/VybN2n7/9C1HEJDmeZ1k0YCH0nb6X
vjVTDLHH7BglbXxjipN1M1b4yDdNunZ8LxwndpmOHyMnuo9LQEZjqriyNiyVVpHhVhkK/7Ve+PvP
H+iM5MqnDfsRHAGx/z1BOH0izF5nplucH0URyf5AUrRrj+P1PJXd+9c8uUma15j76dqGXCffFuCt
7xAFpc+haeW2mBrs84TirSrycAvcKdtUHtuAB1V4pXfJixxpDeKKxfTLh/vmqMIUrNRll94USANm
nIi+kXYsigetxTghBSR2nKY6s9V4xEmRCcTK530mJTK/KVJoytWZXwN+6/RN+fDywOZZxTFr1Jjj
GHXhDmV79NUEoJ2J2ypF+BrEEHjdUm6Ub9PoF4bdq6r3kwmDdOwGeXjyZL/AUFTXX71srOutBU3/
mGuy9wuem5zRNGzhvlVRIxVIj3hrBfelVzW3tede8rtK4ekzTFaplGEeF0cFaztMCBoP14U6tV4+
P1WXlmG+N2sZw1yk8DhdRmoyBbfXd6fEqrDVNqGuD4O1qnH+uyzyPnrJDC+ZhND0FOdf8SFIKcmY
sltZdNQxSUKipRiuIk3pHCWy6p019X/GzNi2XlM9KUOWrIA1zlkqMw7tve+H3hcyv4trXopLMYIE
lx0rpTNgbUrDNyVAtApKj76L8JiL7ULBhkQT8+CuR+lzU2CNvYMmGjl6UGmbTFXyFRHYCxc1sQlV
MBWSEqgda3Hn4ezoB4FCk9FQBv9nVfMtYKSLFdmod9gnCqXMWFUcTR8VODW8icpK2asKFDabjwiz
3ZD/12tiSJQ5QxjBAGnK4Q8OJVBGo8wTGcbhi7M2e3jXKDzdSFDhdDoYQgNXRL3kdCMjLx0S+JyU
eLVaPSploGNmOzcGfUYJiCah35i7poyDCo50RnkFerPYof4c4hQfQs5xSs1r422Ztepr7onSXcPD
beVs4PDFg9CBodHbCAaeJ+BIVoMaD+xIb2Uw9aMcHzpBhUBjFEL9IoUpfwY5z+wxgui8TYzxx4M5
hqPpFkrZ40YKEzl2Gysa7/BH9jU3C/QB+o1vtq6HmWYGvrwQ9K1SjjLUCrMOfaetEN9wJ7E0cB8F
UHQl+G0gXhMJ6x19DznFl9jMjrpUqVBnq6nCHMZHTU4dke+ilHOayLhH2AcqSg+OYtIm/VeOUEpp
e6pQfW0b7H0dWQz6n2JlqLEDGBOvlqKOs1+e1+UvTTLpOIVIZrZvTARJEPT3cI8YGOkmBOTOA+0z
DAJ2Pn2MXEjN2pUjEbwRxPUMoCFlmmnHJtZKmb6tP/6OoQiVzmjVTDkjlIR0BO4CsDFtXZt/RrVg
cPp5QLHOIsr8qdHdnsV6dXpTi4OtCKoWRrk2HfUyBuVDPEB+scwLEcPA0Ezg/E6G7oztZGU7wcKV
+inSxGTbyRlyeIA5pPiGCd5Q4J5dKW/yMHhfta7xWiYkke9UuJHwdYyNiNFJl8g/im7yGgeqW38D
013MnIQteAzbatI28B3ll9BsgtQepwputqpUCAKO0nAjD800MKCuSpZOZGW2hRN/ojkyfcvFhA+n
7MpCcb1ETA4S8lKMhpoxTjYt5gyek2PEVGxiXG9eMQbqZDeXTTzFe754bBussYc7kZhUZ0ZXKC8D
vtJXDSCK2kbaMh13WtSNnV2pKn2HIWnkCqsGJJ+MegRqlSudpW3NdvZKF6AyNFDFZ68xI8jETZaP
qRvJkZU4Son6QelrwW+v8HPsjCs/SLAolvTgGgIeDqhepAR/xKnxv6OVGX2RghZ3JDRoqr1Q0OZ3
VGV2CWTcYm36dAJCBmR3hIGmpNNNDE0523D7qS/IxHoES9zUf3rY7dpTDynJrnpoULg19RqW2ELp
3QXc7Pm938Ryfx15mtjtzBFo2Haq8vzL52dsTjFPohDjuxkUQvSYATjiMo1IdVUwxqYms056RysK
41qVq6NXh/lWRfFg603jLzEvpJWp4YWjbUD4YsrMMGUWYz6Nfogwl1Wk99VRD7AuyTWxcKUctN/n
T3dpFSjidH+4mClOFk9nIBIUoYXD/MDrlGsOEHPIYlpDnZ2vghvBDNYE0kMjYZkj1VPK1yGmHdZf
2uiEivwryZXC/fxRzpLwWVeJOp6Gogk6dMkO8Br0X3y5bY85skIuxQAMRuYE27jEq/jzpeab5/RM
0C0FosTu0Penf3a6N71UFyl52XDMUM91+BynDZxD88YYEwOyDMDwz9c7R53TCf644KIOipQcTE87
DMdJHaSNBXvOsUa/cZRYRumBi2iHK6XxTdO4EYsgqmxa6vlK8Xfh/WoIXlDoADqwEPg5fWgVH6+6
Mq3haCnZnxxv6LtsnCQuYDzAVx53PnXL9ytTNJOLcl4o10+X0qsoLrVKGI6DLOU7IdW7mwqO3qZS
+/EGF1DTKf0+esxyvNd9frQDdqt1hVJb+yUXDu7M60btdWYwgLo7/SGBJQljiKjpsfMmKuoolvZz
g3Tl5F5aZcbaYenJaFxe4gezLho7rcuGozgJ/nUsyM9MpY2VcujC9vEywfUxLqRHsEy+EZwKzYkO
4tHSh2SnT3mKyTnGrvh3iObj5xt4aS2+CmpHC1wSHdHT14b4W2sg/TYeZ27h7JOlPKR+8CugEF/B
45x35mmb6MwIsW6AcgW243QpPfZSIfBV6dgDV6VEEo1M3KpkMJndWVYbumEfFciQDimJYzpL5D2J
giTchvWAmW3EG5PtydDyQ8n109tj6+HIQFYazXKc4PgbL1U24N3018nztIck5ApzqqH/M0x5/IvY
3WK91wvTFaRWLjhjmNTwbvJwGFz5KOaYsvgm0DegEWvS0uNCmN/5h7JGHfJO8UcdyxsfMx8h0H1s
DGEweoXxBcXy/E6sCn2lDXBpHxnA/gNjRKdvcfyFru2EMRbGI2bso2t00FQZ9Osbz+zWqIfn1yy9
XZA5sNspmoDKnD4ew0RtIJEcj3UCyhzlKJF8w0e+Upj4r+iIvyRintnkTOkaeO5CNDdAyTBvhlUG
T2kRzRkoTVrQJtNRI0dHnoJxW6WjmhfnuFaNw99KNM/XFEh+juyMSgFDdvqkuMZWnWGM4tGCTAIh
qnxSUqW5Gnqozp9/hudQhZkgNDNqyCQopZTF7d7iiDoVSaIdJ/AKT57F5DyysNl0yhICkd2hyHqV
C4z88URO0AOxJmuQXb+IAcyUtfHt859zHuZo61OXc0eDVuAdnD64WvodQcHojnGexZBXK8uxevmv
YREIUs+0W5oyc5PBWASETLbCspRL7VipQbztu4pnlsG7SA3+fHHXSCvF9YWnMin0tTm5QRRuOZM3
ZT8pMXpUjwwPx31uit+SBAW0z1/d+RGdu0vAp+DhM0J4r4M+fPxtUVdiHtX6Mau07DqGerFvfSXY
GfgC7QxkQB7+dj1yQvqtYLDnjVpqJXt1mUyjOupHOv+Sk0omUFuxj5zOT6x9U2Ih9/l6518/VBPw
Q3Sp0eHmP0+PxhD66OZ2gXE0WhSwopiJcG82wlUpya/oBA5u3VrhLkjyt8/XPed3EXPYPgBy6Ieq
wFpPF9aDBs2KiheLn1L/R1VL4+gLSbXRWuGJN1w/Foyk3bA25btg9OggKhS7zBzVDTz88V4KtMSx
IuW1JuFCJC7IjibitFuvMVQbNmq2EpDP20v8XjC3CCgQsJjbLsJkHWMINbSKcSwTIdvocFMco62j
Fy9H8kvsGS5YXh+6WF1Z99oYm65R++FGagoBzlkl42ULCObzd2ieoTQUWMcECWQ4+AjU5aAVdBLm
sursaUvj62iVpUChN7RACKSi6X/mg6cejZLq1JnoyZvbyEdVxglDScrRcqt6jFVjI39I5EmHi4Od
8ituQq18beJ3s88i39oFUQTay/SqcLSHIsSLdvTrcnJHzWqOY6lhDKVn1HG2qEUVNp+aln5Dwnm6
0fWsShFaCywA8SW4gHleNW2MIIr3kWV16YuBeks5Cyzg75oYerKhJ5B/t1ro210VxI+0ftPfhh+q
zV4U+uyprFQr2mRFKD96k2FsydrTn2KZBxXeyt6QujoP88ZEWpxsVGCmF1mJcV6qm1F5l6bBprRo
K2/TS6V0Begh+h0WUiRy2UBhdcxUrUo0yfTipm6r6E9JroaGtOxP38tc1h+isk1jN59i5T6VUZLb
GQaOJaguD51vt+ioDU7lFUGyS/qsc5IAC964L+njARgamo2Ma/St4HsBEKVCxb61jvRYWklUzvqv
FK2kspwGIEP0Z5TTTwqlxLY0kiZ8DGStwkna1O6U1Giea1VAxUPpmuvKEJRNXjIqmXJpWOnAXlz+
vS3EdIR52OI2R/DGQEpDDB/1UX4KANtypGLdMfpQn68baR+AR3fU3k9dq27WTBHOsjTkM0lewBmD
SUfmdvHweojDSMus+ZG5QHU35Aa+OoGO4Cqtl63mRf4dpGBh5Qs8e2SNvJVblc+PQTal2ekbFxK+
Tb4p+TGtAv+rbvKKQ1yjNn6ViDgfx962wEzKzuIi/w1hs1y5LN7TiJPUlPUpXxTmczNHflneN5Us
9fwC9RGJf/BYQ2tqwiaStf5hMEfpXooCGooeElkKFsJ+C8yl016UWjVr6INlh1g5hpE3nZ9ijtll
mXpfWT1aPlk6ib1bkLagH4hSPZ0ry8u2feTXQEnDYLClrG/9jTboauSquWpdxWT7JIkTyuauJGUF
bADarrjk4mQdgLMtEWD3jaaqV3bg7H7m1RME+TcsnihqFokyTZSqr0g6HpHZ08ArWcBM4CKgIyPC
DaFDtlIxnt2Xc7vmvWnDeI4p/Px7PuQDvoDOM05GymOtV9ThIF5n6fa++VqK+de4EuWXMu+1F8zs
6r9tS80rIyU3zzm5MJfzjcTwK3gmo/KoIW/lyjU20YnX//n8SjlPXFkF4B3Sq7xLeruL95la6dDL
Rak8hqOfX4tW038TlB7eqI+MYDIlppMnmnIrsbc/uOaezUYNr9AeXsu7zgqg+XcAVaK8JDNhvnf6
npNCbaPQb5XHbpKl50ztwq1VMEYKGsH/9vkzn+WRi6UWKRCJVqqqUaM8piaej0MhpA75yhre7zxU
ULuSF9O0QhUVSMLpA4WGJCK00+qPwahI21gM0ysg08phzCamFVlT7nxZgTpbeN1DnhXN9vOHPG9k
gX+hm8r4GrD4OfYvVHvue91THwt1MDeRme7CIEpstSlvgHK+dJl4X0/dVa5WD52xZt9z6VihGcaU
HlazzlR28Y673hDEJgu0x2kaprs2lpQjUqnBXRc3k4sGQX8TJ0V2Hyti+gPf7acsD2d10ir66zQO
UNWMfQTZAAyFUf7pNtRWa0wGbJdHsSKrtyWj7xsbRY7moeLPMO9BTdAus6FQHLNWjT+93+4bYizE
wr4enakpQgnbYCt6Xdmf+Q18DOUqlzYdO+b5ugxMaQn6qmMf+DGwoqPcjv5uELVb0x+VvaHmSo41
STpeo89aH7QY6EUZpcJGEeLsZ+0r4drnsPz0ZqviuX/EraKSXi7BReASw0CnqXrMCrkM3HoUingj
B6TUVlzGmZORzBP70cGYbq1CCKB0p2U1Or5qNc8mf63nDohujyCfWklxJ8VM5hFLr4abakKTxxbV
Wic5oFwPHGw0slvPSHrDRh9d2FeYefwqgaHf0p/vK6iBYf1icou2dqP0RW+jRN29qu2kfrfEIrwt
c2KUrSBBYjl5BhXMSau5nRT58fDNVMYGUGuU3mD5prlMrDLZJm0rZLeisBB2uV5MAz3MJItoejBQ
tCXII38tQDaXN+QJs2AhZ48u7umhE/0mk/qijL/4alzJV8MEZMNuAh+pv7Aza9km3MdvXSwnX7Fl
qWlmTXHzRW5aZU/inbyGUqQCyQ3xsbHTyPIDR9RxD7ElPE7WLoBlNOS3YufArBrGM3CXZU2BElRe
pxG/tR3ojIJ5SBqn60ppp2ThYxoOoaMI6bRRGinaMLZMNp5fWbfjLGXInL9zpT6OHXqDaxobZwUY
1hlMGcAwzOQE7sFFroWUagi0R5C/CHg3IIm9ZxSwkfQf2A0gUq1vZ3WPXP+ZStG9NvEK826vDmsc
zOX1z48Ako9nJnIp0A6WO0mmJAgWE5UvPRNyZ8ixNOxIu6/TGpPOvK70L7E5DLYcSytN5DO0C5kt
7UBrJlZxNRNGT89Q0zaaZ+ip8WWSD2FyV0sPOcM/U2ld1RNckZaqiuhqFD3qjYVn1vMYY6uuFo6v
3aXGVVmZGzWTbEv+HmXRTkyrzXv8+isL8v89f/GH4i370lRvb83dz+KfwGR8lsT5X5uMO/mvvP6X
/3bz9paEmf/fL5mNz3+Df5iNW/q/gaegz2IBIQOFPw/9+re6+fd/5U9MAFPUxzS7Aeezu//TbFyS
/o0BKH8NeACwjDMTFHmbJvj3f53Nxpnx8BcgE8SwhMbR35iNv/uDfbiCQADLeITMCtnAGIH9Lb4w
tNOjZKCw3IEWt7XuJvL3YXWDglSaXjWVqyOZjv5KRlNYxStK3A/NXldukD6yx0yBSHCdcZcnDqZ3
yAEVIfqkexFjUf26MvEp2Oi0blSnLtyy/tJFO0XYCd6+ijeZ4WjlbYruo2S6gb41ousqu1L6W0+/
6oON1zpa4urNLh1uCkTZ862HCtD4Na1ARtwFN8a3+mv6e/ip/Rl+gjVQ78f0GEYvo3qVemtoc/30
kj57Q4vsGFUSRPgDVd6Zwqb+Mb4Z3/Mf5Q9Zd7Tv4lsX2MarVLjGa/4j/9G+ZdgMxvb0OsA//0JZ
4m3b8W0MQRHw2dp562r5vo9u2uiXHgPZLXfRdFcrzLq2Izp5MZo3e619SYQ/I52CtA/sITr040o9
s3TnXD7Se4/pQ0Fj4EKjeD6b3hvPRXU0k71o3mjCUyEfVN2+n/4IR/O5vU2/Tt/iF2UjJHb8gvJQ
2TmIy1ulI6YOTMDisUeZGFmgCu6FrfAXfvioDv84hP+StekBSEVT//u/rv7MRQL5f+lnqisHZDmq
/Sc4IGtRYWlo+/9eVLiw5wincCPPQ14S+EXfyxQRSdFTXdkNcq+5SVGgST9nm55GNJvWyPRrqy2C
9P/hasu0Yw4PyCIiekOfBQr50lOyUqfcp/hWd62j70YH30QnciOXj96xNoR4Z+KfmhO68LJc39VW
whMZ53nI/fgDlhlXmsRT4aWBulN3/QYlN8xOWjB5dp2ggGFrz6PT3AI6a2DqfTV/Dr893C+eZsoD
WVhpCw3oKju+Lr7AjUDP1592UJKU1/AaWXrFc+dh51P65h8bhi264+dO/CTcK4bd3IRPIkQ3g96+
TW6+T8T/8T/Uwh4MG8uYPgLmAr3JNjZxbtNZjutN1NiN5+hf/dvmT5C6wpNwFz32ISg3W7n2D/7L
9LMY3Bbt9vve7R591fES59az29vqm544RWLfGpWtP0vf6t/dLn4Yv/c3vps+lrae2OEjVG6mHaJm
f1W2A2Vh6UyJk2NSGTl9sJ1eGLYFLpqS4Z+AP/1T/Mp+Fb8qeA/+/C+lsPX73+K9wrU72x/wgx2l
eKJVDeQuiXdgMStUYVS7Ne3sh3wTurVp9/ARaeB9aXYe1M/EQRAwsJOVLt76Ni/i+//f5n/GbV6L
Jkvn4v/qaLKYEfwjmM2qgkjrybRR59j6Idcpu0EygcKou0L233pZRUigDO3GqLESqhTZERR1rWBc
W3JxOfxXLLlstv3jMeGH0WgDkcfU+vQxY02OS6Bi6o7GosME1/n6HZjcvdOuzJtWF1qkw//pheRL
lx4OIxQlNKdwoli8xVDOA9msS3XXeZimK2aO+YaBsRPwgr0cDsO2LgZ/b1i17ijI/W0Fejx2pcea
XVWjuZllBl05G9OrUQmK6wCTBkcF4YsiYVBu9ZHIW92XBXNS3SQkR16cuV78dZDVBAWr5m9Jze8b
9PFxFhuU1TH+JGGk7izFSZ2gt8XBmaiaJrtEpsZ0ks7xMzcJXS6zDvUuW3ym7zKUBy4Or7PpAhnD
XfYzSW0DuKWzdule/Ew//r7FvvppIqJDz+8byeyvkF+DPpfYuFxFX6oH81nfm3v5uaA2MB/61+5u
2FV34cpoa23Ll7o1/+Rbri3ut/9g7zubG0eyLf/Ki/2OCXiz8XYjNjMBEPQU5UpfELKEITxhf/2e
ZL03zYL0iOiZ7unumGq2ShJJMd3N6+89/+oj5xQ3Mv2h2/39go3zBrMgSUVZgJpXPBdo8oFSmeeq
JsFqqkRoirTG/vffg7Sm1jqKxPzDax33Vj5fc96fXUa6Gf9vxLWqJjhGA1o6uo+PIt1sgFFNvn27
2+8nvBLnwxkf3uU4I3ZyMFO9sfg4/fxwc/KQZEbEue8eZifvJfdKD7VYtk6hIHsV6YgruAr1SU6g
2y3zdUqen+fMFlx7ruNJhITXOXlQiU5SsgayELEmlXqZ5/Zcm/CYv5SdGQJwXnUzeLVvwP981OTs
LCfYoptKTIuMil450BRdY3b5vNiUIgUCooHymjvDu+5YmJrLOW52oRMcfse5TBHMWd5ezOUfJZgv
5fYFwYzbmGvBAa7IBATTOGjlrM+rJw9CJnOBNZGjFdZUT67JPR4F3dqoqETE21T3xLrXpGPW5niL
snVNZkrAgpBB3iFD4WSQaKaE1FJu4wbOQ1owlDMdYS5NJQ1M3ZjzQVxs9B9+YyZPbOT9/2dPbNy+
bsy6xqmylV5bTRyCQtKEZq4Is5j6M1Vl0odCgxhQjUz4p6lkxC5/dyqZ3IQRX/0tNuErByLyTdHb
jBc9WZ8KMBQUOgwtUsRcxp4y8pQ7rbt6Qg9Y9uhEjLwfbFKxipmbb3RX2QqZ7fdrRKpJz2aLnj7O
2OwuIrPrLBKpu1/x618mNUYQP9YnEx15MSnRRZiWQdBQfaeRzgludbfuScOCBr9V82xRzXGRH/UV
Ire77AOgZlTPqTDrcfVPjkLuBeetmCnfNFZTa+bTYhYTNDC482Gc7Hx7d48i6K1u93P4S2Yeas6o
yXRPZ0DCmZksdE/EoPiyT8TdIuzndIvAeUd7FBud3lhuv5cLFUBot1u4pgQbuvN7tvKZuj2Rd4G6
XuwadoMN1Am1v51IjI+PqflmsvcjpJ1NSzJHazwneIGofjm4lRPiU5Ek4Ib0dautSLLcIq/T1mzP
goQyaI556OxI7Mo5EdFrqIGnVbwDdeQ0dP1l+gCEIVtn2o2x5u4yyRW9h+jjNK+dh4Z2c6znNaav
Olt+a9nD2iQPcG/Rh+1NQl0Vw6Uk89CkEsLYfcBL6BhOtPncNgnersyP3PcmOsBdJfP1frdDviVB
rhvR7UVl88cjmiSTxVu3QVN3p6Ylq+wTW9T07V4G608IehqziL5p+Dv0ULZLli4T0jiPi5qsjh7S
ahkEBGvp42oReSUrbHiHNsFykS75h+WsdAKvnTePBTrOkzwjLe3n0TLyaqRkUkR+SD2PKNCStjLc
h9GynysbPiyfoU99fN3HRMEjJm/rb5rrb0zyPPuoyf29uAvRSZaIhBRL9BnEHud2xcRH+1vsnWyd
NHbmfatYzVo2zFvHWGGbBdoR70DcnvRkltJZi/VN3IRRcPw7W7y4CCMtPq+RZ4cSNNXVSGUfsVIs
YOV4mRuSzQq4g066bG22NVxUwc6/VZ4tzTFFp3dsyia0vilOMa5d+pdwiqn9GQn68lQUJxR58/3h
ROWvjE1rr9AdkhT0SWIDs0hC58/9ktqKizuQEtE5bJfz+X43sT3TTGuk5v9kWj+Z1r8n0xrpjr/n
pZziDyMH7O/JP9H47gutBmEtwPXwNpOf8tUF9eQPATqVQDaVrGSiy+VjZTdO49R2bQ/OgO/Jfed0
DmJPlL/WzwtISaDm4WcekeKvISnQyZ5TT3Ikx5wPTKYS0xzZDmhix3ZoR0ywm5lx08yamUB1BoWG
WfgeQqPWdoj4yDU1Sie9r1lHdbKsmd3Y2ryxnw/MYqbNJSkamHitLex7SFGkWDktns1pwhCngc0O
jeEIrQbcdB2RgNw9K/Q5x/PcxIfS4L4n1NxmkI43sbu9UdkJilFDbjK6lGsSL6118aq4A11C0qZk
uV0+fNPhFAjI7Aj14T4jFhnOUhti+m1xj9ZdBP4Mg0AD7KlGdjV54/vxwSe0/4D4xustXudKxdvb
25FGc4pcMefgHN0EyqtKeqd2cptvC9IL7wrWO7qTsNzlSgHKatjRvS63cZ4TZz1S5UOzC9JDmcHz
j9OrsXs1NfHFT16BKOcnuWgYj3DyY1TnrZ17qWe6udex3lYc9JW3ZThRcmjhoQ3UI+dgB06E31L4
1xM7YDEOXGGGE+D4+XOFCzRFODMiJ7QresTreLeT0dAeZokb49VuFq9g8wL0RdwkGVQa0RmggqJv
yrJ/BNYq/lc3klvarVN5g90zaPq+LRPZ6WykukObzqGDYTF4SJhVaPtYBhogOr0N7Y0Z0LgLu6bJ
orCVje5KjghH0NFrnJwB9QIauAayN3EymXOi8iynNEU+jR3MSHEresNa2WXLwpOXJ5cG9oEh85NG
ZMB0pHk6CwmBem4XbuokttN6p/VpLToiS+f4pNWOoWqIBnPAcVE0yQcJc9XzxER6hCIJxZCG9w1+
P9oZ6/CJDaLJSH6mKuj4ZJ+wFQv4naCAym5mm7aOLwMLgtLOLw8cAzNjaS1DZ2bRhui3/aZ2SOgd
PIpGMm4wRT6TrGLksPrJKv6yrAL1UtdZxdjY9WtViEMTrKJxKjCKytbdBgy/c/xd91+CwcddksEj
+Cvao+9y/iAx0e5xA31XpD2yJFIWOYkr0NcGBiuI1vZChWaPFcyBmg12wkLQs4FLeKRHd87S1WnV
evpjB3pWiQ8/7DDvN0g7YLgVBzt1kEjN7Qvc3p4i+I+PVDciWcuPwc2JHueWd3JPLi6fo7jIvvKA
6OshqE/N880Bt7Ovs1Q0LpjYp5EtVDYRCi7bUnUVuAT4ja4pLPlVS7l4rG3tdXAalkMsDo72ePQG
cCUVHFJhnE/yh04lotPaPTLk8YJjqvaRVW7kBNi3A34+gFMebJ8hnRzfD3bmHuahfXQqt3ClF857
Y3DWFPw1Ypkb7PnfJchO4e8NdyGEL1LqWLHC34H3Si/8E6RZ5BT4+4DhbOyE+kzAhjeLxOXv+v7O
6p2/I8MjcPi/h/nRCefAe3LxHSOGdkErN8G8Q5zL0QE2Nv6NMbPYTuzcwZywxhRSAP30MQPO9X0W
YB2Ji69V4vL1cM/FYR6xYZbx+Tj8O+aJlWR4Fx/5/LXhcoL/HZjtupklYLmc7RpQIAw4FEK6jb0E
OsMSCGfQH47E2mnzyjveRDfqY+aBfUO2ntbVrTRvWeeg35lbn5WcDpY9V2aQqMQkVrspTkGlAY0h
5WobEgP8G63G3ezMozN2Wg82uDvl0kXGeR1mnB47nIGIW+LbOT3RkooMDahuNCohoBCzwBa2oRM7
gK+3GVo4QzkRmADxzkVXAYFQOr7dz47uASKtd3qW4LWTA0/CdwUL98vhojpwuZ8CvUcgBFACetMz
iS5NJ//QoFj4NFihDxnribZFbHd+YPsMWT8uYAJp6po3kRsyiHkfcs2nUEp63C0bIEVUw04iJGPB
C5RRYWW4GrXcwquW1dJw96sCorKEGFu1kKEyJl7SmD1KjoZFV9igys5B9vx+oU0bkp9iR6EHJEIt
ZgvLa8k9X6GJjcGUMX02q2eI50Lk1rggmC0r7ZplcG3ltrFD7QLGtmwC0dcQYsBrMNC7mQ85D71s
Ble4V3nKvFpKrvyovuqvFetfD6DMisVLc9nMPNjVGR24oU1kCvUrIQu4cthqcB6dxhZWOFpongdX
ccOtMO/co00/0EWLfnwc6e4N4XS6v1s/R+TuriVv0Pp8HBitZ9GdvmYLru1JZCA33MVSkVs+SoEf
MoxlQT1EV0UM+PZ2b81KBjcI42RW2O3M2h5wwiZ2qoA+3YO0+JFqzMTbSwf+JredZYsMB8N5Id8t
H0dTgA56guJaAupgSyRewb3XOso8mM1xklwdz7D9LeXEhGg5SMinEYWyDHIAEjKY62AX0DOp4Wae
4UrYOGWuPwpwDaUulkXXMtNoj41Z0mDG3XvEtlxbsZPNYfOR2TGUCB+0n+KBvDYsgTNqBc9aOEKD
6XaAjxEmXBbaOf1lHBe7sEjGLh01By5j01WIk5y9dYUtn20SfmG5hsovBSIoZ/uke+S2B7/Q2RrC
xznMgNnqAP7uVnMkBrTrpQQGW68PCwO/nzzRVkJymKmU312drriaqi1z50Ui9R24GEs3Z00VXI3z
MWisTurE89oFcgl4cbzr72q33KOr5qpygRCH5zg3BCdeAHJxxjlzBA6cQVZxXgfNF77NmGcJ4gEz
w0L3vE23k/fyPlzW36S1toqXB09bNw+Z2xEBf2XZ3EUKz+rWgm3AeSHnwxLB3DiXhWSI3Rj3Vgcv
/P7ZAn47LFVSwmJSocOCbGYHx8Ql46fEHYzQrReS3dHgvnXwLrhzG/xNu22o7nULcGb3uD/YfI6n
GRy2DI67kw0NNr07sCN0bPilH9qH0q1ZAb0zBH+L8fmgAjtyTbCXCJe4h9AeQE3PJaVQq0uQJ84J
Jxi41csRRk3O5B3sONx/bgJFruTBGwoqhLuUa7f43jj8pEu4Wrno5KyZe9f5T3AzQuQXSOQp4YyF
dQpChM7ghpsePk4Bn5i6KPHFp5wfNnpZgjdxtyp4FzYjAFVL8I/XUKtFcFjLbWFu5R9r5EI6xpI7
aY0zGztAd8dLTCYA98b96R2uiddwsXbYNf7nnT3AVrBgcyiEX2F+XS0wbAtm6gE7csSeo2HdNnkA
m/N8msCcwVmBEhKwNm7wwvBExigPYJzw+dzcqT2RUHBwXCfjLIrOOzMT8JHGt3YheAEu8/nhHOeN
e6KWl65FJEum981cW+G4uNOdBM/CDoLc9vc6ggMgpbXPTA9fZ1I0ka76XaB2JH+IMQVuRGhrkyn4
4sI1vvM94QaCeZHcNbNuwQUzJzj+CWhhhE/kSgWUEidl4YwbgwMu0Qss78qrUP4QEsghPPhpRGDa
srOUHcN+5YQcQilo3QAmIJQObEGyRAHkJndnoZNSenyv4ag2cbo1AiEFzs9iIUj55AJ1oCD0DXSM
DeK7rd6g7Qj2mVvIxQPfbUhFGDug9VsuhoRb/l7+rEkB34ifNS9y5RsuObk1GLgwo2AN4t0UZDeh
EE7a2OMK/J829k8b+5cCD2nKnBi561E1iTLMFt64CMovFxwVlLxnzibl1VRS5rTxwmdzkQDw03j5
abz8NF5+Gi8/jZfufx/esy8K9LgH9JrpMorsSEKSHCzOvpFqAJ+05xrQiSeKAKfGGCUI/UNjTBth
o1DBTyPspxH20wiD3vXTCPvjjbBJLXoUqPqntGhjgh+PSzREsYgTq0OkBF3dznGP3OOB83SpbHhg
lWeOIf5I4KxAdFc7xxBz2KYG/MYDU20ZcQwNvqYBfhju3/7uNUKensle37lfNqbvmUXEt4dhDvc2
6iVtzW3hNgBIAO2Q9JixA9LfuEOG+zy++1kX3D6eyvuaXOko1vHXXelk+OscSb+wjP5Nw19oG/mV
woPOf7wnE9oOjlPI27JBn5rmxIkf3jr467jP7f7+7b6nL3CqZkh+uMcTOYM3fYE0wRb/Kty1zv19
8EN5A3u5GcimwFsrCqf6rUA2SCWYp5t0U7nm9vQgb5W1sup26m1u53BoF8gcMRCuquBaItvt9hXt
u8gWXs0j2cIVNcyHueghJ3U+uAXT4OqvnQze0cCRaOb1SGYtGE8J6WBcBw7BXzdkmH87EmP38bEP
yB5hAMxVYG8h230gBqBgDTECe8DVoPc8bVNwFvcLOL6XNfHp21tEkfuByB+8//clu0doA35BjS8Y
KZzICqn5d/4KX/3uHntx3iN8MrABzu/gSQW7t+uRya+96BcnM7Ltj2FsxWZcq8hV5o8FQj70qbU7
lpFHgzi3KMR5AKIsuenI7bmW3UXyMrGXBPkvS2TQ3KFGxgauBgMKC+FhuwbBFSdF8CqyQwQmsJYI
Ptf7N6Ta9Odd+0DuS2R/TOHw8NYun5Xqi5WMlOoOOMtaJyMeoD/lj/470qzddm7sw2d9hz5hu24L
lJyUdAHjANw6FS2CntnCQIyVuUdxoAochohX03Qv2auOIB8TkIsNWDYfFV4UhYPyTrebljTfrp+A
wtM8PxkDF/MeKepWXaHnrI+7gT69IeK07zwEmtBXCTEjdiDhChg8d4mTOEdbYPE+3gcroMwichci
IsR92jw/+PqczgV21+Y0UuuBm6Iqcc5jK4hQqRSRKIRCFOe0NJHHxeN5SIgh1eyca0JPKOOX7AyZ
QNJD68yRu4SKKUQ2EQWszkEZBTQfYarIiUGMqEUI87hCzAhaU+pq31CiOpF5jF5AE3vKX7/gyxGa
GxuhgPnzaIGJ+fIgLeIGK57y0yNky6MDPD6UInGptQ83PH2pQSTOv0fsB/lopw3PRqvujvjOw9s8
yOwj/MzD6TydiYe/eZI9p/eQJoi+u2VuH1Sm7A63pbUoVFagXTkcz/0sQvp1hQhmxcJlBy/ds74Z
7BlP+TFpDnGPwC9O0UTgtELcr3HO4TQ4ofmMj153TkuyWIz8NXXD8xUaW5mLUBFSBIo/crddvL35
9sfH3fI9cW+2aUzSlOD+gUeFDP8EuIP7D4tVyFDj3nHu8+Zyn/8LHHbE59Ab2qtn/HceBeK+coQX
4Vwvz/FkhGz/SfKSRy3eajUN/V4BySdEPOcgoF53xre3vVNmBeHRs5AENAQrAeOdz8Ex9jntSU7v
RHKXsLu7fcYS57xC8MTd21uK2jvORa/fg681xF/u5rlA84KOxC4NG6XGRIub40bVoXUh08xt3Ixn
gbklDmlYyg8Tg05Jy3OF2MWoP6Xlv0paTtLDKGX/N6GHKWYsj5z9f9xtmWK758zAC8L9yXb/XGx3
pCH9yaT6lKIk/wGK0pTSKY8UpT+L0jml9o/b1v551X7jS7UfjT55RzENhQkj7qhlxQFNR6Dqmbun
Bpk7m6ybeZt0X62kGZK82TsyKewjeY9XB2hyyD1g9R3S6Gk4h3oxS+bI7SFI9oF599pRza2QS4ae
Va7uDKsMnpiIIFGvWcXnvIqU8iqD4M6C5h3GNNjlLsB+ol1ZkN0Rlh6KNSdU2cnljeyzv9jyzkAg
nwwNtGqXJDRRBjIWL0W4kBhmUiUhurWiWLan6W2NFBn1wWCPXDXnubAdgzJOy1uYHzBA4lm80M+5
ogWtVzwPNHJ4mQhwI3WgmhBARx553h4vHmDRBklWTrKyYPLzlKMaEXKecIlUHqrgTNG83AV2Jskk
0uquJjlWbV9X5CYXN9IW/lKLU77M/L44udG968X4kMroouvCTaCRxe4efo37R9jRyL0T4QVx3a0K
j0tDz97Jrbvd5SiXkSjskQlzgoutazQ0uiKFj05GRw0z2TjefH/9DCeXOZKZv+MyNb6j19Y5kn+a
koV6XcJVU9g8lzReD3DSOCG41wt3vrx4a5k8f1u6B9SPhnNvDZcNutPglc0Lkh3xtozCh8bdCr39
pLiVpzrJVl7qM31hzpL94USy2fXd4zO6NuORdASCvZGZHWaM3rbOAg696x9/BgO89vkjM/8E6LNM
NsA9SsDpohiop/H9Cy8mk5YqFfE9RQamNuMZmjwT/cikmSMteNo4t+ADJ2A3Fdpjf5SoyofHol0q
VAJz8IlCjzeDXRIkp5Gmtf2b6xOf2BdrbP92uigEA/Yl2X1D6dhuysD+Wmr8cjnHCAJ50QUnpcAA
ixOqiIFFwdAti2bw7cGFKpBbThkDbO8X+FUdj7ioZEvxhOa8ABeFvOP/9y163dyV5FsOnbYkmCUK
2riHMIAVPi/JDWQhCpz28ON9ANIJaXkfE6er8F24crpj0CshH4RIDLAIcJUek3+0yGMBBzD3Fj+t
+DMNAwoR+Dsvglp+44cnuCVh1w9r6t5ZIzb+5793Y/iMX3vvpsh3xHDr35x8R0z3r0m+I3b9e5Hv
hHQcY+T9Kuk4xYDPnqwL9e1Pw4Dlr3cFgSgDoDkc6gW852LiaSxIlaa3qvsSoDypcjM07oGz8QG8
ju6hotyB3zHUUvAg1UTlgiRyhvGZsf0y+ChAehxOciYoHeprE1qsI1QUDaiF7e3VubPXJrGVWYpk
e57Ob6GYqkOzKeR57jUUQr0syv0BuMkFAYYeIAhZgZouzuHRU0OZNcz/hpR0Z70GGDmV2UeEVQB0
fCEi/ItGy6jKyZhC9yJ+7L3O5aVGERz2oSPOgDRCgNWKip89d7RGtjyLYf8kTmQnSLHGi6j+kKFA
y0xkMnvmenSBF64zW/TdnNickUXQFyG6UPo4GWagkrpHMQ3n+IsMoqeHWsl/FcH6V0/iuZqG19ag
2hjPGOTxv6NYvAq7Q2254nAZkRFeG/Bk4S8LPM21Jl6Jw+sR+ac9FQSvfX8EW/4e9A+GUXiLEjAk
8fM0/xzBDIQMbRnBQZOg2pB2KO/iUXa03OK/I90fFUkoCzdQMdCcCywACYZX7JRY7vfsfWkuQUB1
6Edzfcv+B/n0CzmN5FNykJI6i0FOIqykgrwciFfQm1sgnnDVsCIpc/gTnEYSO/Wenh569qBQdK7L
ofQ8P7+hgw1keETedh/zEFSf0wDEkLCps50kfK7hXty6fyfC/7JtlGn+coojoVqUftrkCU7xrM5z
TwV/8EPj6lvk3Hq3qCFCLREKyM9Kf4jzvX15AQAw2X3c36P1wPu7id5PMexh3+MaHuppl/OPjw/U
Eu5n9ENAOJYf7lwm/D7TPUr0QpTo5KjDS10UuPF4bTTfB3ZPJnje5OpGEv2vtbpppjWS9T+Z1iTT
GpmGfxjTmtQURjbmb6opfKloW5IoAdBGkgHI/SO/9H09PPYdZCGkVIXrfoAJD2mVgSXMn3UH+LXz
CR79ZctZ82LI0XJDWTjpkYwhA0N660QTXSnMEgAspxc1QPlpIzVuEkkli+MkcYDGRzpVQqtRNSbA
gHpsWzTaL5K0ooKYb5NGfsmDgjZpX7qaEVfEahtxasZfKgy/zFgdqXJJFMeaX4FxohNJgzpcpOQE
NPcU0q/gHzyhsHeWow3I3TNPSpivD+jPPyGBz17+TwrdxRRGCl1SGgChVjEFGNacRd8cbF4ox9vZ
HQlvC8PrBg/IE9pBu9p/HJELcV0HkLlWdG0GI60p6eoqDgrMYMWt47fdijdE3Djo6XfiXW3u5hHZ
TQw5te9jteO33/dzJ/Nrqx7pE1Ven1pBwKolp4Amh7ywgsL3BVdHgbSCwh1wX3hjBHTyaUjL1qjj
46phQnYpsglChgSJfoYj4dqvBrc/vBxIUvq4v75TX/O6C/IYifbObARBTjHNe0jrF65hQiuD2gmX
BldpH5nbUPQjysmWN1l8VdFYiLdtdNclt0N4Yfdsdss1AT71lvtjKArR7+8/9h/XZzpJyPzMLxS0
356QJ490JEn/oCOdYpMctexyo/54Njl1W0d8PTnEShvnoMGErLbL2XW6mfjwcW7zr/vwM9DElVt+
zo+4IMqoUzTRbyGScFsqXGAJbUrQmITGq+jhRJa8Cj6kx3WGlKoaLcfQXwPtvnKyRnMGnvH0xiMO
3+zrK5660+PM3z/uTksTSsS4ifxvoURMSKPz5l2c2G8gjSaJZMRjkyHUjbzkRCJStBI7IJEX2hIk
QEV561suEwTy1DHY/K6GJLoeDpDY8dfIRXSRy7hHbT6d0Ewm5zTmpn+GOY346295mX4VHOb/q6tT
+XwMn9P/IHX5/lz/R/bxH/vT8ykEuv1r9ReAvuRggP8z9KXz/vZePp/e386Leq/48s4QoOl7FT4D
8zI9hafee/s//4t/zncETElX/ibCO2kqqqWLFqDb/xsBE7hpf1NlxTBlBeiT37Ex/wsCUxL/JgJD
QbEsHbg9IjLu/w6BKeEVoGUCXAEQuaZiwPf2f//z9bJosRr9fokyOOIrIrJuOfymKsqyqgMmenTj
QiXKEitP45VYoVezebIPsUAaMSXHRCYH6/Zit7bf2f3laFyVuxAC30czMG8J6GqyIo7u0hD2ktBH
TbzKhGZW1oqtihOgsZ9GAM61BAxn3QCis6VKIwnZNUWR12mirhRflGmQtIBtA+zNBFP4tGuGrFk4
U0mTgB38yaRLTENoNMAEr3LtmJO41lS7KJPabes8sIshy6lZSOpELajEDZAfds+QdREDGoA155i8
o1t/CtMwz0yrWlVGLSwlP/3IjR6NajLL9Mq0RX8lSUV/mUCNWD/kvD91YHY0bfRfayphEpgJkFkV
ESiAqjiOGFiy0grWSSlXpzQ0nWxA+oWvlNKjEBuHmd+e0F/mKKuOGgJvbrAEOGiN1LerpmpoITaS
13VxbPdHJV4YgPglTSgrdtoX+ezQNY9ZqmasBvY4S4vadKVEa+BE09VmoUulf+MLQRQQNcjQAy7p
pN0xsvwJIjpTyaedVjVVRyYSLsZZv70QfUMtWHJ6kquVmZ2Y4pctBYQ5gIcOp4MTASh9l4gdwg11
1AIU3EQL9KbwN36koK+YHPa2Ife3fm1mj2Wh9ls/iU9M73SAlGTNyTu2pu5ev1YjzQ3HAbhCS9JA
9pZkitqI6JO07+tElvWVBCh6oJrWhtNJAFoqldaytVIpyK8dz4AjQ0KmlqwD2NcYEeJQJEYyCEq4
EqKnIlKIBHTUQGVpn08MNFZ7sLIfRxpp6K3YG12nYyR1LijnZAAdTb8Ch+cDmfAEHCJSzjOW07df
v0ILNC6rlon/Dc5mLgggFwX90A0ayjZOjjEEyzBFfozZL3rAMF4fSQEnH91q4JIogJqULZGj0I+W
KJ+CuIx7OVydUNUQ3kS31iZd6nPQvPQYoTm96KbLbiO7hoM+e3eHd2tl7dY5eh3KG2RLqWhp+tHC
V7wJ2fWJcaL58Q78OK8RUcUF8vuLeAhXSrvopdjOU90WSmAitoMThUghSNB7LFhdH/QT+zbRllhT
ABYN3gJo6JEbSB2EQvbrsFudivRDjXtX87NgYsc/3ZbzGAYwqSFCFUsZ+XmkusrFVDl2K73g+MvI
/6/BgtRtF79fX8xnhj0aiR/9BRVFURD5eomRgHXMsrk2i9irhqy1apNPCKRPh4WRDGgM6O2sq7Ih
j9w4hz4Rj7qPkSK1AMhn67QF+vr2z83wEFaNfcQlLYwJvDJOmD8QyHlMTcU9UUwJeZs/rk49Dorf
pHm3so5In5TR+95Ay9pgZVr76ihxgOvr2zk13lh5EE6K1UgYL/B9Ih6zVTOkzkH60E++d7DylRxP
DPgVMRqKrkpQkGT+7ccFinJjdIWedSupDTqvlUyZGkdzmCDHT0fHIU9AipaoSaqK/MkfRzkcs/rY
alWxNhrEg4OKFaHJLHA7oHaRQ32gZhZ4XTMFCPRpN8/DQvuD3idL4jm3+II2h2OqqF1UFGvBCnei
EAMWKaSDgbIwOXuyjjE5nORfv1LgtotA1lUVXQTk+48rLQxBUn2+0iJFpVnie5qiOpVmOINYUl9O
drWWzivLu042n667pRsGpLMJvQkXY5w6kYSldWpzvV+Hqs96FQ1rS9eIJBrl6ev1kcZRb9w/WZNE
WYEKagBwcywXzexYqoEyKCt1JWzQUXsdz3Ukn936KZGQzubmdmqrBqlFqmgTDIBTyeVl/D40H1RS
Lc0653hcHGeXKb1sVZqyGjrU+UEX1CILTdrQXDpBs0CMeH2pXw4HBUCUgE9pgeP8eJRW04ZKdxCU
1cFE7Ve7NWXNPbb9IlTsWC5gKf3dxtp+X8U1q+G8tovBRhJSD03TCPPzYAtTeJKmEvnG91zGGlSD
/4dLrprjY5ON/KSEoi6sitZHNX82wLHQC5MR/k8nBCRPKO34kmXAZo/kqSqVUign2WGdFlbjpEX1
lB3j4yzqQ8X5tfulYhQo4TAgwVfG+NGZqorJEAzh+lRF4SpQU5M1gTIFXjW+V+D6umwpigpbAIrS
WXW7oLiD1A+hJvTpJhAU3T0GpnI7NLn0EgYdesqKx6frixrzKwwHUxcoUVBvVUkea2Qq+pcFw9Eq
N1FnMSkINm2iELGXWF/J+zZHT89m4jp/sUCYqufj0gEFris/0nheBEMRFU21UZRjhuLY1tMOAzIq
DsaiaIyb68vjwvKH+4vlQc9E7rzC8cfHrugqy9JD55fV5gR2rCotYviqMU8sbSKG/4nWIWwUSdF0
qO4ABD4HSi9OzY/z9BgqVbWpj9kirBeJaLnXVzI1wog19Kc4ijsfIxSGSQdxY6bxBPP5Yq8shV9a
UJ3GocNGB5M1htwcTtXGgPImiHO5AmBrzq4vQ+LHOzqRy1HOia0XO5VIFTIwY4yi3uUbQyTDQ4ye
yYh+7sLXKCbH99ZnWTSxtE98lR/PL0sb66ZGd+yzJMOgYUlOIREk20f3cKQwT8mLL64T7q5oqCa8
UKo5loqVJRSVyekt63IYp9lW9YWWRDEiVWlpCyeEg9vm7fqWjjUdXGHLMCCBTchjVR73jwgO0tGv
rAF4uj2VC2KslWhWoS82EOWRv1dPcMFPRjwfzhRVxNw1mKnauLWwPvh9bGlaiQPUZvn2MCAPT1kM
C9QQuYMbo7m0NR+ehLfWJPl79nB9rV/dgsvBR8xDLZO2HBoMLibIYMu2sVFOEOhXJ2gqcCuCC0Pm
j9MKEj9rmybBCJAnLNBSO05QuH7QUBylDmu/T5+yNJxgwl9cCg7TB3Ufx6jCBTayneDUM+VGEdpN
J0nsODRb3ZKXlYTGlRnAVmUU4ceqU8ZPnYim6uhk07Ya8dMJje7z/dcUQ4RnRof6CsuD7/3FzRTK
tOmNMhw2kpQCR8Znp87TrAli/WqpkDiiDIhgqAdwjf44SlGaXYit7zeSTAAFbUlUVYj8aj5265YU
L819eZcKExryZ5GDlV2MOaKaSoqL1G8PWFmKqibAjCQJSdIG1397nTy5/3jE3TTFlOFcgaYK4lFH
e1gMIbyauTRsEjAa4IkUJDGZ/GY8NUDEAWTNUrkbDPv6oPwzf+SoP47Jz/Xi3HygEh1isR82gQLo
iO4hP011OT3budeG4Bt8MYQihUAgVsVhowCTQFkUK95nu0EtiIjGygILkVEXun1LwgzYKaWbfKDP
/q2Zsn9uoSMRWFX5AUZCN2ysIJzL3czQ8wnT9Kxgf1ood5GgaBIaqzi6iINsxLXSVcOmn4tHZMFm
98FbU3pBRkwgEaLFt7lfA5FgJ776NUGn6F20Lu/jW7T0BpSgv6gn1IpPrg4ZXhvTklVRkzXDVMZx
hME3daPQEnET38PrgPqb3JaOpN4rAjG+TZl0X97Ny9FGxxzniXwyRD7aR/OmKZ5WuFZFqoyoCBPG
RBNIP8tCx58wRMadA+AF+HGVo4NVAlOtlRbjJh/hjQbYDpXFnr41FgFavAeLoSDiQzdxVT/zeT6m
JeOgcdyfnLtiYgT9QcCY4odqLGMAYnhHZQ9hrUwM9MnZyldn/X/SvmQ7bh3Z9lfeunPWAgi2g3sH
JDNTjZUp2ZIta8Ll7pAEwQbsQOLr32bWqXImUy/5XHd0fJYtBQEEAtHs2AHTjkN0Xdtbtsj00q7w
ajnTYXztttk391n/8O+rjznoa+7Jy4RZYUXYQNkwWuW1v/nzK4OaEEXZBmkQZi1O1DZi38+meDpo
0wlGIzT1mtf4jj8wL++3iMXhuZaoXaJh0MmdjQoypnr8VX8oP5i79q685bfg8byR1obtS36b1eCA
+t8tcD7mE8s0qbQwiybVB6GFEdSjsZW9cP4TIT5uBpxjZD3sxRI94Xm0bHp9MCxcB5WHrfxyfRnv
vb3+iYTFMoxikEYtYHfa5rPO8nsxuTeyICva8M47iEwRxsjDu0GW8diwf7JZWdbrbprNeO/vfYxO
wzyCckPXqgvzbixsqANlxzOIcMhGGe/8SLQnecWnWO+TxNpPybbnL2XaPU36g29YK2/fpe87e0su
uvl8y6FwXc5leZpPlPulvTe5H9IhfRn9W5Ld+zEmARRj0HRlpIe1lMM7dtKhjgffBSfGUM5anJac
8q7hsu/3sqc3tda3k+9uY8/4qzduJ7fbFB14g8pyOzTfB9OLLM9EpDNsr6vM5WGijOba+AYT7eHW
0aieHKaTstprcjLusxgVFHNyt8j9A+An2+fWM9bKFpeejUuhNchMeYzNJbHFy1ineWuo0UwOMULR
YOysTWUkt50AOZSIdynyVVPM34iZ3nrJx6HpN7WfrLhxF5cElROgfZ05WXGs758fdjxwlEQTy99n
0sMdtGpUTmyZbK08yVaKwu+K8hnxvBkVQO3FCbNSjiqDs76PbW1vhOAqIG3sBbxq8z9VYUTayCi5
1EVh3UMB8HxVYuxI1idkOiiNrlNUgsb0Vza+aJt/IMUQNvSQdislhotbM4uc43wc51whW9gzSzKz
AZhgOrSyC5Advhl9jP2z2CMyKOFkdrdTq3da9Sv+27xpZ4ZhzvpbNqVzZstFivx8pVVWu2L0VXMY
TGmGkzEM976I0R+UpmbAOdlno0NvB2eqVq7KO8oLycgAUFxZ1J+XAAlUvGTiCdlCcr6rMvfGLsFB
SBGWJ3b6HYWdTcLJdkgiKN5uiD2MExucFe19Z/XYUzwfPvSGWsf+n5P7KtpmnFJXNodcG2QAEMTC
6JsW02xQU25/OsROYK5q+jjQZi0rsURkEtNlyA3g+sJsIbRzFzpmDynpc9E3h8Y2sjTwHQPjuNzc
P9huVT7Q3pzuXT/V91MzFWHdNzxQnaYR1tFsZF2O4cinLySzzUg3EwuNeMAANurobVbxJNRNP97m
jTMGbl3I3XUzdxHdzJ8+mzg25zagtedKE+tSp42Im0OmQEKhCp5Fo+H4KzeCzhXQhW4CMAQ3jaDI
ACmLHbJkrcfSR4aIcx9uUkfrjWP3r3nO6f3gqSyytH5KStGEijPwv3mN/MMa7XxGng34hw08E/6z
eMp0VsZpEZP24Ax1f6sbUW5H5a0NML28+kiIzpeAIceBROVynT5gC17M2kPbOtaGeLr4puISU2Sn
SX3KRY4Jsmmf3XiDUPtKWuLj9dN87xLgHnp4N3EbURQ4P83GUrLrC6c9KG6BjLKULOLVwHY1inG0
VnzrDAbyc5YxhdcFXzgluHRI3HuWCdG4Dws18ox4TONcOfu8QwWn95ncma3qwxh6DyZLwm6a3P/x
hzI9CMQmg8DFRgV5udcFqlo0dROGW/fdMB4yFYeUkIiKzypRK9bl4sFayFqsb1RlYfR1bB78rAhz
z7r3dXtfuWtF/ottPIqZK43o3GXMWShppROP9rllHiw7cH4lyDZiCN5D/+X6xr2/mN9SFlri+EPX
EQ6vaZDjTVW5YTbcpYleCa4vdBFr8WERgQ9hKGAu61OIjfKY6Nw8qGbr6JuJ3Y3oC+42tHrsxhX1
u3DWkLQkqA8gxQc3Fa/fud4b3SSIcEes6LVwQltsxs8JW8nfXVztWYZ1LMj6PnJP89+fPDA0V37b
YeMOqeVPQdzmL3mnAw+YEm21YUwrErSTeVs2SXT9uC6f13PJS3gJkkM91b4kiI96ZJ2r7AZ+Euhj
fzRF9rEi7q7VbWQ6xqbTb35Poomzu+uf8I5eIuKwHSB+wKJ84dHgdffyZKzpwXfF1jXAX+J/mRRm
qhVPXbLGO3Xp/8/rna004ILw/5fxYAPn1E0zSQ9ipJFynV3NxaZNzUh1/LM1vsYCw1SrT7aqI2Xk
ge6b26kSK07NeyoFB87Bcm0AP/3FVSwLWuU8NenB1uCSbd9YkQVu+5O0xoruvqdXwGnAg4LBshGs
nOuVzn2PNw38UPaJY6B58yaz++qniD9K6wCIz/WDfG9VgMtSxDN4hWcU7pkSZ4RObZ5TdigH76Or
yb0aMdu6KV6b3F25L+9YGWA0fota3MmRZ2PmjyZDrcb8mDjmtu/G+3FUK7fjPdWcgxYAleHJYA/P
VyQLsBJxqmGZuZWHCfdf46HPgs7qP7Nc3UgnW4O+XKZkEJvCywNzmAPtRBR+LrIuyj7LqewOJCu8
VzFRjMtrCn3HzHQKk6JobmEOfwmSuxs3t6qNKkH6mw4f7NqugpjgqYozTL6sMvkwCZ0+1Hn7o6Ii
22V2O3y5fuCXyT9vDrIYgbk/ghIXJ27nyqRxJzq8kgMLLa/8Kv2u3lTdgNHkDUyyBVf0fjB9I0hJ
RzbCrYfNJHUfJEOZhn2qwC7eF0ZQCd/cXv+4y7ND1zmiM5/4FF6DM3uNJya1wfOg6kLAWxo8f2N2
/ANvgMgc7FFvmGPcezGvN9dFLpu8CBwUz0YtD4hTABgRJp3L9FOzU9kMfFXx5L4lXp/+VCDx+zSp
3gBtQTaot7FgPma06qL4WvUZA78bN3KkhVG/+TRKL9t7hlViqKqNwn4wpTF/yQU33mpJaIGwxwU2
2Jj87I1lVNeBgpL4QRKb5hNPOwJoZGrqO8U7+8mqTaMNm0S0XuCbIuVgBs/jZ8/KMVJ+Gk1dAsFr
t/vSqJHOpDTLvyJ7PoFZwzPcNwu9sk85nfI86OpefZ9aB5XdoeDFM0FaG8Bd4QyfAR4pvivVNwPG
FBbJYVQoZ/yhVUFJFoAKPMB0TqTb3sI7InXSAjniyANMd5SMm8lMApZ2IVW766e3tClLQYvLrgyi
WiYhqPdI1BlA04qDH48ry5k/9zRYWUpZqEiJPE81lJBiE2BoZbqp2mrFas2/4lQEEgTI3eGNcwBK
h7u8SPdYnkG7kvLhIAqOtuDidsh8HvgNd8IiR3bt+rYtF4RSK5COuGWea/sAJy+2jZeAsNViGA5Z
iszORGpwknnA/F+XcvGQIYGLBAviKxcYa2ovtm1wnHGgRgaQRjpsmlalwdC5HzuptpWLjuhBoxzp
ofk1y/9QKxBnQbAz+yUorV6E/p5yxq6SBYJLywmqpgxcmQXD2tzMpe4dpaA6j/QGthPP57nhQDwH
EBsrkeQwhsjsDx4Fqx0QPNc38fKosJYTKcujyuJuok6FMJWLclP48RfUHtT2upAjZuFc/SBlDhEh
CSHUMofc21qR1OOIE7s4Etw9yEoHXfcLddww1/WGO9ZN7SvYLp3ixZoCxsYRf6NuamPtKlyqDXwf
VI9RfkPZGuWi832dCtFXoxWnj6MhwtJ37vKqjnQOiJTZhbFtbWX31Jr+ypW4eHrQAOPNDTdItyJj
T8xzqdbkWxNKR9mjg8IbmI7GO1uHiXVbfLm+1ZfniacNqYcZFT4neBfnaRVNS83SyB4F7Ywt0Q5K
47a5lvq7yK8gwkL4Yx57lI6Yw/PlJI5wM5GYeEmZPwZWblKgfBQGZ1MrIMolId4tC+md9ls7IWLJ
qnoNWLdcKL7gWPiAx0eQAbMWCy1VJvuypN1hAPQ6rKZCBborqhWnck3KwsZQIwe+uSLdYfSTg10A
4I9Oi7Wa23tCMCjmuKfIGR8JD07cklEVQozI4R5Y4uDZzElZvxiakpVbOH/r6SWcdwyPpY26AYFD
uVRBF06PV2XHS+iWW6myJipSo4nM0cu2spVy82eqiGfNNIHUAIQahgpVnXMdYbXF7ZJReUicAab5
L2m/XBcwH/HZgo4CgFaGIsAeL28yfHOnIoMtD8JNAj+DH4MSUfr5fydk8XKOTQkNoBCSlZjsIb8o
/Um6zYp1uNCAxUoW1qHM7SYhGTwAWr0pwCgzvTYyZmn1/nkYv/eKnR9GIVOnHlMmD5UMx9uiDSxc
VI4qdRB3G7VWzFo7mXm9JxpdxaMnALKSh4I907wOKnWPBMbKpi1N6nJJ80ecCKE1m0o+H3/9A+vR
t9IKRhcR+oqYtbNZmACvGPoOLUnyMA3fGQCH2VqIsLZZ8zpP1sEy37dA7CEPHnL5RvHo2s/U++t/
p8WLuyiEUWRcQEYyAQ/sfWPFZ7tfyXivrWNWwZN1ZJWjXT1AxXhBgp4CmiW+iNVy9MpxLAGnSre8
rX2sZPCy0LLSQFrZyolfGMrz27iE74kWi6ilKQ8u5TfSVWhLOCiz3rD6+/VTeVeD0R5genPDBzKJ
5ztGujgF+BHXHqHFxkOtxlZv7sQ2rv8xtldKIu+ezomsxW3xsiJ2y2oOZRo/7N0PdHhxijS6vqA1
IYu70hgkE8qc7dhQB4LdEM8I6X8S/qE34Pe2LS5Mp3K/aY9STLAf2TJsDTOA6LAv/1ylAaBEeQOJ
SBTLj6wHJyrtGGbjtwaB8Xfq0Kr7APFyUI4rUt6xzUgmAU2EgNZCuLTwSGXf8rhuWnlgGGoIoCHI
CovABFc7Q1U19NbCzXcOCeIQwwATh6TERQlOshj1eAX1ll81Ulc5w1w2d3tdEy6Sqseg9kTKUt9G
Wwgkg+RBFps5ctnXj/kTBytfHbRDIH/oh/TJXAs8312aDQgFvFNUNJYdyXkHshoz7XFevojiWP1y
+iGyRLmSnn5XzEn+YfFcux4y5KhEwPHg30ZgvYSxz/uf1zfwHSN0luNYPNimRfPONiCDx2JLrKeG
voA9YqcLEVwX9P5JnaxmcZ1Yy9XQtTB3CuQGJsp5gfbGh0aZr5VIIlZ5qOL1OxSkP9puHQqf3w0u
2w1m8udm92zFizfKrXKkVdVsoXgXSc+MWIcOdmLuvLpcEXURkB6182TNi7eKenlF0aIiD20a2k1U
xkH33H50b/KXWISsiFAHq4qw2sbFym6/83ydLnJJh55TQ+RqFky5iDoRB8P0tHKey9r3Ym1LQvSx
L5EymbNjIDzwX3vQ4H/PwZzZoecs8pNtYa8saUVTl9zlCaXV5AMKcWCjHeXTg5nlgJeW2874jyzX
71NbQi8zO4f1zCApM+XGyu5kPmxp/vn6/q1c7iWheFH0SdMeT6gcb+z+nqXtLeEr5vGdl/9MDRbW
MTZa06oYzogUakeHJtBOsjF7FRj5vqHJ7vqS3n1gTvZtPsGTZ4zWTWbY874NFN5/HgMDvKt1FfnW
iwtSAhOdwr29FtOsqcXCrAz6X0KBY4dZOaTqxRu/6Hal2WK2CosgEDuJmhkau+cO68XafDTulX0H
97wrq21ukwCp6MAByNn16y3ydPtef7m+m+9LdOGxzV4b8Jfnu1mhTicLofF+1pgjyPmHusRAl1ID
beR9zH0/lN0a2OgCOP7PO/1b5uI16JLMV06KWLq0jFCx17HB2EI2hFpl26oC8YJ5S/0Na+/YHzex
MnR7ApnomKjHgkjnyMxwojycV5VfM8PeK9cKVIvBrqh0TVbkkZ8kpSsO5IWmLoQt1jkkCfVKkTh7
0n13zfgG9AkBoFYB0oD7JEbHReNFbtfcXj/Ry3TWQuxstU/WWGSWQVkMsf1f3hQITAH1wnyKVBON
yav/K/3T+ziLA14HHTOUokVo4fARw2NKmxDnJ7tcbdwqmsDTDarTPorbEJNbry/v3U09EbdIYWjT
LpAUhDjRRMMz42Hqb8dvJbjWMSP213VZl5o6r23G0wIsAzdyCbXMWcG81k+d/QhhQ+Cn0dRFjbHJ
uk3cYQyw+eBsroucDcmZBVhInJd/cnhETBPLK0iUk/9kls9UZ5sxGaIm/qzTtdLTxetwLmxZQiR+
mcq0xV426Ozymo0z1w+b8ub6ktakLE5MGLqMmxxLqtptwjGHE+W4iv64LuTCji2WsrBjCmhjVjhY
SpYWO7OrED75N6wZN00BJh4J5n00IV4XefEmHEWCmAklABSJlg+4J3WDWlds74UXB4XAELI8MsRd
uta49f7+/ZazuM+ZEOagtWfvswStTGxfk50pV4KAtbXM33CidqoSmraVb++76lkUfcRcI/DQNFXa
2+ubdumsLnZt8cTpmLCqRQ1snzcBefJ/dJ9KEmQfzFvxvf+hXkGI4RVBv+apru3h4v1W9jiSBrXt
fdlu0gYTwPUQmsbL9bWtCZl19GQTmaQJr208Lpbhb7wMM6GLXy03N9el/D+M0m99WJgIgwBa45vQ
u7bcDNYB0679b95PRDPOF4NEfbZ16hUTf107MAn+fGFVC1Q23Ht7L6sd8++F+9yiiSBfw4asiVkY
Cj3VVioSHJKd1KHpJqGaXkuMg/CblS189w1B/8c/b+5F/YqgtYozTB3f11mUJQHs0dzsvQMPCTHC
tFqJz9aWtXADOmKQKvewe531I3asu1p+R0Qfqob9ub9he3DhfNtBK9BFs3XhDoaq2hEGqQ/5EBYf
R9CPBdlPf4j0H1esAIICDZxJ0d2BsvWyecuaAApvUOnd+2wz1QbSsP/BlYWEueqHtxckigs194H8
ZoYBCSSVmNbBRLudKtDsubm99ui+c3FPRS1dGKNwBitFy9C+cHhYyg03m5Blf12/t2tCFtrteYJk
EoiUPYFzlLdN5LR1WLhrur0mZvEQmhwoJTZgLa6rQgtlBJJ9q4a1dpfLPMvx/NEWgsopUMvL5JTj
66LsJLH39FOxjz9LTGokiM2tyAY/dx00MjC7AMQ3/8ke/pa6sLCVnkjFRkitZqDRc2e/Ot3tdRHz
a7pwwKALv0Us1M5yrTqtK42ureJzkX2r117zld+/xKOqsiuLup6gBryIfCAIAJ1YMTjvq8C/l7Dk
XdZyrMBwiCU45lfhPzvODZmylZNYLsPGxfQQLwKeTIFZOY7QPHnrckniLktk/9hyLSI09v0yRrLW
E7hkxyfz1Z8xguBtA2TwAjbiAdxHRUuHx9woyRh5Y2y8eV4zvOaT7r+m4DkFgNihHWgsRIHcZWH1
rR1WY6I+p30vQw3gcRFkigINPglTvVGntscQqIlEIAyL/S+sziQPR+SXp6AAJ1YZFEbbGWiQl92K
i7p07efFAJxrurgzwGos+Tf8ntVdYonuMTWFfh5KOQS8kQWSjy4GHtLidmbfXDmmpVt8lAmuD7wH
Pmj2li83E31RSZ91jzDYwy+quAoBWs2CUoEr0q6Z/pqT4QVE3Su3aKmCkOvOlQYKSNsMEZnV50Q9
INKmkhD1WPk0v08xeSJSPUoAYBxbiz/f2dZ5R6GEIFJEoLawq5MA/FFpWz3GHkhC03j4ZfSYRsvI
c8f0Q9yLYeV6Ld/zeW2nAhcWltvgzZXMVY8odaQbJYxnv3BUYE7onGrb+A+jDEjDokBJ6gDQTcBN
dL6T1KsdnpBRPfpxitmhU8M/OrH6XAk3/tk2wxrFyDuLA9LGBZga8gB4WFhYvB6mI5JSPdouSHzY
1HdRAs62sKjyODIq6a24lhfeLDregHoDqBQANFRylsiwxLbbOkUO4VG4f2Us+WiDbjOvrZucwCWL
zWi0vXtTFQ9c1h8svpY7v7gfALyhRgXCD8BJQNU86/GJnvqNZxscTXGPbOJvo9UmtxNJuhBW+jPy
RDIAua8b8HqNMOmiKwGrPpM7H8OJXBU7CgNiGFbN6Zdxsrapze6VYaJ9tA501QUtkLNNG99yRYFY
HRn6ZtYyKRcmfKY4QcM4wGMz3ekS0tIIjxiZdp1HOydeVDG7REZsWqtivSsFSoPsogW39LgTJyul
ON1m7ih7FEYsd2XBBDw4tFtcf7UvkNozDy4KdGjcNEFPS5YNM65Xsb7qjewJ3LH9i1l4Hscpuv7B
r0adBwQdsqCRBYZ4DIToPIpSKxOvOramWx9t+vd86m6Ttsq3OiHyTnOD/9P6/xFX+pE3vK3+6pas
6ODy/lGBnjlL0u5/DvWv8lPX/PrVPXyrl/9ylvfvfwrW77/lR9+6b2f/sznSkj/1v5rp46+2F92/
CMLnf/n/+5d/k5s/T/Wv//6vH1VfdvNvS7KqPOM9hwH8N7ff/Ov//rH9twI/tm1+lT/S//MIH+uS
MR0/+U/GdGQkrX9YHrgw0ZSPppWjGVe/2u6//wsuvvUPJIthligy4kCQ4qf+5kw33H8AkQ46QjA9
ukjU0RmM2VZ9l+LnTPcf4NgEVAvYXYb/Inv3r02Yvyapymus6Qv6lRmTizAH4NWjKgNUsXAMOz6C
8xiwwAeV9fFWwjW57xQHlHXAzcwbNTz0Y6c2lHZeAEosfdeXVbkxSS6QesXcR27XmIouWhDTWCnZ
Go6VBb0WxZ10CMYbpln/nBWOEfFSf27G/kVO2TfFx/45zjFKl9gI5QwDTQUnh/H3Mk+JFhfZYiwL
JgBPNNodHewenraFJZKJX9UuYACi1t4teArJW40kDKisjN3xQwniiKTN0kfLySYEr9Va/xk7NxH4
BHwB/GqUupH3AT3D4olzMsfnrKbkQafD9tWTU/mIHnde3Qy5sSm9ZtzSMSZplFhm8up2BoI0r56c
17zrotaPqz2h1bNKJ7ADVs5kqaCrfH1T5AA9ByAILV/7yuY/QKlTHDjL+zvFWpcGJbH57cgU0Bap
5rdoFbA+NI2sqkBUfotRez0f20C2AozBpvBtUF4b3IUdXkt7LB6D4/phiNEUB27imSxt4cE0Mu0n
KpvxobB99lEkndQB6AaMPqisVv5FsxQEKU7bT6iOJM6NHfvsx1C68TZrRVxFLpIZQ7CiFvOe/w6D
5m/CbcJlBPsiRhKAg/5cLeBLJjW4RM2H2DJllKdl+bMUqRBo48rjnS0n6ys6hOxpkzcsOfCkHu/E
AIa50DJRKUVoO4I5DzFvtfJhl7riWnChZ0dhptVYhk9t1vpO3rTqocn4WzcXqAZvHcN6XnWeV++i
uwCJlNk5QeczLM7p8zzEdoJudKkfCMKOsGkUvCDLwM2100+5lN0d/An9i6amsUk1ASK0EEazLequ
eC5ElWShU3ViPrMB80fJFA8RuOrAllwwY8c6PcA1LSXaPHyX7x0wdkaMTh2IlEvvqaAgOwtBgvht
sivQVIzpBGhjSzPrkzV6xZtbNG+ZPWi0EWZgmUcvZRpZXdlESqCkHAACz82odRUE5478CXXDPFzL
FGue0yKRO+8RjAYML9rU4Oej8HO+R41WJt7TkTzg4e1ezXyyvMCeSrvBxzIjNKqs3cbOsLVaXjuh
q3v3k5PKAuQYbpH5kXouQ9Zw8XNFcWfFPFdcsNNDO9CXj7AUvVvnn9W2bZer2p8eyhoEykaszYd8
coooNll/WyiiQ8NQ6lZXg/qsdSW3E7fdm0nkxevKl1xeIbTs2w4oloAaBhRq4VtSbSW8rA3yYIyV
jLpY2Ak69RkOibdWH/lw8bY8qTiGcFRkesOVazADuMUG5qNd1ZvcwTUK+ml0outfdu7jo3YG1Ybf
B9YngDGBaV7Y246JLhFdPDy5efmtNrFNnp3mIZjG4WaO5koouHDNjuLQ3z6zFB/ZypcEF0bvNYll
e8NTYcpXvAFk1zQPKW/AVl4OecSln0UpIEekt+obRl6l/x0pLJTXGBy3sWkxPM3w1vA5Szsy89Ig
RYrUlT93ES0df2O0RzT8O+SpHZn8ao0i3RZ8tfR18boib4CELKghEN/AKV3C0zA+zs57mdCniYD2
cmiFsWllAdqwGC73NPA2IAV7q904D1qwYb3xQpVrEdZ5LD7vPw56pk6jno2O4GVIp334Qm3ZT0/9
6I87ty3rrbJIu3FN3I3U9faD7z54rcNvXPTZoaFjiB9cL98X+L1BFfuAIBA26DC24jU6pkX0N38b
Ig+kRVwPxwGSqUW4qXlr96aIxZNfUhXmXeyFmTeibcBqs0Cl2ZwxcDGIIO3sjzkFMzqIP+0PLbyo
tQBiafKPXwJd8OBGgiJ02QprJeU4FoSJJ1pQsbMTUOyhXZBGXrQfbFQtC7vm93ZhocyHOTNrZ7S0
Wkvpi3jQMsuemZyIJ/RPNAGrW7IZCeMBRnLKl1iCGzgr0S4FShPQwxoKVEqs3HrcT26um4YFnzkO
BEyfUFRwZMFjBhfOwmiNObXGcjTSJwzlQvcSXPWoHsvuJu5Z9VTysoqSFOD30ojLsOy/Vnb3tUWR
cGyc7kW12n3kaPp8cPSotypFiX7l8y5OaSYinbUZFQe8y0d9OokmMaSFQSF49sSSPo3G2G2eFNM3
9ugk95QrvD0N6fecd/49cH72lib1GqPAecrgnzuERjYkSVyEFggHzh8YLyt5yioFBn0rRpXeJh+t
ZKo2iPfj27ajNKj6ON170q0fry/+wmxj7cCuIBs0M2tZR1tzsnY09ttJoWMIlna7ZT3UIy1yTNEz
3HSLpI1Y0YVF9vXvlYJ4G24I2HQBlzlf6SR40VkN50+2L9pwiLm6lU5sB4ksnNuskxg33zbmJoZ/
s2u0l+0UKXVgFg7b1hVloeS8306NLDf2oMrQQhY2IryyIlXH01ubFk5kj91np6npNnFYssKT9e5+
wYNF4GgiSX3hxGXoIG6yPnsy+z7bGDnTUSb4K6fgcKWFZYXXj2fejVPHY745jgM+byTP5id2sVve
SOLe0II/ydR9RoPIsKsLL0XXWvq94v6HymdrCMLLlxXkmwRJchORm48+2EVIaueZFikBezi3G+Q1
YvOVzDkjhdYL4LBB7pC5Hah5q4+GNvHYcoYWf+Kgfb3fNUg4bsygNbD31/fhctsRoiM8IYCw4U/L
HvEycYfUqGBBaDt6oVW5n01zeNId4FU6rtZm6bxjsECugRIEGkgROcHDOFdS8M/nXT912VNpaFuE
Dch7QAJlJyYJmlE3P62SPiJVvdXGjOQUJjpcM+Qb25C0qd4NmUG6wLRvhmSyX1CkFd+w4fYaw8/x
K86VYyawR7fkTDsIguSFy4VooJCZ0hwo8YIdhpHql25Q6W3qC5QpSiTii8ASlWBBjzohLnYcF5t+
dEwUqEVcvPm8Hz9QX4gfHoouSNRRDAvKW6e3IrMt2UMJ0OCHxDGmp1LY5uv1Ez3SZi++Hi0DHg4T
qRbUeuYjP7E8rhdXCEDK5EmUkw5i6cmNQA3jpvShV1lPWYT4wgyLPjOjJM938aTY/dRO06sTU/9m
UqYF5pX8ppEj6oI9TyNCO3Q7oKTjpK4bmF6u7sz5WRuNLmxbqsMM1tQf4ziyGscPqsG2QkThv5CZ
Nu7s5qPnlPknsAvXkWXlYySF8Skpy+5hanKUbvOxvlGy8LaydEQ4db55awre7bweYdHK3lzcenQf
YLAQeJTQEEzs2c882Rpjyknijtp4nOqkh+1r66i0dbYCzzk+KssTQJSFEhg60eG2L8JxP2lpRcci
eWpdOUWWXbu3ZllhEBxeoqhBf1JQ57LbtAbVn0AYxcACmvUHNKo+p3GpH9BzWN0JXwA+bdXfTLd4
6XPfjfDKPjvT+DVWRbrRSbEhrVQ7aXbxLjaRb7IGHAmm3MmVZ/zC+QZYEDRicwCJNmKUgs43zSP9
1ECjjEfWYvSgbkzx6Ov074zr2dzDq6ktmDCwjCCxD7YAVN6W5jE2aiS+iFM8ZhkuVjy48GmTESE7
Kw9W26EZIXW3YBirI68gD3ZjFysvEL18E/AFM573CMiAg3u+UNIBNjlOdvEoB/c5q3coyxvxFLjf
uYWhgZ27ad38nuqNj27jZho/MOnv1Ng/1OlfiZmB2c5f6c6hl94LvghVSLCNzVNjlsGYliI2UE4q
HnXSsRsWIxFGp8zcam4BkpKXxT3aasnzIGXxSdltuSs7R4ckHqqIeN20UappQR5h1z9136vHMq/I
pgbuCZ5W7v2xmszvCMIWdMAAm7w0mgAwWJLmVvE4AJq5mVSrwswHbOz6Db4Ij6AlJvh8fAhAgvk4
WvvkBgsC5pbJZsWjlw7tLu9VEgrK2iieem9F1OXTiNl5s1+NlgWGPy7UIR0yh1TK5486K5LInACt
Bg4YBWrX5GHOyNphv7O03/KQQl+8jabFeTM4Wf7IhXebeQOuP+vu29y/SS26qVn6UHr1nWB1CAhM
kBk3cih3ik2BN8i7ZFxxDObVndswpPXnBwTJfUx8W7ZsJ0XXgWayEY91HqdBbSPLZfF0p6ohvTGd
HA5i5nUB/Hs75Ma4GuC9Jx4VdNQ15+wh4uDzu2g3QymkPfLHzLL0znGb5lM8SffBZeouBcseqP1M
9qAsozcDi/ZAj05qX5RG8qEcWmDdjKyc7v4vZ+fVGyfXruFfhEQvp0wfj83Y6TlBqbDovf36feHv
JMNYRu+WoliRIy1gtafcZYwr5RjI1CQyH5V3qRiDR6eJxKVR/I/vr8v7nYpIEvoSiI/Ap6ODcfu8
eWH6mkZR71pP0FyZwXRjdpGxzZBw2wRJNu1rS/JyO1+jIt8XLVSKFpRsZoUfqgav9fp/doSVZD3r
A1EJCorjvkcnrbP16VPXqb9lO5i+NIpTuFola5vIET5OCUa6EkvfL1yeYF4pyhzV0Zm9fXe1HKBH
dFN4der6JSsq9QpHEjWgLMtWvvICyDQnOQzFF2ZHco2juHc71BhFfVm0OUMN+TGykHaQ7Fh7bKW8
frDS+qlAVeMp7NptgfgjKobboAK8R9vgqR1R//vPc67Is6wv8QRJ12tG9s+XV3vLnFptFFcNC1XI
7HH9ZJux8aza01dR1cfKzNIPcppEK7yT+wuZ+OV/QHeiOyDvtx8BzYOytNQ6uiq+YRwkE68yR+2c
lfP8/vhjNue6AvUw8EOv6cw/bweM1J9iLQuvUTV0JycK8FgN42I3mfqHWhlX/BLeWEOc7Dpdfeqv
lJbm3/8zml6acQ+NJrpKpfMxyap4P07UU6kg9Kf3Z+3+lic/tmmmg1NE22bZk6jUsh9qVKyuXa/8
zhs4z4qvVp9R9f2VjI38G4TTmq/GWy/HoEhyKsgSobdx+3J5KVK1j1BGUSJNupha/TlAOPeYmPKf
99/tjTmjwk97FUkKcpclIynMh26quZu9Uqjdvkga82iK4U+r9sXDCF5qZQO8kSjNxXLWBtHJDE9Y
bEelSHyKTKriTWFmPRqqUu3tUExPUw2f0zEEXMqoO4axNV3o1dnnkt7VV6cttpUorVMV+uqxCoyJ
3kplBb/aphkObTH81cIhfgFCUm/SKRYrEJ035p+jal5khBAOs3I7GWqIaq0JA86rKkvfFl0RPUu5
fmks4syskurt4CA5+f68vPmhwDzQMqdYSeF0sWVHXxRZ05aqZ8TZAdDKuak/xu1fTVL/EFAdmxAZ
59F39TTFqthp3ChAgjE/6/6hzlI3NrpP9iQ5nDHmRveVY9S3K2fK/VchYaQcMkOJLHjni6+S+mgo
IZ4VXNVcvrat81L3svZUqvZFl6v0pc/KcCW8uj/F5hSV7TDnFZRyF2unKGq8ZEs/uFJBi9zcyWzU
0ZX28P6Xv69Zo3DwzzDLikNGsN/nphVczXKvVs02dpJzZzjRhp7ZVzOZvk52c0gD6VLpw08sPtba
N6sPsPiyxigCTXROcGV17KUepJAhHNklH9y3hbrvnPhRSpyvqX/2IWKmzrRmbHF/KBCWsNpReuDs
ovxyu+B7v4z1Tss5fUoNnStkI9Ox/asEmHin9Zf3P/drlfE2bOSOprpDGY9uzV1DL2m0SAhVDq5a
Gb3ICkFYUqBHPmapCodDy/f6GFV/SVqCh7kK/U2RS/uh0c3sqNccxTHGgegD6s6lHgP5b9QUJnZH
CSACt7DLP0XtU1xvp/IzpYW+RnswOEhWjAqhrg/pg+SEYbz10XXcokwY7USgIjI3JONjZEM8U40x
flLtpNj7XWr+1KQy2TTF6H9Fh8y/2EzSylHz1tyzo7B3oLGI6PgyXPG1snXiQohrCw7qbKbTHxBs
5dlXpb3Wqe3ZsDoq75OgqGUF+Y5GtvKp0IqV0vB9bEp3lYya7BqXGixIbxdAI+uUeyslvBosQ1TH
47/OVIpDV/XxhSyn3CpN+ztNGvnv+4vhjXEJIIAdW7MLJVff7bgq2pZBVnfBNcDd1Y0I9J/zFk8H
f1SvMkHcaUC/+5hFjbWix/xGqZUGHpVG8jZCCnq6tyPnEnDikmbCVVZp2gFn/Nv4abRNNTUpNmUA
2adIev/sFNJneWic51Ed1YPCYeRFTRjujFqACip0L7Kt5/e/yRsRLCVFzleqoKjSoh91+2hCQjWZ
8pDjRY76o6AMsim+qMACwMbjCB0P8QeziS+tSbbZq+m5teI/NQqsj2McrFF73ziB52ILVU5MxsCG
z/P3T8yVwzWvTGxo8TKMhx9OPiPvrCleWQX3wQ8dQ64Wgh8K38qyCZQngnov9lNemrdel4TDpY6c
6tB3lbkGc3/jEsNukmyV6i0H3RJ9q2aTJky1972UStsudrpoH5RB5paW2W1LLe82SaGuyRi+UTZi
g/P1ZmM4LCGWM5qVqjArSF4Q6tHzc/VKNzZ1jtherotvQIAtN+3M8JC0I8dvlKn+tp/8Z22ywyNi
QiWSppXlbOqmkM7YQOPdVNjy37rVP6+svPmcXxzNAPaozbATsT+RFxfu1EtlN8mp7QW9mR5ztTQB
KE/RpqnU9gsHyI9M0YrL0IzymaeyT3aJ63PUhr9WnmMe5/Y5ZtMKnU4IsSNdgPm++mfZOTE8oab0
i2s7ZcUXE7GWEwlkRChW9duRzu7WJFk7qqb/SdLHftcRx2+7cdgU0pBt02LcqUNkXHoJddhmSsR+
KHBVy8ZBekiScE2Da36am6el+kC0CFAV2WUbTdHbp1UMCuY5h8lVLod2Iw8VRf8m+uRMk7MZJuc/
L2GGQw2fc5pgjMB68XFiUgW/97WAFLqNAC9O6X6Q7HJrV1myN8Os3nLpJivn5d1BMA8KnppDAPKB
tYwQKpawBaIzuPZUYjaUpRMMRNJx5Rp6bcovPuW8K+dCAVL5WLjcfkryVkTz5MLx4jo6UCahop25
SBq4bXtyBKoCgbZNg0Pf/km6h1w6DbHsdd0nNc8jdygepCHeBsj3DKI/5GW0N4pP+L+6uuj4qa88
7B1gitCFPU3Uy+EFMWXJtq4yrMjKNJe8hp7Bzko7NMSr6DDnQR+BzsXHRLTSdqycF2usjXOXIpuc
JT5tK3mQM6r8snUUINlPK7vn7ozDSojpYrbIlxEBXxSayMjjfhjH4NrSRt8HlS+OAUnSCXIBcstm
fNQL2sCkDMGTLUfRAeOVfqv3YXtowE8FbmPbLeq7fLRmFH8CWpHPwMCmw/uPebdr8B9inqkg0lmk
YDOvuH/2uJ8FHYLPsvrSN8LZG911Ss9KTCEqjZV0+/5Y91cqORWBBhuUvtdMBrsdTI+nmGiRPK6Q
bNOrct2zxIAFaNQRNgaFdQ7NWn2Y4109t6MHxCxkaMvyT60ViFjTaty//0D32R5al1x0KnmxClB2
2fu3p9YhBFGda6vXzmFo6wkpAjmgSAlq6KVFOeOx6pxveLKrhx6GFDIMpSpt4VYyh+WQHlBr9RGE
LeuPNligX0UpUQ2Gw1WVO60NfHd07L9glVFjf//J76aNB6eESPuFKF65S1P1GAsyRfb16xT2u2kQ
1kZS82d6c1wX9H7++2BANqllEYTMA95OG0As+FWVoV/TOB4vppFlGz+j0dhgenFEx0FdGe/ulOPl
KL7oWI6xS1krt+M1WU3ftm95OUzk3EJFp8vq5LVT7s1RWIX4kbMSwevdjpKmZlHalalfUUAbNl1R
grxxtHKloPBapbo5SzkBkLrgGpUxTKSydDsM6OgIZcXBuqaK2l1kqWk/5XHQb9u6N15sLZNnLSky
jMiaJHhOcb9pwFpau14CErNrlVZBqF03u2tOcBK4Uzj6f61mtL7aY+1/QEMddbYgk83GnQPWTRJS
viGLk/vM7YbK3qlWHjxZcRp/cvweELdptfZDlulR6qIoV+8zP4M7Io95jHetY6SnCLteN5D49wYI
Z/HDCbtjIVPG3Th+BYN3CtSwcEsTXW3o0Im6pUHicwGCvYyxZ7NyRWp2RTwoe19PgLwXgRgCt7MS
iE5cW8HKHr7bCdxU0P6AApKW45e6iI3JWqawLRz5qotM7GoAwIjj1TpPlcRbjUbDyuJ8JUjfTChw
elzFZtwlwTKisrcT2qRG3DUJlrRKJ59t65vSad+b1r6IMAGfXLlBdC7t73k4vvRJ7Cpgu8soOWqD
cH1nQ8F0p2rNUcWHSLJgmPxN9D/0g2kTq7SEhVuUyb6hoSx8aZuozxo9CnQJHgoaSRlFu1T6ZHdj
gwS/8oxI4z5Xsp2cSNumX2mN3yUD81vO0ixg1CkcLmkZLcF7L/cFvpFjR6avVvVlCMrktwBl/f7p
8uZIMCT+1xihq3v7PftACzs71Ceviywcx2T9gZWdnaamSXbvj3SfbfJSFJRnIyqYEXekKaCAim86
5eTlxvAiav1XnSTPtgkCMO/qo+hyzdXH5q+ocDc0ajeJkmvPpRyH/bawKeDL5cpiuofZzE/EpUgc
iXYSKdHty8eqKuRRxss0rK1mE7eqfsrVLnStRvcDF5xcsavUwTykiWJfoi6lV2Oe69RQEFKTsq2l
UC3pzMJ+srRC3eZ9Uq302u9OyVn+EXokoTXPyLl8+4C5TPJn5ZbiSZMTnQy7JAKM6+vKxMyvebun
gN+xkZkZ+iSQIW9H6XqnUUvUKL2YvG+vqH0fc3UmxqknFnWb0Le/tblz1XJHPZqJGDb+JAduDx/l
YIoQfmpTtNZjF/q/+3AGQwkRMpWxErudpKcry+gVfLJ4WjqHEJ+4EgEi24swJo70QtFDqfUsk1uw
cyJxsHRh7FO0CUsyjzo5O4Y0PgpMNNxCr+UDGTxa8hnC036gVdcEuadDqlUmpxRAOmXI0MqoKpw7
lKodN2GBZMaktOmmo8HuYl4YHLrWkixXCzJeKdcpm8kJArp6nh4cbdo7WVr/itUa02ZQIP6pNPxg
mzVjc8icJKPv2sMCGi2xp4ygnljn/S5sIpSrRlWcaT7+SUfRHrpCaz6Isbf3OAY+26PisBALRXzv
B9nxmiLP9zT0h53fGU/c2pdai5xDK6Gq/v5yeKUxLz4wbBREG16TTyK02+VQxJWQY60ZPDNXud4c
owmeAyxI+8CfQPyX8hbHkc+1EvlPdN8tT+g6dqiyKa7VVNqeVpB1tqklDmU41IcJ55SHpg3hctTB
8FQALXkY/dj6gwuJtqXgL7s48dZHh+rrysK+y6DxkpmDf/4A+qHccfsinTnExhiGPUY3vbILsXPZ
snyBdWaK/IfV9atsBPKRzdg1+3iolDWkwrxvlh8SOD76rdjRzYKut+OnJT2OGktRT40i67Mi1QCe
rcE+Dz0RKQHIeFAiUX5qjaD+XktkKS2KXLXi927Q2mt+sq+t9cXTwMMCbYXE+Iy4XRx2Y6CpXVs0
lgd5LzrJZpmwXCfDupjD+DLZrdzxdI3YxlGnUWqP6h8p5NNfSpuMLzQc6o9a55tuSnD4GFWy81zG
Zf4wapn1JNVpOnugxXsIYalrF3IKVd2M9s0UdTtzCNR96oy4ZRV1SFc91SvjpIrG/D7iSfMhK4rC
WVnDd2HJDNQEfk50Ti3trvWbawElz8puPQ1lRRSL6sgDcxMdgP4qm6rsq5XKwH0a7CAwzmXtAJcF
d7O0z+hB1he4OtiegnDk3iqy6TsJRPAonAL3k7iSt1GltHtWf3fQh6lEeVvvfrehlf8AgFftOFHV
jYrJ0sqHuLtAKCCg9EZfGhzQfaYydlqkZ1hgeQWSh1APc/NUqP2acMp8Dd0sLbomc7JNr5g0RV9i
mjRQuLIqJnjJavPY5ar0uVH7c4YXys/3z6a3ByJTpIAIkmLZSI3S0Ei6EDNSJN+zR3Qk843lh/Wh
qNVoJTW/z05nQx6qL3TbX4vk86f9JzfH8kUbbTWxPakb098ZQONnclD5m1nhK+NEU3hJRvFVk5Jy
O5T5HCCmzodAHg0XGZn6uyRJEaDcwjyO6ZhytUjRVzOXumNPEt65GiVFKECG8+f9L3R3l7/ygmlt
qw4LnwPw9qnHNrHx92xsD4sKtANlpXZNgQ2ZO/Rdf4nt0XmUjGz8NJXxmtvPXcmFoWe89kypglO8
lI7rciMk0cPj1m6naCf3L9ZgydseHbmqMUM3Hv216tNbL2ux1ecij23ytrcvWxmB0OJYsj12Z7yd
OsncdkUWPDGt2CJCywsvNr2lxjXDYa3CdJ9a8rrU0NEAAGUj8xS3gw9V5IRxXtteI0blg5whwKaF
KEtMlZ0/xl2rwGT1nf1oV8iFB7Y9bY1EyTeZVgeYy5SEDUHZXXqjolVXjvJ3aEPwY4Q5oeoytahq
jmXIp5ugQrZxI18mAwswIwo7/Ey5tUJ/xBnECNGNmmBwHpsmtF7pCMGORdDAMxqTfVdXoydhrhlQ
zMHiKZKaDosiTOi7VNLdAmODyQUgKY6VLMQ5nKZiY0yQhXXbP/lZWZyioGseIzzINnnZ63CRVcgZ
qT2MG7OVtY/vL957ICdbG7g7NEf82KDCLKoCeL0pImljHAIlzcBrqIPEiI3To0gnDKOMRo03DZ/2
gZj+U9kkyiZqTLFF/aY7ESt+EI0a7UIIeBBYW3ACftrXj5avi52sqGtghfuziGcFowD2kcKashSL
UjqzlWqR0P1CzOeHb2c7bYLKHUzi5f2vcn+Z0YRAKWi2hCHkXUrsDJMowP00mqdMV4JV/zz2lnVs
1OLjaCorIdP9fcEAM3CUOxOw2vKAtfIhD7XEwA2yD7snpW6MTdoN0vY/vxGXM5NEKR0IzhLoYw6q
ThdB0rxyVIm/uhaTwTT8Gep4Elg+yIP3h3vjpYCx09rnKAeBs5QDLpW0xeuIPuUk9fQ5rdanpeb3
7co83UMMIU7xXgiH4WEIOmQRb4551bcm+YEnB8F3ow3Bzo8+yvq13ESubBYPYhyi/TQk1S6qU/1Z
DeMP77/pa5xxexPT05thIkTw4JqWtrd420+9Uk6a10xxvNPSpD9OmbCvjeE/A6cYv0HF40owqjz5
rBRmuTGp2g8OlO82GrXHSg2/CGPsHyEvtA/l2A97qZHtg4Ya+94p/PoaKHnghpPenfykp3DX1Q9j
ortNUEHQrtViY3fpQxQb+VMCVjvfWeBo3Arq8rYKRHiOMiVfi73mg3bxzqiw0IfgniZbXibJVTiW
leO0uifSFmV8yxouSU6IpcWJ6gWWXX6pJOdKRYoTj04BsAbF6r69/+HvUg2iAYh7hFok0dBSFweX
EaInVKWa5tkwk06tYWB0Da/yIU/tdouo3I/GaLI9aGXPLEdtJVR54yTC6Wvuu5HHA1xZXIO5okai
twrNS0LjonaNmqAbjEm0XgFJfv8939hKZN5IkEFphiy/LEYrlhhHKcptL+9H8TNwsu8lVvcrq/it
jcQ0EkfOEkYs4vlE/Cf0ksxCliRsDTxtNOHWJL0EwpHbb1ZOpIVURxdL6nKEqTLrYKT+nzKGsvP+
i96HFrPCF1QKVKoINY1F7hZHkma3Wup4WAFcVH18Usc0fTapWm/GMk8vTsSVmGKM+v6wb3xf+Atz
vYd4Gjbk4giZmlroVBsdL6cDtC+cQNkFBS6k/49RsL/grGexghG+/b6pknZh1fqOJ8E4vSZCvmjK
kDy/P8gbORHMMPb3zMuf+yWLT2i0gVPD9rK9ItGudAnxK4W7c9bCorgUpl6+aLk+PupW9zkKBvnZ
CFNj79dWvU/0rD/FVtCcW6NZueDuN6pKSXW2isFpzbKWcN1SGekZgcvClG78LnV18xCVMAd9J++i
TSQ3yIOZPbzwiCPoLPm6vXIX3a8rbleH4TV483z/xdKubDlQYoWsQsfW8dxnfb6tG8wptfi5rFHh
zrItRcs1aNM8obdHJBwBAqu534I6wvJmSkIh22OpWJ415V+TuANuhpBF3kcvtG5/aFLXrRxJd/Iv
CDwq5MI0XtGwoy+wmPy4i5WgrqTJIzZrD2NliEPhTGKGb1aPihnsLbtSHvRIIPWi9enOxq5l24Nj
2NC4X/O9useezMAEInUoKrPs6jIrkqWiJ0HleG6LzNjhdE8t1xZR+j2ms/JQZ2OBOYGt/JadANde
wCXjFG+dYQBqBHNc+6zLKOqo/pTuSl0Or4WmUUrSuNf/88ZUYanzfAQqHHxLdm8k0kouVWJKRRfm
1XSyx6Rtw5UtcA+3QzWRJT4TvTUD/PNibgAdt5FCt8wL8hQL1jDEYiUSzbBPx+YhjNNsazTTuMta
Wd07WvuhnvBVKnTf+btyQryxLLkucXtmYc7hoHZ7DvkSSnxqISlePyrxKYim/FToBgkQJaQIZXqp
0L/74dhtzayND0ltjVehlacW5uC3OijsR6dAwYacryKtGTEzPgVqmp6ddi2rvj81CC2Qy6ewAxT+
XhiWhm8tRYrpTao0/Qlq5JLyTsGURndHzTqGQ/QpUerpe47i1cqSeC2e3O5dxp71gtHzoOG8RNZI
7aRFvTOYnjP7AVvWpSm1wo0dhLSk8zT9qtLfZTf8yiPbBaB2ysz2bFOQcLOJOA86Cx4zQ/RoNbXb
2Q+RiZoApj21gaKk898EMqGdQG9B+mKG0CK9Rd3kdj7DMAcbGIT6U2jrf7NOFE9pEhRbR+/C0/tL
5z4nmrMH6O9zuAPlUr0dSQ6iWkqLHt14BZ3BEkuDfZ9Y+a4GcLGbE/eVcOC+ecVYCFmBvSHKdGAO
3A5oyA0NkSbRnqretynzp/pBSgR0XpGYv9TMMc5mmYVuP8f7Rmzzlx/uKInoHxMzlHAVj6x91ZUC
uT5zLWh4NfhYLhEK7JTsZxA3epq3Dydxuuej1phe4D8BCigq3NzH8Feof5VSZSsQXOpi86HLsgsO
5cMGIR43Vn82xvRsBvVDLR1NG62jjxJ8Y6kYXEd+qtRHYT+bHYjbMCER17aVQ28c+acBFO5QH5v8
0EnW2mJ/I/KDdkEUjT+uSsiwlFgluZ8ykz8U2MLPYTWbD0wVhmtRWzwHvh1va0Q6vramUm9QpCoO
dSGtMGzuzyQyCfSxaBi85oqLlYXwl+oEkal6Zi+US5FIz3i/79pef1S6ErSf6D+9v5Rfc4Pl7LGq
AD4D9kNaYBESBEpjVuEQkA0b6Vk3ql1HoyI08m1c17u4fbFB++sSkHRZ7Kcx27Qh0EgzP6Vl/jmQ
zU05vQx2sZGNc+hfct13I6nwxmHXxOHGbtRjouEohPV61ry8/+RvXCR8K3hTHCMqWMmlVVYp51YW
xprqkVYPTyFyqi9BN0TY7tTKhruMC97qgp2hS/KhrnVj5wu4//UEEP39J9HfOKAp8FCHY4OS+y6v
tEEVGZZvqe6F6gTuQH+I8DUsUvUai37nxC9K9Jy20daWwmOJKCabCKTAuJOMckfN6OqEezWUrl3x
eZDOICeN6nMkHSrD5Mz8JeQnAxW94oqHyUczKI+lkx17S/0sspMpS/yXwLOietf7T36HphoS0m4Q
AoRo4l++ahxKdXqGTv8hyXDsMBr6IJNkfc5a53EWDSB1WaPvv6oDL1YUefCrmAsVFsjGt+eBiU6J
oRSd7FWoMukSx/7ku2b8RRr6TUvoI6zrGH2k4FfTbMSpQhP4Tl3C4e+kfRnwggo6j2ra0If7IoAw
D4k6z+RTa2vfpxEohJUlz72IvQkHseZTjqiQbBzfn9A3kgd0JWBGkGIif6EtHRcRjEFNrmonTw+N
6RJKKmoHZIvXtPDTvZjU5BDVef/Y5n50kKXKB4wep6MLn7rdSoacPFhd0p7CoLPXyAr3KRoABiJJ
Tlq0v8ylrn7fxdpYgAj2hkacIxz/XGH2xlGxE9udsBihuJs23wlExz1BXPerySaxN6ZIdh0n/5j7
6fC1q+qVQ+Stg5OmL9xaUAw0Ll43yD8pcz+ovh4lUNqIhZRzravfCG9DlHZz57lLQ3EwTSx+tEoF
o0al+WyF2pq84nzLLFYdXFMEhGAi82nMxe3fSU5k5Br4jkCLjwoKAWAEYGw9TGG4Fmi85o53Y1HU
I6dBY/mOMWL4Ru50jT96tT12Z3S2LpNeJmcD2tpjEKOMV/bQZHCGDr8FgGkbUEApC7YLpwdu4XSb
RQm3YqGJ9tHpVOWHIwXWUa0C81keJ+tRE768cq/ct9UpJbCkwS5xzKuI+N1uylaJhV2WzuC1cnqG
VjF4oqHx7YaySj1QGG7CCe2ag6U/1/IYPsiCxrnv4EPfdHFwRhhRuKodjk91lQ6ekkb2U29Yu7aw
mgtOROWODOoQBHUKIK2Mr20j/QxMNFlWjtq3Ii+ELlBrAh9gAxi5fY20nXQx1K32FFXpFpEEfwuM
x+smrd04hb4y2P1eI+oiT6aPBeTJWgY2QPfs0ChL7WmQWmVTSpq1Levqz/tnzf26hfVDu5gzhayH
C+32jeJojAqgqInn62HmlXb9MgrHeJzi4j/n/vNAtEipa+EAIC/qdDDf/U5X68SzAik7OmX3u0qc
c9QLVJ2V+JIR+7tVnP5nDSfg6gbNQMgrQGVZfbfv1+V+7ERymnvCcoLP2mR8U8fwo17EgFkcuz3G
Ye7v3/+k9/M2DwkPQJttW+64dD6sbCudmtyTAtu8WEGpXhpjDRx1H6nNCEDyV7IN+KKWevtecq91
KQIfxDpAP3ZRM9rUXPNoZ5mp6g6qOrhS0sUr2/g+0Jj1+BHHga5GMrgEPFp2FvjoixdeNhr9gStY
eqkLvX2qIvuHU+kX2uMKNWhtvOQ+JY6V/XDPDWAu/x1+frx/jnlhRdIUxXXhTXLldumznzxKoLL6
DmvBHocr2fjop91RB+6etz9zu6OYhmxQlX0osWwtjE8lsXvcHKby0uGGRVn9u11UVwd57E2rvITO
mlDjWyuBfAsZN5r2EKjm3//zwI6cZYU9Clzte4SjG99Rd7aTr3m+vbUU6LiQ/3AFcrgudpYsQ5E2
QrlAAScOTokI+Thx9nm008wdo7a6WpO+Fge8MSaqRbDHOc5tXm4xFWo5mvVkGqk3t/dN0K+6Ub8Y
UroV2riLSn9ThQXR1k/EJZ6i4kPq2C95J224vM9I/191LTxk/dqeuD+dwSXMaCOWJkC+ZWV3mPKx
LWIl86K8/9KYVk5FRDZPk56iqlEWq2nx/UcAgcfpTDhED4aD7XZ6C7UqBe/cekmnZ1/iJAn2VWlP
n8WoArlSBdz0RI/6p7hW/VOjOy8ZG/pTJkqiIQuBwcoHY+Y6ZqC9pE0mTlFhTT9Sxwg/vn8gvZGq
zAB6Dl7iI3STZrn1f9dhLgyAYFWBsjnBy7HGufLS9JpZb3Qz/jo4zdXP6n2VU+JzFcnMPpUTruU5
+cbKHXA/QSS23JxEtGDSqEXePkdkK0Gf1KAX5QpZUk3qpX1bO+UhLwy6hUq+JtJ2X29mPIKO+aik
R71sTIE4LKMcSpYnOlze1bQsdkZjR49ppe8be1AueY+uQCuGaLvyxed45jZEA4NCQxQM3txB0Rd7
UrUmTbI7q/ViIRs7kdXqoRsN6ezXMDzSppeew2CAMlQ0qKNB6f0m+C0YCWF4E9D4bZ86a3I5b6xW
8kOAUICiWARLV5UY60Q5pWnjpY1qHolk/bNhlNmWLl3+DbCts+uS4dv73+H+AOSuABMzF54NFbTK
7YQ3Y9CXuRg6CuGkpLYSWxj4IHf2/ij3MQxIpVeSCDqn9B/n3/9zzEYljh9VUpUeYhk1+MG0PthK
IT9PoSNW+q1vvdDMH4KdC0CAOb4dqmiScrRtv/AGQdzgg2mhJlRNK/fsayfxdvnM1F/gFRyufLel
ghV8UNKZTPafopoutDkm2YkA6pKlhrlR8arZFbnxU6rj7DkOnOYlG+RT1VaQDiyy7KSKYW/QSdhJ
SVpvTGP6MRAd7XvVFy40eg09gQSJ6sJMd6PU6b/+62ywtkhNIA2D/6RuePuJKrOxRkAU/hMu9NRq
Yrh7uZnVh76ihPv+UG8kfgQic1ApM/8c+4vpqFP0fIHElB50jx8Nmd6LqDp/18cBRuLCdtyE0/uo
yRINfHuapRibemXxzUP8O1UaXnmEXyaVu9kCafm6zdBaVWY0zRM1T2nf2yLYCWe0P3d2Io59nItj
Z9S114XaJe/wQlz7BMttraHmNJ8yKByzv/QlEkuMwhKF3VtPLYLPD72tlidRBvvBn5Xe5GiXRezs
UNMn8vP4m2hN/yR1UAAbco6XQupwIErKcD+G6tfBz/pjLpR29/403T0in4bkj5I4S5mLed5U/+xP
JwjgjYy6uHZO+Tvse4O6i12dZCPOPa0CNKuJrP36/ph3PbjZxYxiKnEqQSc/FoMGGULs8Mqja6rp
wYc+cOAYGREqMgltT3uAf42eaniUNLXZDLWUXdBPTzexORWGGxrFWlKwvPpeHwefzf9FKGRct9+g
BU4ALM8W115yfkZq8zXVjAM2sxh3lXm3sibnd7tZk/O7/zPYYguSNwtK9pa46q2wH3xEuEELIJb7
/ie+fyXIi3M7lwCXwPzudlW6QB2HTlzVxkk/2olPHsIsbyoMe44KWeXKUl8e85Q6FMCLhDLsNNR5
Fse8Sk1H+Blv1QfGz8nQ45MRN8UmHKW1q/LNkeYeDmkqt9fylM91iRyuHcQVvxDbcDP0u9xk6LTJ
JYGMNu9/xtf+8+1s8V5EvsD/5mtFXrxXH8Pm5JiHQaA0m0KL9po9d7AEMoL9MEybyW9fihjkESVx
2DjWzgjGo5xO+yKNH8dphGNBYTwhiSG4cZFW2QdacEFR5iyCeCXwX0ZU8xzMpHN9BuVxpy+eFSk9
y49MR1zDYlQhgWT2y9So2a7o0KLIZdFv89Hwd3oxrOWeb80JzS4DOUcyWnqBtxsoi+2qwuNOXEVq
6K7SRtoDOrq+G8h69h+JR/NL0h2e3xM0Ctf87VDSZI5GJZDiCoWVYlk7mBvJ6f+b3yoB2DzKrOTP
MiNSXLY2/TCWmqgLomsBt5GGQfx/nJ1nb9zYmue/SqPf8w5zGMwdYEkWq0qpJEuObwjZlplz5qff
H3Xv7qhYhrheNBoNQ20d8vCEJ/wDoRhsQu/91fW7TcrVQIrG0kLEZPn5m7NXR+gQmuIQ3fuWf5cG
fn+qqcteVcIw3kVoqR3/f4ZbuLqoXeDqsrqQAe/geFKyR6F6oEOq/yLMrHaWYH6XU3ncvT/Y5b3C
DFIjp1eG3wDR2Pm7obYql/EocsyNvWaPcfhSiRVyXV087NPMvI/l5g9jG4Im5BaYyNcqM8jX8xH7
WS7DTh1ohas62OJ0rD3kPzu7V6ph43S9qHYsY0HeoeDBAbtArc/HSnoNUlUua8A2FE9ufG+kEuqO
ZgMleWivhKEVXDM0v2vFoxzIhzG6TdX7YvwYZvdNDexQvZLAMcshJdF09iJhlJ3ayD9iueDb0tB6
ZqqgJlVsPPZFrsljU+OjXrlI9QHyWe6mNwtuKCN9tEgxTwkuOXacKYNraQXxaxibblJp5ecY1UBb
b1v9ThL7/qqXUHqJDavdWPmXBwYPQjPMJP3QCAVW30qr21qPE7S526iVrpf2/GEUInitALg3Xnp5
p/MT3FjsA4AqcDiRiqxaTmj4a5WVCeMpDwNUm1AO9Eaxzj+/v9wvt/L5KKsXKoKy1Gs/mChlmuDT
FRn3BlPaJwqNLT/Ycgh/7RquX2pxYIOejpUgyPTzDykJiO+YdTOdglzyhMZ/Kk3Zd5IGYmGIK8BV
NXwV4uCmk27y+F4fruLqQxR/muKT5t/I44/APGnxvbzYr05OV/VOqd8DlTul5XOTfG/qq2z4GbQB
JsOI8Hiy/NOcv8/dTdF+q2K81k3T7vyvA+rik3VlmWi6tGh/f2nL+2C8iazvg6XYg17Duj7g7OdY
0qOiPQjzkyjuyG6F4aG10AyL91r1y+qPg/QJ3fyekiTOG7YR/hIsp9Ayu48P+qI19D0PPg9CYufx
D3rqSQiNpXk2opc8/5XBkjd9lTDjamquJPlzad2ZHSgo2c2RExbAcBvpEdMT+/2vfZHbLO6ZgE1R
MqY2TwlhPf+mFo0huRQIwo42ZWdJn1Dh13601hhcV3IYoA6fSUcoE+pNAbTPRnvX2LJzuXBy4ylI
KxbEIJE7At+rCz9LRhNClz+c2hoby0i8isvDpLXP+EdQLArTFxqBqTun2g8Jf0ZReo4nqn253QHG
qXDRU676aL5Jmy/m+HOWXizpkJpwOoS7Tn0WQFcUc3mbFNdj68WF8Vkt5ActezZGOsioYziU7jZO
hcsABpgwuSkND67cC7qvJoahMeipcpIjONhK+CRQPXUiiDqemmv5NZL9tmJV2sawFy1d5bVVByZ0
8YMD6LAKyaUqR+ZMG6dTp/KRYqOp9uOMAGaq+e1ejUHloT/cS18ixd+3WZ4+Jp2i3UZFWt4nRa/e
tl3nOzrw2D++sCnN4BSI5ii45gtwZJEkWphiR3tqEKUtELD21D43Mfoo7GoBo72/qC8PShxeOEso
/SnWggI9P1OwlA8wri4YDdlbbyq7HBLsuAWIuGiQMtnc0hz9i4wmoserrWNA0ZWlUobanglHnxO5
PQJnxib0sc8y1mAf0k7TnEASAicOQGjO0vfYz3/oRanYed08oje6r5PU6Ud498q8ael+eZQv7Dpu
deoWJE7rbDCK+XE7IXFQltqAzJciPGmWEDk+bkaPtFmUX+/P++VdyC9k6pEzBY0MtPt83nHWqXTK
4+JJFmBnt1bYeH1QjDtF34qdf7O/YOpzUWk0ExeKy/lIc6bOoRAAXTCQPHODCGgj1N/O9sP5Jgj3
FNb8H4PWfXz//S4wrssXJ+YASQTgGhDYMuFvog4lK8AXhel8GmCIf8oAKl7T/irQ25emU05R+xTm
1YDjDTm+Kgg/ilZAvyqaSqdVAuAU5Hn7HlbqUYcFb4tp3WMYNSTf3n/My4DV5D7lJKAWsmD7V3FC
hLlHPDU6+h2KX0DuaqSHvGr0u1KdI2eItHin9N1WB/Q3354iCChksNdkM2t9yRw5t9ofJL4IGfM8
SiYVb+wggAP0G6vsAifIV4BtDgoS+g3p01rMcRImoFqmBW5FjnVX6kU8guv5Y1omM6hLq1Vfpgad
LqtMH+gC2DoOmV9LSxv3KtqKX+sxeVKCvvb6VlH+OEKDm6KTy/F4VCvWNDIZL/mwGcv6RHsjQB9J
E+xyLLON4+13y3Dp9r3eLct3Xi3DtCoBz2hVfYqaGWRRGk7XJiJ+tgR98LZVBNWLx2onym3kEYjo
bmQMyIHn9Qm9CGUHMCv3ik78CvVsdtLFgGVKxnHrIZer5jywQwWL3J2OITNBXe58r5htx52vd8Wp
7b5EiH5dyX5dX6mpNnzJc2AzeWBBhPQn7WbGi+e+xXxlJ2Zl+KUTh6sh+2PbSWWRzQPfQFWBLhrZ
/fnzGK2MXLhWl6cQatpHVRvKu9mMv2RjZH0Rmth47Cew+0Jk3gh1mJ5MPdSfZTRDcR8cPsdRTd+k
EtM/v6oWUR9gifRMyM/XV1XX4n3TNXRV0yAsn6KmCL0+T+bd+yfC5YVIa4TrF0w62g9gPs/fvQPH
3VZA7U+GmYU33Ryh/KtP5sbqX5bd+otj/gpYgAoA8iGrcydNQTqIVVFBxicfglBZ7SpTm11dCAHa
j/EfNkmWD8pY1KIJHBXArOcvNWhmOY+lXJywFmuvxU4kAByMjV7i5bHGOUOjl7gFnQtUHc4HkVsx
IPPWS4Q6ggByefNQjFL6w0KF8f1PdCEdx+tQdlraWFzZi/TZaiRpDo1UsJoTFxlCHp3kH2Qj3utx
M+0LdCF+lrV8iNp2+taPU+QAde2cTlYS1KKVp9jItzTKLjCzywMtxaklvEEMylyFN2ULDiPGVPbU
hMOhUzXbjEukurAX9iE0Z4noFNmgPIZsZLewxJ3YDpY7i133GdfFhf2pWgUN+2KwrRDtGgsF3hv+
rmknWdvv4gFRXO5Grf9mZnFnIy85PfWtJR6bIqodMW3r2Q6VCAhdminf35/sJTw4W6l0cwhPCNnI
N+gTr86CshtnFD8n8SQ2QFjUcI7yxbz5qpPQCskyMzr2IDKfCqmMjpEozM77w19+a1qkSKbRLFcX
8tu6KGemYW3NcSqd0jFLnnzTOpTxPB78VPFAW4J47xt/j+TXt7yME0cret01sHSQ57GFNjPkG43A
i0XO4yysJVrt2BFcONkEkt7SXMqkEw389CqVg/BmggL4XGX+Vr55cRItQ9FzhHjH+kIC53yV+13Y
TppVSFQXivle0IzGGWX65O9P8EV4yCgmHq3UZGBLwCY5HwV6QRoicS+eFoKwk8ptdlAKaUBzbBpP
bK36sdK0flchur5x7V3wBGgEUdQlg11qeAy9ekEA41VvWm1zws4ZV7ksab4IOIW4YzbI11UrTQcj
1D7nImDEuAjAT+L1d5q60HycDAxlaSj32IcE/mOK4Pih7PH6LerqG7j1e7J00Ua6sr2arDE7CWHD
PU5Z5peaLpwTRBLlQ4l0lqeMeLIOpeCVoCTcNNeEr7RNZG/qrS3jkYtYk9elCgthlX9plqwC8bSI
rB7HazqPVY00KvUr15gx+4wnCbMAxerQtjKS/cbnXY728/3LqEuLBjghzkAXVprGbCZZrzanpqn3
IDuM5pNGBVAoe2DSu47YulITRy72Wf2ENo49DFcthAwh/xLE4MOzh6Bp3OWYLVWVWueDPyAaIZeL
BtpBiLGysp7LQfaSNnbT4q4NBVwQPCScw47uh5QdSl/BxxKxnah1TDXZBTLTH6J9eAvvPEg0R2gL
N+wHLzZiDzbewUiHHVxcF0W8DIhCWCP7mYeHUc13TZy6S6CYIoyY8td8bZeMh1YNAH0CWQFjbO4U
rfZyEzNs/hsMIhbQpqemkesLRxDc+9SQnCT4LvI0o7rvZHnf+NM+o0aCiFTdhzEXI/T49z/CZfpL
gYP+mEFeudSN1y3pXG9EelW1ePK72S6FGfNdPAbRb7NuBGUKThOztR+JxVxZT2v4L82MCGVSXU26
8UtQquKYarnh+rQoHMyqg50A68BtalO5JX3bEha+0L0AUY70F6Uu1gxH/9psw0pMXxJSmRKT1haH
vIyqG5RaJYqGg3CtzoF0F4ppZIfAuqXBVHdi3fq7JlWka3yvvwJxOOUGLfJFUKZy5iQePF+x8nsl
m7du3sszEowBLX7KvHQd6EOen176rLZKM4GXKqkWuFM2Bt4kG9XD+9/vd6MsxAWaNQSetK7PR7FK
UeshB3bQ/UzsxIohc3URlbb3R/nNVUc0A2oNeaSlJLYOCusuD31Rabp7rJCMKzphX2X8EOw6k19G
EU6fombYPvZ76nJOUjeI2BjxjHN3kETXzK+0EaNeNg5ITkEI0FImfYKfvYpqiqzW6kBIyvvayhVH
KZLhZOYod+dRoHlRFT5jUNzvBkB+Tl4QegnILztR0j6+Py+Xs7/AOF7LnlDEIYKez74WBWOM90t+
P1vGs6XizlwGYrFxDV4MogKHxwEDKSd6zBdNktxqAgw/YuE0I7x5AyeR6l8zFhun8UUwtYyCtCGL
H5ISCcD5q8QRy1SRJuEkqMW8a9O+3HV60R+sEhyEaYax10WDfhQm09iDERQ2IvQLFBOgSNDPHEJL
zQO++WohK/KcK7E2aHfaECHIjjurLY041lRFGLhkniosLeqEthVRwTcnFNSi7Odk9YodJem90iBX
1sjJ5CCK8znue4BEgdDjrlgb8v1oxcbBpO18nTT9YE/Yve/eXwgXFyjZH7wuxL3wnVm0gM9nrxiz
rG1bLTklWSW5VJ9yOFUxBaOh3ddSdNSjTtzakxfXJ6Iz3NWLniyfjC93PmatjjXTSIsnw0nJabE0
uR9i5EOMsVB/GJESHceC2rQ0z9otnhjYXPp6eWzmyNxPSDw678/ARfRJbZLjmIchKqR/vEqxLHT2
/TKaS/gWJo4rWqR8rhAV/iVMgrqx+y83BI0zaPOwoblLLjLUcNRUPxGAK1RCnnhGv8CVkFLcGOUi
+mTWWJQwUZavSlvlfHo7OA4TtYL45Btd7sUhNqgJEmYeUufBpyobos9J4YdeTdtrY+TL0w1RMHxD
cd6C67hkkedDJ+Pgq53elqduaDV3DMXuFheGGA/C2CvUMfECuJ12nYbF0cDnoEew0Ylztf/+/ie9
PBIWgSMuXAA0FOHXaDHfGFR6NU120jRwIsiKtPtWMxwpnoaHMp4mpNBp8BTqgMyy38gbs3C5pUiq
kMkHQPkq9LGKSQcZp4hZHLIT9JrQziFN7dVO61124Ie4T8xdLsVbvmqXNTnAD5w/pkhWQ41lXZFG
EnVG6MuU77i41B0Barkj0iszt03U4GsgiNkhFGdI/gWypzZln9Auxg5J9kBPbvMykZ2inUuaj4r4
TSs7Nn1SJsq1korWn+63hV2NLAYMaxquQMvP10g8571ZjqN4pwryR7rkPRUnFf0ev9+4fi6+A/gM
kiDgLZRp4XUvu/FNtVzIwEuUBQPNwsnIsq8G1pN5gfxEXSef/Mzf6iUvv+8sK1jGo/OwFKAWBf7V
4p9rNa9p9Yt30E9bOzTGyNGDNN14q4vjahkF2WhyHcrPVF/P3ypPUh/BuEG8E4QMLWz84Y4yJ7ZN
mX3eqHBdBk+MpUJneeWzcZCsjsZyjKQsmxvxLtTlR2UB1mLwkjgqiKgXtRv7fd+It34pP0Z6Y8tg
7Ss7qQNrH2R0S/PR/Pn+tn5Vql7PsArOgZCC5gKh4/m7K51ZR6NViXdmUE5urof+DjmQ+EoqlM5O
Rd/ax2KYHGZfjH+VOu6YNrzk8Jslzwrq7W1m7TDVavZ1YLQ2zuO559Oq2OtmWh1Qm/w56ml4AD4p
7MVEe/GTpHSrWp44pgTlWhuS7C6ai/C50v3pS41++yEtZO26i1T9VOWt5HCeY8Gq9tUNF5n1JOXd
psPOcnafzwBNTMA5xBuw2LCPP58BwyjiuJNLGIZSp7v6AH186KWHJJYdqxg0lzF1txlqtPsUM3Cq
Wqg2AobLXjllBfyaiLpABi3l1vNH8HUjloMcPoicC1eKJtx0StDsqtoYrzP0+q6aMH0e5j6+zkV0
BDGZLOEexAp+G0kW3aQpE6oEs7THnbb/pbep6vpNvVPGFAp+XAaHmiBnH3Nl7yqin90gjeJNY2bl
VRUprSMKyO878wSrcp4U/Tb3I9U2i0y4kRSpwnMx56w30G2K8vv3V99vjljEQaiTL5o+CLevz5Nq
FMq4qxJYNpMieCpq9L6uNIhtRFLFcRm13U0mWLVbJ/MhHebHtkrdVMH+Vuwb7ZjF9GAJAlv/kf6n
5VLUOHXmoGycrpeHHg8JD4S0ihiDi+D865gBOKrabASw4mp11Uwhsokp7KXYBKMS1fFoN70ibtx4
lycflVqaTpS8LC6+tfpejB1RuXAyTlUQzI/ohtW3YhhvtfiWtX229hcCkgImc9EEQQRtda+i4Vzx
EogoiKx/eVKHXTEOya4d4gpA6aYPweXpR1EBkS7CKOr7QBqWt35zf5g6J62WTtIpTko0vstGpybS
jc2XYlCFXeXXuBMo0d3USPIxVkLNSQq042VhbFw5TsdHYG9bod3F110eCUEvYgsONhoq54+UN+iA
GBNqOkjQfeHfzEmzMvuRFcBUAlWMPk7+lhj7xbd9HRJEOwI+5DmvGrpvZgGT6FGfCl86TZEWOC3S
p248FsOfloBRQqJnuQi90iSiKH7+YqKIdHVCQ/Sk1lLgmXNqfumQbz9kQqE8vr+PL4JDIjOGoRPF
BMIWW+2QuBxipIeR0hPrpLuLkuvOqjEDtCwhdRAYUkSHFvtORvH9CqLwxuCXCBmMvl4FJKkG0W5Z
YyLmBE+zSG+z04AE3h75Rf+QaEZNQUKSIG9icSXuhkp8Es2w3PVNKuFUUPS7jKK4XQ6a7wSBPm0c
6Zdh+/JQwI6Zl4VWuOatm0kvcLGH2SlS1OZIUVt0i6Kw9klQa3ZC0+jYi/KHUBudRIxRboqSgy+n
W2XVSywYj0F1ZJG4IY0gkThfBAqQSkx+hvSUV9LtJEbBLXqbyo4oGyCTVBVuCqfDtToxccccg+80
yTeCq8v9RVRB6kDyQDXhwiojm4OEq6WHJ96pj6oqBMc2RjlLCMvWRc9rlyrV1pb+zVuD0wIgDUdH
xChHXQK+NxssRbKzbbIiPU1lXiPFWlrf6lDAka5NKF0Opgi8g8pBTMWMRdpUu2a0KBK8vykud/n5
Q6ziiowaUVLXXXoSkkjwKl2Id2kRBx//eBQI/vR4aNBCxF/Dw7LWkoQki8OTPIRg7ERJcIccEtP7
o7wyUs8vCsowtAyhbiMESM31fEajSVSrdsrDU2ANLpc5VlufUiVy4Sp5o/bFku9j7apVPqlD7hix
agOita20cycBu+HuzvAnNJkjvApFu42e5Tm5U/IrTX3pAhXT+Ec5/OiPOEskQC+7wTEboCZVeiAy
98x8+AgR6sYM+k9l/a3AJ21Xl99RPP7z7wUJkDsQbAMXwZqZDOmnC7pIDk74qlybmSDjF9FsRjxL
xrKeSBMQIXKCC0lgHW+jMzsSoVThKUG8/lBqk+H4sPQOk1V4oWAEO2w6amcwY8sxwNId8lSWbHAX
zcYX/c3qXFhf4JvBzpLMrW6HBmEPq0Nj5DT0sUJzA8NBcamQvr9uLjc/3DLWzXICIFm7PgXLzuqD
yMiDUz7XT4M4W49VY7RPAgcVTiiRQYrDAv7wx4MSToNSIa4HvLUO6MMGEFVoIi80i016nDGLuAZY
jgeLP3ppIvQukeiW2+nli5ISM5GkqlhqQ3A/3x+NOoZ0hdscZRXwgZoea59Ec25dMx8ll2UUXEdV
lu7ff9FXK47zxcSogJMAmoCYQ6nifFQro49WTXV+aq3TXPiOFOJxqKWojmV2AcNgHrwOnnb+NILB
FYenVCCbU3f+cCz9Q0mtSk/u2u6IeIttmA999E2tLEefpkMyHSQFhxroX3CzssJThtCOlUcpu1XC
O8OiDBxozYM+S94kgllvUnQeGzviWrWizPPbbN8gl9lLrdsimWk0yXMG8Hk3pWBmzRrAYtjiGDTU
w+H9KVkypbczQkmCCh2Os8aCvAEgeT4jxszeFodo+JBzORwqEW+0CkPIg1CICr05dBRaozd2Wadu
HZGvUdvZ0OjdAkYiaF88HSglnA9tWlk4cymlHxDLlO0WEdrHLtXua7kNjni40EILmGvfzPydErO9
9W5QD3ELkjzTJySz+kzGmVePrgpAA06eZJZXcWQaGLg+zhnWW6P/6f3Juuj3IS9B5m8u0oOsogu7
x3EMklCtdeGB1PuAkEp5VQCXOpVh2uyEUqsPQte4qSaWrjAQwEyjaO58VZDuYzOyDmOLy3FHSV2f
ZCzHe0l5nMy+dtsiSO4zOZY3lvsFSnBB7EDKx6CEE5Tmx2qTVeD0iqyrlYdpjh7zFmugXJChGEDY
/ALK/Jvgd6iRIWbgiLJf3AazqdmVbnUOKsS+V2FX5WCt1DuLp8zD+1O5Pk6B7tHdW1LZhcVBtfj8
4yfFLBRWMcoPfhGEu1gXGrcLQn+jevTbUaDJYHMGF59O7fkoY5mG+TAvlhpTVHrY8LH1qqo9bryL
wq95u5IptAG+At6tvGYP67uhz6RUalNBewgNiazM1D+lmCTkYZM5o2HQ0zbFZ5QCrugJ/eiGwC16
jNETrdIcNYlf9EXAY2q6Xd7H5W4aUQS2zLbeFdmYHKzckq5QYvlcY/Fjd+FjGEYhOsrmx1gTR7dX
8uKKArzOsUFqhOxK5ciBFO5y1ahuLD/TDmFY5o40C4lH1ZYRxcxA1rNFEg4TayevVPXJTPSURzGq
XSya6caVdrHPmR2mhlYDpy4B6ms68ia4jMphtlo8BB8Ignaahxi8Mzn9MdpR/78eneI2dOH+ncpv
7Uv06G/cbcs6Wn2aBXYPomepU5I+nq8AVJhbOaxb+QEk6AF6p1obrq7uJfKI9xfBBYvs9TWBY6BW
BUMdCPj5SPgymhnHgvxQ3ph7fZ/cjV55lDwo2Hawk2zRyxxlX37qd8aDtjeuRDffB25oC977z7G+
WNePIZ8/xqh3XdSLlfyAhLCtoROXat+Ucl/LOnDTrYXP7zqb3IW3ayxBGSELOiOrV1aVpcwSIsU2
Srl2a5jBpya3rI20fL2HidQZBFA19T5u7LUBBpFWVftpBqo6wmqxiOJoB7w12niV5eY/fxVgfkuI
CecQzwh9dVJoQ4jO61zmJ70LsHaGhI1WdBEslH3fRUnjGz2D7L4CTOcIyby1eC7fcQEZ/qvMQ717
TeWjajxBUGX0Skx0aJVTsaReW66Wq1FAgS3wA8x5l747tb3lGHuzEbOUklCGIsWJ0m7W2TP430NK
pr1xtL9qZryZy3+NQ3EcgRCKZOz583GMGt0MQH8Zyo0Ak9LW7PZDUT7IufZTnDUJyUo9muxwQkkK
kp3vToPe32plVO5wWtIPCBk2biWFgy32UrRLzNZFXxCk56CEniqme7JCL4sjV8R82bEC40kykttY
TCzXqlpvUqjBF5agbaQ7q0jpX29F04gG14LaXmsrTFDK/TbnrSoreJhUasE130qDJWoj8xPZaoCI
ZSmJ5p9t6NdxVdpHnOKEW/Ruz2fTMoOxq6w6OwXU9j5a5ZBf+V32oqeZbw/CSCMt6jY2w28WCnAV
4MtU23jdNZwhUblMhipKT62hhgd/mk0nVeBNvZ5U//Fj/M/gpbj/14po/vu/+POPopzo7Ibt6o//
fSpf8se2fnlpb5/L/1r+6v/9X//7/I/8zX//Zve5fT77wy6HWDo9dC/19OGlwXXodUyeYfk//19/
+NfL6295msqXf/79o+jydvltCJLlf//7R8ef//x7cf34j7e//t8/u3vO+Gte/ZL/CP96LLo2fKnz
v57zn3/9L1w36h9t9OOvG/7YrH/Zy3PT/vNvw/gHLSXiYIJLZh7E099/DS/LTxTrH0uBcDlhF5b3
awcxL+o2/OffJH3/oJDBVubvcfi+Os40y9j8TLX+AaAAohltfvp0f/+fZz77LP/zmf7Ku+y+iPK2
4WHOjsZFeIyLc6GswfDijFrDhWLsZNpiDkJH0cLmKVGMBNsXSX/uRdX3UqUH94cr++7NxP37Id4O
+gqd+59DhFHp6lAD49pmeE6SVYBIBdtPyT9iJ006t+ruJO0mNb7X1s0cf1Dj3Onrh0b+ULXxLlv8
eK3UleKnKn9Uo8Tth6+dNtiFIR6z+jvtHw8fYzvpD6iDpcZ4zOhI6N0DzAav91FFVAMnim9k66mS
6Iw3iU2EbFtQENRmdKYu3/ehZJci4VG5lzH4bSmWvv+6K2je5euu7h+l5uRDHiN2jEfzNrqr7M7O
7NkVvMKpT+VOeUg/1aktObJtbWz283PtcuRVGjaMsyD6gHzoJHWdDZb25NdfAineVXn0qxu1o9r8
2njZ5du9922Xy/jNRVRoOpAfhSFB1Oy8aue1Ll1bO/W0vX8ojtg/eo/vD3mxhs9X05qnOBXFQI+B
EUPizvQ0O6o3bOQavx2CKH4hY1BdWCdbUtfPUitTJR2NH7NJkKLdBxXibsWnLP76/tus8F7//mZv
xlqtllSrjapfKrLBXU5X6Ke5rz7Wh/G62MMsugtegiv5pHIlXecP4T5obeVpjO3h8/tPsSrZvz7F
4koGxYmyyRKfnX9GNW26Oo7TxGmQ/JVclJhCNCntftqVuh0GdiTZ8haY8jdL52zM1WrNpFoX8Wdj
TCXZ9fjZ5i0GBMFIG6pIZm/jDS9HI+CkIKZRwSU6W9tWU5sSMgHBXMcoBNUJ5HR8CCwIzMkU6m5e
KMqBxK318rnMbjNjQpt20qePGEV1h6ZSKhy9m+5Eji6fIFUlL1Oiq3+26jgeCUXoC3JYIvaLhO35
N5A0QeL8i9DY1MKl0y3SnLAi/1oRJpB+vgBAmgbKxpFxHh+g97jYIIIghnDEP+BbzgcVpcxKJTnT
0YjXGjszg9oj7okO78/+cgq8OSUAtfNO1FspYSw347pEkE5UWiOzmYBN49sBlF3vqI3rufZUi7DF
xmIyrmlZQQhIat2IKMfqW9njeomDLyDgo4lN7AUcGWeX8zdtK5ofCMhJBxlI2S5WR/m66fti18kz
YgVI93sgwJLrShNjdwpkg0U4xh+aNvY35IBWpwulBRryQLbBtIFso256/iBzYbV5gBmJ1yr6DJZt
rq7jsqqOam2+KJAbDyBb4407eKXstdQzGE9cMiJoUPyzevtCKeJWyEMGncbsscw60Ys6K/loyHFy
CBWlzvBtmGZXxTOBUBhrt9GOgCNMjgmfUbURo95iPa9aVcszgVlmCZINAm6T1tKjvSyGxVDNlRci
m4SYz5Rc+0avULWsfU/0zZ/JQP2kQKNJCrB0aa1K38hvVk15HgGQG71/E3IrRsdULs+/hTb7FZyw
CrnA2JJChxaOJNp62osFiKsi/JDrsTx4DWICpR2pYWBQIjaLGz+sq2cDhWQdK+9h5ogcK//7+3tm
VfJbnm3h6UENQb6Lf9Z5rBoMjdBXco+7t4KgIeXd+UMMuPuQg0X8YGhtVNmi2pcU2YNp/IFNgGa6
qaFMyAnXdXxvZlkm2YNsCJjqVfP8MZKVIHL/8CnZSWg7mou6FcUDRArOZxANu9YYjFw/cAD4NzgV
Zl+kIfHtMQtQgOonyUsU/ANNIxARdx/zYztgQNqYreUg+YpaheUnXhiVCdjBtttAU18s++XpqOZB
6iB6Bk+9ypOTSWmMjj7CIfcnI8XRAImUNgplT8uCyU7iwLgqJF9BwA/yOma92S4OTMkJVYh9QCOG
jVto2dpvzsEloCDKX1xgKZgjZLVabmWltC3IeP0QU9Nz0CSpvLZrFFvOky3w7G+GWtCqnOrkfhRM
VwUdsdW6KGvRqIep+CLW9GMGpab6T2VhK+BdJvH8rWDhUnCEWYnsyoXwptRU1VhpiX+Y6vjHZEUx
YhxSSKspT2ydPPvjAKnzW1ylqaO3SY1feF07qMyazjDiOGIgd7qxr1eFykVKizYIbMgFl4GBz5oe
PSgcYzDT/IPftvHPMVXUB6vTjmKQCk6MK8c+DqPiOg1bizp6LX+UqGDYQzy33jhEqNT7Qnfd6D38
DaosiqvmTXndzrPpJWlUfai4h3dSP9fH9zfT5TfjqcEGkeWRMInrlmHKvWWiVOofut6Yb6IISRgK
BuIh9cVpa98u33/10Sh+IPa4GEGCE1gCgzeBezv5bRRjjH1otKK6QUjNMD29DroDMsSlZndWiyOp
mTUvISKqnhxLyaGYqKp5Wh+0W7y71zdbPw1NfKy9Frllzrzzp5n0LkmaQvYPeTNUn4vBTx7UkS5b
GY5K4qZg0PGa1zD/clp4Pj9zthZ8NbVUd7Mp4p+Obzy+Ilqpmcd+ENCJmftuoeuWTQXtNsVovm97
5abr6/g502KtOBgZvZ19YWjwdiVkjTaylIvLjRXIZbtA56gwLpSk8zdqkc5AP5k38qEMellHs1up
w/kgik2707I0p4cRTK4myIUHOTh1CTm6/R+vJ9JtEHxwhIAvrHcBbhfJmHbsgspEoyYq05n0t1Ov
Iu6wjfW0BKerD7goA1HaWk5bZGrOXzetYuR4BlE4xF0ZIqTbhy5dysQzu6WN0kgqPW/xs+g3zcbp
89uBEZdjXOCUwIvPB1aacraECkcqERaSW+Dg4+AoIu2kpMxdIcvFXVbBIJj0ON2oZq8yiuWMWeI3
tCuojeJeslqz7OQGG8ooOKpdoVwNZSPafjeJ93mjTk40dl/f/5jrsHE93HJ4vNmwYxtmoolG71Ef
I5P2LhYpnain3kRs5/aa37mFlCYbn/U3JxKBKixD8FOvDlfng2ZKzxXSoZDfBma/axvhs5HHGpZh
Q7kx0m9fD9jnoh9hkQPJ5yP1oSy3ZiHxeqQkLswWG9Bd9NWYe/9KyXz1URPnDWWZyw/I8UdDCbsj
8IhUuc+HTNTJHPyKlwvlctgzt09I4hhODV/SSzq1ct7/gMvlfr5FGG7ZhjgOkGesyeKCQstfaePg
OM5J98wXS3e+1D1CFkKHY9CUfGfW+FxlJoTBApz5+6Nfzi+6j4sR7wK01hj+/GXHOY0tOFnBUQnN
/CiYYIjS/83dmTTHjVxx/qs45o4O7MtxANRGihTFKkpkXxCkWsKOxL59+vmB7faoQAYr5LnMzMER
tttmViYyX75877+o/XhbW0sCGZeBL49zfin/envLcDZQr1pyfPC8bwqOiZ0pymSHByD2iLJEatdR
Y5QMDZKsCMafRWGHD2ob2NMBoTzlKps4zJT/ivAJZ8RLRYAVnX1JC6i74pdGzg8mD+jP+SIQp8di
Th2HgIiI46A30FhqklAzqtD1n1AnaIra8FUawAenSaYrhWr9Fq1RZxdYcgVQIQu+5CliEW2kCEjp
TXdVJcP0mFsJsnqF3GzyUTOv4yAp7zLd7g5WkaaHrJhGqNdJe0DcPb9TxkC7aSctu5K1GIzJ0FdX
40S3NrZb60JK8fazExRhBi3PK7oAxmqPD3osaqAZIBa6yK/V27kGn2E8FtVt3F9i+r4z1pK2kN7y
GqCLuLoDRkivdV7TmoxjK7qpOufRUkL5Gs10RDPK7NTMF/mG71yz4LcAVGMjZZI1rYsmMWoIcwjg
BC9QNEUULdybbTTiLo5xNuodzR7tXRTNHSf17VazPgViCi4s8dswwk/gDuC5Bj2IbOp8U4kYo5RZ
BdyZ2jhMK6bzLHVV6JvTrG7MIb0kffw2JCNtweLSCgdADdbnfLiigCBa4pl5sIupu1KkuLqZR7X/
lE1Te6FS8TZiLQ0Dk84fWbSDBN35UFM7ddMQFdFhtM2rUAQ1Gny55es6XP6G1SSTD4IjoCPTr/Qh
2X4csdYVG07rUpkiagHQ4fVmrBYWYpQm9bMUH0oBSaOYYvtQhVq0EY5We+z3ed9MufTS9JmysTHi
+FwI6RtCvZZzIcd4+4XBtRC6eblBtkb273wdsNChqYNF54EeW+0ruTQ/ddmg3fR5GSfQaMvfk2Fd
4tQyIGIfJhhF6hLLh/nlrg/qZMApxooPStzF6CjrzXWRRY/VgIjGx4v8djehA6zQRwa4xa9f4/HT
wO6kolqmNjjORrVGbc/rZNHvk9sL9c13dtOyhAuVBK9yQsT5pJxaG/TBypJDJhoUbAPjlMlLwa0p
y63J5eOWkZwf2k7QMRFDfGEvv/cNaa3RNFfJLszXOvwvS1oqomOyZXKAM55txqAS2ypgoqPQDnNv
NReGW+kN/f0JSUoXWpXOmOvARJipaDmhFS3NWuQPpjVuDLmON7xO4n3eFMFtV/ZwzeJ+2jVlLHlj
PxmnqG17t+pqfBLlDiXgLo5f5K6eYDsJaz+1RuCT3WLWEDvlQUikC3NU2btWTsIdVP/xJpglTK2o
wT4bffsFdH798PGGeSfiLsrRChx1wgKotNVhCFMlarqiSQ60PhO3CFHE6DuKO1FQhLumi67todMO
w9h2vj3iljECoL6QK65gCX8vLuYRXGw8GhFkWwWmRho6BRxYehgDpdqMVLj9Uh012xWN8hWcavJZ
qiAtU5YT+h7kTPsJxIL9qCgsdl7XYmcJJXK7IZ83TYS4U2OaA+xKw9jbkgZaUceD2CLPvioUHp5W
HXdfgt5Gu12S9ALGwvCs8ddzSyt2KBNeMv57e4/SMQVUJy9Bh9x7FeGrJapEOESjwKsn27ZUis1c
TRHOJKHmI2qNXUlZTM8ff9f3AgFgGYIbVEho9Ms//+V86Eoi9ThyJIfK7AxXFqOg8jtovlMb4kIi
/M5RpA6/8HYp/FqgGs+HisOmU5K2ZgdJQkHFSA6v2UDZVtXGcYcUySXY2hJYzhNvHYUMjiB3L2p5
awa7I+pFdIcdqzSK6Wt6jS4KeoMXNuVyG70ZBfURIveCT1sHGGnGl0gK5+QQgIHZJ4YdeeB/B6/J
rJ7TXDi3kjoIn9MTXMiy353fwpVjy5h091fr2YZJXyaqnRwaxYYhr0jiKyae9QXC4ntfja7UqxTt
EtFW2d2EHiqFDik5JKOjbEQoBzfT1Et7yZLSL2bQXFJRfn88AAO8WSilGKs4g9hJXg8d69nHyQZs
jtiqALo8WmQwNNtLzcj3vh65Bq1PMqvFq+98T6agQkPHYjSrUfJrhARSH0bvvB/T2auV6casxsdQ
CsXm41P37iTphy0mfQt8e/m0v5w6hxZQHRRGcohKFZpqYlXbUMk6Nwwm6caKZePLfzEeVLFlODyt
1o24tip0JweyejBKBdz6nBWfgoRPNzhNvuvFcImd/86dD0htAQYvVy9p8vn8tCITdlzxBKLwKXkD
DhT7sSF7bGGhHCRZFxsHCzOKrk60p3oUXUg53glqpOULYX+pAb+RgkNwyESLyUwPJXOjOmOMt2NS
/znSAfz9PIqR2DqLGAm5+ep0RPSwnbSKsoPSJ8EmjJ16X8d0zZH+SC8c9/du4FefgEXyA/Xe9f0A
vnBUmpbUIpLb6CXV5uowTZUFZD7Bx8jsykM4FvbNIObAIyVqHo2+uST08k5nBQwTmtzkjpRsITGf
f9kSWkYRKFNykCVohLKJuBDpOvj+3Jm3kdXDbrNyZc/eRy66iIQXmlrENgjKPar//e7jfY3kCeOd
h1+ImHR4Nd67VKrWxRxdgjCsVrO0j5NKUdzWisTPvNWVz5awonkHwGnS922Z6n9ldRZUO1MPhk9j
NRhPTVuOVJtN5WgWY33TjjWcEKUb1W+JZPVXxtBrX6EHp7I7YWV2N9vU/Fw5jabIVfuwP9jpU98W
96pad9hOzJ29peeZ/wjiYhg3kOuNJ6zaG5swkvi8HxGAL+d7tVOy26KFbABwX7rPdb28k7QoIaMa
8pbWlCFPGbpvpKd+FZhp5MYhlq/k5UXr95hHJp9oR2LKMEhQbLY1HdvMDfAZ2HVJVZL5GDDjaHA1
NoMabfZdIKn7Nc9jbtx87IYXu5yyGxtlwW863i0RMj0RfWhz0AK36yya9Oid5aqPM7D5Sa6V8mas
VATktGTMH9WGaFjX4Wju6Dzy29A761J30qNmg3+G81xNovmaU+exfMXI8RmJm1Y6tvxsJI3TMFf8
Oc6Vp1wuwmM3ihhLgNZMLbeS2/goGaJEM8Ga7NGdO5CYmZIYnwa7BHQRPiZOB6KrL1unccesUB6r
Ni7GvTrRhr2l5D68VADfN6kMm96lXpwofphY2n5Zdesz+rjN5A7oKF7bFHkKL+/IxKjW6laz0dC2
/gZ7NX2xIrVvNyb3zZMuLGD+eWtOT47SmtYVnXAdjbs+tm7LeYqejTQOnEMtWcpBqmutwL6j726x
sm0QacqHIndxvKyDXWEInOEXJgAaxwLAj2R2wY0zmvUxSAfFcGtgEMpmlILZduOusLjwJIQHfSl2
5mOux3RRu0DY6SaFx4PUcdQXD7lWooAF/rPd65EQ9wNA1sMMtdZHRFG+wVS4vMdUthYEv4oWhNX3
/ZeymKvEqxsnbd1s7pSTHBBT9nXWJZ9muZbvTD697qbBCMnflKR0dCdzkKNdGcvhvjMrbfKCfOps
XwzWZ93MbX3X6lbQu+FQtZUvVDlDLtHI5b+iOUgBL82zbPsqwr2P6lD2L2GTJg4oPFh+blPL5ZNm
xOKHo2ftUTPm7nmWY2VkN4903lB850eEQ/I5acPJ8JrJMF6MdqhlLxgrucTaz5YG9mEECnA06iOa
Cnbs2gGARK/oDPO5aaIph4sdiec0SYdkI4FNf1RT5Gjjecg1V7PjMvfCePk7WZLRkwYnpPMiFsqL
yLos2zm4nn2h3RSqbpEKPfFSXjY+zAv9a4wy21VRTQnckFjBb0AKix6Hd1Uv/nQGSqzIScQYXZTx
FMYbTcVAJuL+ECAqqkljb6SasdG5lh+tKY8iN3JKjpIe06/yOjmqw21XdNO0yaK4w71jmjM6YYmZ
YdFWNHeQaqcCpJ8V+sSB+rtoxvybpCX6IReOmrhyBLxzMUloDs4wal/ntOj/Qh0rB9IVh33oKXEa
NF6TKnaMZ5YkgS2Lsu6pHmQn9dCrbf4ME0QZXXWY7WqLuAFK9EnXfh2mzJw8SGiV7oZahskJvzvK
/QjcqU49WZ+qAye1hUYQ5bfZUAW5a1f1CL4zb437RJ413t4lbBK3KurxLkI9CcHocuCDduzabbdo
6kX1DNA84PWDslU43dUJXGZQBUlbIK3YG+zyuIzviOBh782GhmqjPk/h80DZbfbYej1dkb5NP/VJ
Or70QRG9WJMyqMDRwZ24aC44CCmls3M/NZij+I2Acnu9CMOdsg7FHXcaQgrlg9nIyoZDN8Lbm7rU
o32ffcnlqv1ulAmN4fgbaHi925YISkAFDKD2HlKrLmW/lFBLzQGgDn4A4G1ws34sawBGsYjuykiH
S6JUVrEX6tyHV40UWZZPD0v60s2amWziZK7vm7iL7h27x8CFxTxh1fkpN5xvvB2TxDc7bhsE+Qka
aV90n5C6mHETZgM/lV1fxkissrfkLET31wzRufDyIg/mjZ12arzp0jg+JZkWPqVKFX3lz+OCRGGK
7zSnU3A1h4isurHEYXGp7IifQg/UzlVaKX/IgUY+dE1WNUwqG01XmdA08R1JKkI3KEhG3KgxJtwD
Z824tyf0MzMUrj9lVQoRrRslvGSKrpXqjT04dYh1RhCwmSJa7OyJFuNLR+Dm1kZpuoHoWbZwYEiw
5rzpLXesojbyOoBMAgrUgJyBbI/OoW2E8tT3Ic6Z4dDbrqmUueKJUBqu2czQOi2ttHpMaIay9E3R
jpabaaKFCcoRd6fCFE95VTWfSzJEuHOaM+KAGFF49lSo5iBYSuwIN2rVK49SZNg3iHY7/26l/n8N
pkct7JeEbQHrn6Hp9z+e67/+dWiyBUa//Ovmuy+K5+yf/675FUv/+rf+DabX/qBdw8MIbWXAYuiF
/AOmt9Q/SHwB0CHysACQFozuP2B6Q/2DzJjnBooL0GNAfP6Pf/0Dpje0P0AXwAuiKkfiimTg7+Dp
3zxvlsIB1u68TumqAew/T4JnvWmboMAvRQOuti2ceb6Cb7J3orneUTrioBCDQKzXT8K5ZFC9htVD
xuFhDJNgEbHBCXPhM5y/HVFlE06QXPVpU9+VcuNggDgE4htZe/6cFZF0j+S32PQWIBistMep91hP
UjusTDdRIQA/6qVynZAChd6i3HUdR0WmbOtMFo9xK6HVpgksT1xjCuzvnPHpKnTM+X5OhvmkJY36
vS+c6GGiBPlTSrqdns1j59HTXOJPSiVizodnuIinERHuxiNeSDZ2SKr0OElFfJc58a4oOrTKTQ0O
U68O6JwZcoWoUCQF8mcLI9KH1133W0frJv5ei0b8bM9JKefklv/n2CxwfD46gGgwk2Lnz82/D+HZ
eVv+r3+fN47eH6DGlrouBwid/P+ct+WfgE2mMIjt4kIUpOT6z3lT5D9o1Gjw8XkNIu6wIBn/OW/8
s+VvLYDXpZSz/MXf4K+sq+omeAuccjAjwYkDj8lXzOSv9RINSRV428q+KhvtCtGYenArKbcivywN
H/nuanZliqO3KO9EOiJmX7NQt6/trunv814bPlH9tYWrNPILYtblITLDO15nk5cOyM5BPks9q+ij
W3Dy00MlD9P3vhoVj2oJbqaFPhUHPWhuRD+kf9tn/tbO/J9d09bPWfxc/Mvt6h/P3b/Ez38d22fK
hJCOmvV+Xf72fyhW/3dwquBlf7QLb38M//Kesx9/iSKmPP03TWvhYr3+//69BYnsBGa686DhYSot
G+1v/hRdhz+WXcZFQOtzgVb9sgXtP2jpI+OH+wC9YJqW/3sLquofi7Y6Yhx0nWj+gPz+jS3IXv61
zgBahEYoHCo0E5eIv+YOCttqQ9oDwX1evgykX/K3SFwAFq3q/38PwTz5xdSs3qjySQjnTJE+Bvda
LMNTemydeKM7z0p4anvd/eUD3P1dIPmVnLVusr4ORml8wYgtB2qNSgliZ1iw0dL9AI/Tm24d+inV
zqZyFXu5vi92qnVhyPemt3TLF9UxGvdrTIictEqpYxd83/0Uf4oH/Qi/5OIgq8Lq67QWGBElIaSB
wPufX46k5YOtFUZwXya221shEty1pxvJdg7j358PKTYQMDo19Kqd1VABkJ8Q+H1wT5Hfk/SHMns0
y9JVKVCYVAA//l6rWv8yL/hIwNWppRJu146+FkWCUlDyOEbgscwaK/BL3Zn1BifEs7tJq5aKNGdp
ldMMbRoVYzSFxzKQP6EAK4eGL3XD5uN5rOrtgKDPR1kVhvVKtfspnMNj0G8CyTW1b8Fnc9vbtYvc
wsdDrZdsGQr0EVwDTi5qf6sJKU2ITYsTRsem7GsvTbeVoaYXxnhdlV/Kj6/z4VaC2wvi0oBAfL7f
xkHTioQa2rH+y05RC/GmclsXh/FFHNQXjBkpgEajq35DSwYV3+H3HIvpuyxzBH1NSVhDR3NtvKQi
WFi0qoiOffYw6dUxGsReKOn3oSovfLh19fnNUMv++eUK5qpKLGWooiPm8DiUWfc8YT9XW/XTeJNf
KN+/++V+mdXqyy0vfCtHxf6omP0B8KwXtr+JWVpmQ8LDEwH5RGhvr2XuX2YjmyifOlnNbGTk3Sfj
2ojRMEFls1WUfVRcin1vD9fyfQAGv1Ku8MtZLV5jaOWkqeFxjFQsXAmurU/d4eMN/94gS78DygOY
XIgG54MgF02PoiZGiCj9Kal77Ncf4t+04l62HO+exVSJhQMMsHb9SewC7YxIjY5VayQnXcH3IrIC
KfrNgPc6DLg9MgJee28uQ3mcag0jk+ho55Rj5sr2FEtcEm14b8UW0japBULq5KvnK9Y4GVL5ZkhU
HepNl91GWXyH0ciFJsXb7UyfRAFsp73Ce9Y64nk1m7OBrP9RyTylTxWv1qVLqmOvuPLzQHQ+yGoq
LegBdA8ZxL/5fNL2qu463/rPFFK9cP9yfzd7k48co19e6df16GKDfT25Xz7ef+/OcyFfQLeEfbKG
ZEPhE1EEzOWo0TFdkCu3YdFu/s/GWMXbqMliJ5Arvpie7e1p3NTDhTbbpVmsOnpTgn5f1JbxcWjt
ehMZnd/CqrpwVN8fBN4t5rYAE9YFhKGhL2ljmncs0nqfUIKNiguNyUsjrC7aFlRmzsufEQhwjRx6
UXFhoVZyOa+RYAHq/WcSq965ZXVOMsRjfKy36g4q3W72Y/eUe7Yf/whKboj44e67tRv828mdXgZg
8ve2p//9gDpToPg1kX13nlBoqUJS1EHy8/wIG9HQt7WMOFaXdodwTv1QEr8finTKSv8MsW55hnEF
LDue4qPz2bbjXVNcEvxZ45qWmLrARyCkAWtynPXzVq9KKwkGjcP7QotphzXTttmJm/TGuA1O1ub7
09Xe8vmO5n12k27VvdjWu2gzuX/9F4frl5+xunejPGnCOFXio20ei25JYy/JlKpLGHoTpn4ZYrUt
QYVj/JZa8ZFW0i64mn40KQZm3tyisATJ0kWPfZNtyh06mosbOsiuz+H2EpT23T1DeQJA/mvmtprn
3CZSPA5GfAzNajd0Vf4sqVXw4+PFXP7Im5lCBqFTjznfm8Z0S1uEPN6Mj7G4DTREMKTrqdM8MV6C
sLw7m18GWi65X1IZpZCcQfQsKcg4T7NL+ryXhnh3g4L9gS7Gv1BjWwXFkfrgDLcnOd685FfZVrlW
voWj2++tTeXPnublfuHBpt5016GfeZ3buV+GfXQlX+//izuGhB5XYPBj/JrVZLsiJieY8+Soi+ZW
S/LbUbmEzXk1tzv/csC4lEXTmaSNevEqrpmii+cEp8IjHT3rRzNL/VFJxrZ2UQsA2GXow/jUY/j9
sxyH7HGacXhvUi17KPU+uTG1Ub2Psc+4qrEPwxtykugNi6QPvtsI1xEd56XJmidtddMFifxzDBWq
TWYux66J2N3NIMPpIeNRNBBINnHBjepewpBbbfRTVqkClY1MKr7AopdvVDPgPxv1rDlek+N346ZZ
aac01Cd9XHR+xwaxeKW4DdDDR2dIm/X7ucqjG7TdTfjCoz1qmxHjHuHaWY2fgTr0dOziWh1iX0+j
KnMdBEQCt9WDGaq4oYjHyZZHwb9FhZieNyIFro0j9M+PT8+b+gQVfMfiQQM0S0Xtc11vmSwzroJ+
cE5d42DN2ZqJaG4aB48dt8m6/tRN6RT7VdSUCWgB3q5eVzU0pGda4RSjp6D7+vEvWiLT2a5QwDMp
8FwX3Uh0bFdBIy/0sojjpD/Cd76dynuhGz9nXAgK/cjV8bu3GrQrnidwr9QlO1gjz+c4TqNhDGUG
k11LwXaivhCe9CVTOpsPrCTOETudt4IO8vw8bMilroa50OOTjbsAPbA2K59MdHr/AsLcNp6tF/K9
pNVS7xqjViuw4w3rqk6i5Gcep+Fd51QkeWqbYhpYSFNWP3Rh3ySvkIqvQRvw9kWHS/wV2Gp+J41j
+bPtTPkvtZm7PyfMiB03CHothpQyotCTd3aJ1/PcFaUL0Sy9NysHpC2OHMqEHusYXoeGmn+xU2d8
sCNbgz2cVNidGhFQsw0IaLVwa5h/N2ENuMbNciU1diPtfdC+pIy/6T1F6kMsBEzOJsUpbKkxni+e
BfMwaqs+PkngaW5kG6UEWelqD+U5Idx4yNo/TauRruxAwBkKQu0+LMLvwCSGTeSYl7zLXvnj59+S
1wVaGzyVFleTNz+HflBXVSI9pXKK+06uhP4YBPZemuRyI1olvAaan3qL6dKxLkvL7SZNPGgykCl3
1Ltm01R2f1sbwXgFoFP2ZpFJR6cMo62DVwKFwcE6BkG2lYZJ3Gh0grfyWCnbbDKmK2KkwCukm2/6
zHL8aNBpxiettvn4+L0KCpzPEf0sYgHe5Lw6ebafL/mAh3HttIp8cqxsCUtCb3/2NlxbtxSKeh0j
7/KUl/180JRaQjkqa/Uvg/YKcJERKQ55fp8Ke6qfO3Oe7gBERF+56ZRTM5Va7k7Yx07eJIbyrs1z
7umJJEXrPQCEygmQR/XFiFMySyvv0hsTYFTszlUQyF7nhPYPSCnjY1Q3teVSkIl/9Ji2lZ5pR53s
RVJVIYhupn3lxbI0Ar9soOaXgXC+SeBh7oDVm6krJ73aun1upY9qH1ff6akHg6uUpfy1oqZ6HKSk
vVHTrtPd3nQkP8hSC32gjxf5bZGHqItcDok0deili3q+yBj2ZvD1EueUmjCHIfhjydLJmeZKlSPd
dLWlfyZTkq7zKJlvGo17AKtW59vHv+JNQoMrCyJlNJQobkFgXuWI0uTgDK/16QlH2PDAdWWAn4vD
C5nEykNhOcPoFsAloH9AKePNG0wOlVgy4rw4BUGpuNXQmWBikcpGqGGfMmkPo598Cs1doC4GqXOL
6W4eFB5IMrQCo8G4azh329+eO3I5C6AbI9qlaHD+AUQbRkauDcWpQLVmW7fC2Mxzfsnf920+txAh
4c8t9s08N9YML/x8lQiMhDhled1cR6Yc3NpSaO7t5dFeTumxFVX+SQktfTNkgINmtEg2eWjkXof/
2gZC/uhWYBI9WryQWAN8wRRZ0vw5T+/tBgBSN4z53sTTfN+BBNr3Uo+QgoGYlp2kjTcjULAh04i9
JtAuwf6XPXoWKJa5cUvTk6RrRKg4X8LQDo3KaipxGvCR8RsTAHKjyxSYUyPaffy1VjgAOpIQJtDP
0ix2ET2N1TXQzp3e69UsTrbZJtf05M2NVeIUMCYYHvcZnpt5n6UnR0FxrkRf8fDx8G8OyjI8mAYL
9iGVsrXKiWlmIpjMtjyRmEIkMsfgVgYudqEt9cpgWC8o7Y0lG4EMR3fufEFL4H8NiK3qBMg18gDm
oMGQzu28SSsz2ql53G4xRZTvwzwwudWVm1pLsLFSdGmvZoAHEEHI3XJMofm2owrAKLZ+xhJKbulc
jW5BFh1xY+exZ8uhuh3LYvQ/Xqfli68mgMMUZO/FyUhFf+B8AiiAFQAP+urkjN3sKUYNk0DGrMVo
jGNbGuB5YQp9POSbPgePeV7zfw9rW2t/tUgLIu7quTqlkJ7xO1OCvd3O2gYvBNZI6iyXTJbnbpop
F1oS700W8wHEfOnWU4Zbfa1WdXo1rOb65KTIANlBa6NoP8/ZRgdL5aey3h2FrZYXRn1nK7K2FP1o
vjHb9cUh17kuN4pWn5JG4O4+xgG86uiSgOvbo81zmuenw8kjc13zvxTwdW3J5jrhO5tg9Bm9tAhu
eB3CQ7+9ZTRgRGh5cAnxDlzzp7uw6UszMrRTWHC0HAdwP/f7vJskNNNM4A4oeGjhhU2zlqViVmxR
CkF0vxWMbtcbVQ1tpB0GIZ2SeASkAxu96YFzOwG2BS3u3459DbrotMhhwp0HSNkb922ARlWQXgL6
v/2gvK4piquv+xgSx/mZqbVGj7HSkaAm0tjCavLnGHeX1EOWvXh+MHHfQ5UPZbaF7rNuX2WanOPn
i0FMbVXOxlQFxpIqWlWasPMNhIrwQrx+beucD4gEwgIJILuBwPDGjGvSbUk2WuvUxOafotJ2YVCn
bqJHX8bgiDcfKPUCMFXnxkWqAKbHPT29pAfxdtKLUKwNYwQoAcdlWflf6jWUpXhmIvt10grHwLB9
mq8wE0B/QhfTYiAtX7gl3n1KwzRaXnmLq9qa/JMXXF/clvYpimVw5Vg2qE8FWIq7Rp2T3q1p6dzr
04zLfaaNxuwhTTNE2yDO9L9a7v3fLqcuiKFXsBHqENC5VtE4r7KxR37HOUG0dFw5lKQFeP3z4/hr
vHneInz3ymBfiDIGd/P5Kk+1XGdxoOcPcVD2QP/7nH1lJ+2+rGdl9oysbw/yFCkLhL3TBy+trCl1
IegKeqkArbHSsvsXucRiytNhZYa+rQ9O5pXg2HhU2uVnORMow2t1+jjnOCq6RldS444UI0Qu3gzs
Ox5kxbcyqodxkTesHX9QMXWbjDHFTGKqP2P5XMt+m00dj14p7g9ql0SAatNA+sqzWS28JG6cJwQz
++FVEKrw0F3FjFVKKwkZ/Fl9EM4MpBsTcFlyG5i4/LKg7EK/kBOj2TZJrE1uifDF50kFX+dxBrGE
ikpxn8mV/NfHS/7OPsMSAotU4LGLMtyatx9pvdn0VVs+hI7RbSsHkL4za1LmYt+qeTrocw/xEySY
kuTK6Kd+GyZl+lAF7aW23tvYhcQVqKClT4nkx9oxQFRlbpVKmTxgTRJeT2aIE4xu1peCyZKLnwcT
huGNgggEvs8Iz59vMdkAHV6nQfIwhFayr2LZvg4tM6deg6DI4tG8D+y42cSdFN0r3WC5bLRLcm9v
g8mCrQNNAzQJtN2aSIhviqnPwowfZOznbmhmjw/DWMu30ABO2jTWl1SO3xmPmjlcSfwYSG7WKWep
2irGH2P8kKfYbklR2O9ndbmJDHncGmF0qRv3FmDBPQxqFzUZ3qU0F1fRgmc9OtKYsz+gD9vup2ah
RzR6uFn0dlBtqSpKpQOHzxGmO5pOthWBrfnYAOOhaovIG624OMJKbw4R4hl+wqPhQh/sbaq3/ELi
OC8p3m3rJcGmI+qohiUPtsInMGoHOBXDw3ocYZ4tTgNj31UPRXyxLP/OPl8gliCdeCwvpqKrDVgh
pgcBIHmgTAWPkiRzSzVxuJDavXNp2hZIMZDG6DhQA10VBcxIHvXeNgETWJSuEO/FAQn7661BUXaH
f5i2LXtLc9PUrD9NRpdeGTCv/CKSNX8AueF/HGaWD746ddSFAW9Q/gdzY60Ce6WMVS0VRfoQ587n
MZ1+mrY4mUH4FFjJLYqdLx8P9zblJA+EWQi1kJI278nzNcZXZbJiIdKHYTbKa1MKjXvJnh8pWyoX
Jvb2MQn8kacr5gTA17isz0dqw8DI80YtHozZ+TMN5fbOQTbjNhmQFauVZtggWDkc8lZp/Bjzx81v
z5MXA7UAG+lO2JmrvWR30JVSOp0P1mzJV3lN2a+UzWqDXt4l7CFE4Dff0JFxHNNf1TkRa1wll2ap
igQB0Pqh5IiWe7mPNV+2oRQhV9vkm1KX0tIThTb8ORuTJu8CafGdrbpEPBciS7prK8iyfDegZYRo
I9LNqauWwjgqdhXeTYo0hxtTm9WtZoqMVkU84MSG6MCml7tI26DlkN2aMV/CV9Giflb6Qf+ZZNQq
eqWs9SsTyvvzmAYt2q+yxZvWwq0Kq2erKwLOMhmBH9Z2/OSIbup21gD2b+BV/GKr+EC7Nk7Od2M3
6S9FmDqxh/UCAvemhvZlm1nDJ60snGFJNKb7IOJ/5/Y88e+dIoF7xDMDc19oqg9NKE9uwXH0owXH
dgW4GVtBg6k1sEONHpl3o2xNrx8y69gIo7qxjM6wtxFGkz3JgorUlFlBUXDhYWb7qQS2AQafT4wY
VxUcrK5Tr0KqmydRScFPHsAYcSBeJ+MsVEn946x09JxmI802nejkGfycNeZeXAj+GxnIzACPb4EW
yDjqybtUWRhcoWijzpPR1CzduZ0iEkyYgjtHotnEV6AlAD9gmj/XYSo9VXYrt16hK30HgKjSHJdG
02T7g0hUuivG4pFJvy1SXTJGnLgoQaUbswjKb7MRmPiq9TwwMbXMAvMON2d6JGWTqBD1HLmDfOfA
yfIbLTIDP43MDFphXxffiNSt8Dt1zCzXxlGg3QhqUWjDDtV0jZCJ8xJTxH0Jej1H5SCMZP5QLcyN
Abuvwk4un+FHFniF+J1uxIfY6aA29JA0H7gj1NztM1vwXrN67dYhuSxcKxO8TdkYxROUS1Q9BBVq
eRybDSHAuArxhTvNEEy90IhHX511KBljFMwTnp3j7atY5WezSWvNtaj+F34srLT25ryO7x1aeke0
lJMWD/M5vIqwt7kB6jQ9J3Oqm546j7mNIEU3y24jWVrihh2yvI1S5D9sIw8Sd6SmfqqdwOEz2mH0
peXgPSGXY0Ehs6s7qZ2yHx08yE+1/mr3EuriesSYyPElswlfqrYJv9GylEzfLgv5bgbULNymiR/0
QU93SlYJfPk0oHwe7678qyX07n+xdx7LkRtbGn6X2UMBb7YAquhtFdlNbhDNNvAmYRLm6ecDdTVB
Fjms0HZillJLDVQi8+Qxv7kQ9pycuKKBJGPqY+LSm1DTMkANaH6sZ6p5lihf7KBNTJhZsY4X8uzB
kPQn8ppvaBaI+zrX1WfRtV7L3Z+296Jtnc5vO5J0f4mkdeX1adsHmbsk28a0lWqT9eamnfv8YdZN
ed1o6aj4sNXQh0y1BTUbC2gZT7DH9LlSXPsmXqr4pYJSz9lXbATbCvxM+dDejaxc+3vENLwl5VFg
djvKMj0zRaVmhyGOooIdG1nYFoXt0crSahFGSi7tVd9+/iVcr7+QU6afut3IMswiCXKI0eEoU/Uy
H1X7V9K6+AEk9WB8U41lvOFzsPNimm4WHGEI/X4d18Zjyp91oafWnhukhT3sl4k0f5+Pi4b0SO8t
vyYt17AG94pfse7VCmybptl5ceFA++2WF8eaTKZskDqCvpLFyRxjxBmbRkWLVjTLH4lfZFcq1zLz
zjy1xB8RBsQvm1lFaJY5kz/QAN9iM7dFwMbWa9/oXeNKialswI9H4rzEg0alvEuRXeldba79KZZY
r+vurP7RpYhuydbGXRwp8yNcyPncq8jWfWWMbNJJ+nO0kRIx/85cb2H5xIA05GQR9Ztan5RgJYLx
yaIC4/a4FkL1yV+yODQX9h4xDldTBPVldle5eXqpjlmthXy7Co6125vfWs2K5iPtm4+JoIdJGpco
bbdXRsLBBY7SuibyWTxEdleex52lB7XrFiGfDkmnQvHCYZTz6RBbx7LyQ4FDGkfAw5mV09NYhacO
IUrtZBt5PBfDQ05xjQ8IsmqniVnFG9ie1hiqteOWtGZ77LemeeZKw756HgPFKJugqLrupovU/Eo3
Mx3WKyzrczV3lh/cdd3Z7HQI2VSjhm0tvVVElIrS6m88wrQTsiADsIKxTR+KuK9gBuvkn52G0Rcc
OK9IThLEoPDnxYMa/f+JLrLfR1p8N9iFLY8kqh8xkKw67WkqIgC9FKAHtYKJFZ/uDVr7oOsNcgbZ
bN+NvfmjRDfu2vKEuqnbukImtkpPMmPsw7Ysp2AsHXy664xzYDt9UEd6dBl1kbyyi7k45d8Ln0kz
thhxNMGVT+uTBvT8iRwyfTOai3s2K3K6L1vDPjNpMh9JCj+mn2vDBo1Svq+DfufBhCHjqptmDzUv
ubCk+Vwjn54oOGmVtnVk+db88n1i/fZRHzJdT8cvNFac9mEeknhjpKMVQmw8pqn3yQ9CNhHahE7T
j5nCQZY7qWYyV6pVPURK82OU3nATu64IDEWx/nyd0X7yezgVUBkY9K2Kege7oQEbP8SpXT+0K913
osfrW0g4nPzrp5DGrlURGS2N34NyBMVPV9gYvz0kE/dcXyDNltvYjfy7pyB6xrAOx3mQMC6Iy4Mq
ZFaViDG1FI/IZedBPZhp0PQgL75+ymsl93YL8AQWy8QJk3kPrJaDJVvq3upnPZKPtf8cCr/zF78O
nKDx/2BHGRxFURzuhcPHHaydbTcpFtg8Tg0sH9WGsAvSjbIhoPOsbHOu+un261+4VjGHP5CuPmgJ
+9XRcoUnvum9kg0AqMFh4dFuvJveID03muwFf6rfSlcf6bse7r/117191kGRE2Ve0emmIh9leWla
P9Ns//VveYVAffVj1irrzY/RtZFW4sTyXXi+8D2/D4eNDM9ezKDwXV8L7pPghPgW6tvEz0PVP8LS
OOwLUMKtgsaQ4db1xODgYLfAB6ntCvG2h1xUqobsQo0WjTqjyRQ0ud6dI8UNrqypsl7d5HWqNyDK
ZicBT6QW5obCwbop1G6pjlSyr5pdb9bl9b2ILyTETCuxnTwoZVFbTCKlFvNDVKbT90HrB0RJqGcd
JVnOBmFGAb4/0b1TpwajHA+ONAr0fqx0481cNfZ28Nr2Rgh5N2pdcdnPbR/OQo3D1Mzz+6+/4cEe
eX3VlcbNmAkNI/A37z/hQpFJamdPD97iKOEwC2AlE/Xl10852PUcZci7XCJU9lD+0BZ9/5TOlIaC
OI3zgKqre5eWihrkTTcEOb2308ge/yPh9q9Irf9H6dYrReR/dw+8Toff7/mt/Od/81sV0HZ/0UVa
zWVXPjQDr38Irq9/xA3voCEMDEXjUL1juHqoQ0GNXb8guuV8vP8hWXt/0ZEDu7JKrcGLZl74Lxiu
B9hs8laKQ3pPkMBJoFbI8vttsliFExee0jyoytpRSW0Hp10o+domshLrRVfS+KpPwdr5pT7Tjxmk
jWxVq2snDASW0Z/TKQPjVC7x5dh6sfT1sazuXdw1yDTL/jZRxdiCaW26q6ZTkxeALfnV63L//86D
Kk3s+N933uOPavjRD+83H//HP+RqFQo1jQz0NAjXYAX/2Xuabf+FdCX6+2s/lbkz2+t/+P3GX7Tm
wCFB8lrJheu09J+tp/MXQlJGNRHqIwB3Ysq/2HoHruwwN/D+WKmnwHZWZddD4eNsxDOiKd12J63J
/uZGtDwFMoEnygwxpnfpxCXIuFx2Xa6fpe2QXbRVrv+gL6cHE93ZjYL3x5WVOctNbHpNaMTGckPy
6ZwACa43C1vw5c3q3v59m7ylnRyE1NcXBnADOIBBMqzZg4QspmkBcASMOEjjJSymZdnIGt2fWu+8
rVYkxwhDh04pfz9wZYesOJZ1GPL+cGadNbgL1+VOpp76aArvxi6XGbslZdwMk/stL8z6vK+K7NRz
UsgTA1PHypQFvQ/H9RtFXuU9YhxZMUYB4qzDpRzjbtP2haBh53Z+7WXO1pxN5yRDgAS3AH0+/XrJ
1mzuzbXMLwAktUoGelh//a0W8TZdoaNoc/+X/S6zaOd45UDEyOI08Iyu2My0MdWs7c6Ubth9/dwP
c0ke/FpsMOMG+8O85P3SKVMmy6Wa+h1oqeF8VvT0RI+b9KIcMJ7yerP1R0cZzuo4Gk+bWVFCFEu6
EFeoY6qYn70Jz2c2CV6Lq+Cw+MFxz2iiQgw7Cy+v06yojUs3WeRlOghmW5bZ3dJ307Z9p7ZnjpWB
q+qw1DJruqpH1uSTj8HICg1ljx4yPM4PiTBwLLVqlh0l5cC8qpgDbxzGB8EOOnHmYtq3U4cC1KRC
vCQruuY05RusxkwaqfSPB1W6dyNGbd8AkehX+EjKR1cpCmjjnnGkxPowA1yvTHBnaN7YBJsPH9Ao
Ha0oQJrvXDGmV04imp9JU4LfqtLuKjFGGChTa58M0VztssZuz21ZscXmpdK2KnZ+W6O2ly1/jPAM
uFCcHMmAvl7Qw1KGV2T4yndFY4g7/JAHrgyxMGN6+Dsz7YyTrJlRLtPJLzMvP0Zd/mw5EKPgCDnE
SsC667u8yfuZEiQeIzl9J4WJVZRbptXiw72EstGXRaoHGYi3vax6S/UxYlDvaQFNDr5/c1ZsvKZt
oaVrqd4hLoHc5daJhWVfoDaofZOGMH59vTBr0vD+1K9vCNMaLWYyi0PETWe11oJphrHD/z09aWWE
SqgpmxO1n0WAA6p+IYplPqO9WoX0DY+i4T5sdPpilOavs2pU6O31z98s1mAWzVAg3rozNGk9FTMg
yXOwIJ3u15Wp7sDmo8bXVVOeg5UzkTwUBd2Y0EEcDUlHtbOeccqcq7BvNO9Mixqr8Cdlih4Ms3B+
emqCdfjUWRdg7ZwusPMZA9XEdqcKMGPi/Exb24QNhWJnvOlKVJp5vAG7xxuz7qwFJdLArxHQdsYl
1xCrmOS4hD3WlEvQ1VVZBno0mXvpCavxY3CtvY9aY/6LcYf3y0FcKfKjuYzzwHXzbu9AhlzAqmnL
7xzoVo0so62LsMHvJvVBzuXqCUj2hWF50xRy6/WNp2/6sWxOYukygnAlPl9Boa9QzKUA0r7R5Nro
xgwVR+Z50JJuGy9tdsGMWQFSEbVG4Zfgx7BurzPGEoODHG6YRimIbZzT9pnd4pPgDXEemlprMDZu
dT06kWiAT6HIl0w5a6wRvXO1b5Hl18vkpukqtw9GfbTUAE+w4lgp9AHhzp4GFELQw8BpDSoHgS+u
zG7MssHZ2eXkbZgUqj5aoIh1KY35XEMyucU0DxW82rJ2iGEnv6akMI8Eiw/JA2I1lM6k2EgjEzkO
7nKtrpMyqXtnp5QiP9GXZgoqBjS+jKv6tHT0Mfz6DH4ITjyPpE9HeX01wTkctzpNtsy9nrg7RUnH
0yLBLsqqY2dLZ/0YU/CTn2bSnyJQg7QFw35QahJjM8UaF2/X1glkiMSKt7kCh2fq9Hhb6uAz/vVP
4xojcSQvIm1c9X/eHm/AwwN9Wdfb5QuTs0WYNoc2/12phf7vPxrZLtRHlhLFgENWoDDBikWlGu1G
pjqIhHpxGDdKdCq5EMKxjaZj7ZU1LXkXOVdgvrk2V0j4QJcc9AbKJscIy6uUnVno9SlabwZuyUXO
kJtTWtncaGkPjlhgbbQRhTBPvTw75s512ONBd0YDqwjMnLbg6qp4kDtFnia7tlas3QxZAmFiBWTl
WS6E2obA69wotKbSJJRFJoNpsPzeGPRswjhoK8d4WHorhQjeMFs/sqU/plLgONF9WiGzlMfo8Lz/
8IZRunkmIm9npYMdTF501kRedaYJW9thQOlc1Cj1+p4RyVBVHEb/9TxeY+xoH9mAHxNz8rlV74Bt
TzFEXf/+RYh+wkbJON8Xfan8jOIu/W7VnnkjEqP/NbAYc6jNPRQ0kRXTD70mzAXqkMZa6Lieon33
0ON9TPoCY2TDih8zjH2gyzuU3Vc5XKwHQ+cHhikCoVlAqUZ/WZ1LlrkpTAPTe2gFlf/1mfp4htnj
yDTBQDQpGg99BYa26SfaQ9FOSVDObOza8IfFZnKcVMMWLuCxM/zZ81g39jmON+6rot3bMzwYha2W
OD/vPL09xSQmClMabShF37S9OxzZOJ98rxUXSDRk32AwcNhKp2va6QnawbvKNYtdbfTpjR7F8Boi
u0E4eMYWTnQKBAEsf5K2H0Njoi4wBv1nR2S+invgnykAr5NCt4pTL7PdDPFeuvJlFFudn8yde+YA
Fd8UjVgAH6biOxitY/j0z9aM7ca+X/XwSDnf7zpMdiN1oCFDmhdXtGqiZ5ktvzqpv4CV2Hy9Hz5e
H6wY/uSrQTmNgEONe3SAdTF2lrIzgHMFVWk8J2MDA9Mynr5+0CeHmifRUGYrMCRihPf+V40I5ZWz
5cX7OhH9M2riC4YraPH6tTmNSjALK1OCKou6lEJbysWPkeZ+HnEOXPwSNEdzhIb7SbbAC5EkrIkC
RaR5cLjNqtfSsqnifWG3zimOyuNtD+E7GFsQn2qGpWcv1OISeEezcb3IvaEsaY6Mldds4P09ACYR
PBgpP7kL1drBoiAO73ZFkuwZ3o9nDRiijZViDf/12n/yFAvpIIoKOkTg3NYN9yZPrrq2s3MxgUbJ
+yRMSMDCFOzBkdP3ybZdJVMp5KjkCJrG+6eUbe0wmmYU0neLAPTc7cB30X8XMtSG+ffXP+nQDZjL
i9qTK5SulwaZ/JDEgayvrrhtk+25scMqRnX+csQDogpAs7TaSZv01rVZSObYURGV2R3AePTZW0Qf
b0dalepm8fr5odAb71a6Sv2iV415ZkeBcMSJUdqdQbIMcDuAUNCefv3u6/l9/9EZj67tuNfZJRyJ
9wtla1LxgHJk+07tzjOb2S+ctoe6MC9Uq/ipa115JOh/POTrA1GZY9FWV/aDnW5lSb7gZpHtR3wO
SCqUeBsVg7ppIukd2QSfPYqeI81mKC5rWf/+txWVFZcGcvr7sZk9vJownh+11vJnrThGS/rsUXAc
PbYADjlElvePavUMU5SOy5n8NwsXUccndpsrOH9q8sgCvopFHX4ynkFHUCMeG4fD0ykB9m2Yfb3P
TTHcuXarf48X13mxGY49Ddps/DLkoFxh59CaQa5W3UPSKmBV8JWETYxtt/Iga5Ydm2yGZGMb1z/z
fDHzIFYycApIxLQ6IyJLkAcuY38ZNXm7hGxJY9mMXdrdVrlVm5wjM4NPUPTtk6009kvbRjb8B2OS
VSBbXBPPMw2kjK+o2nij9MI5y9DJLy5jW06XahcDEVlie6Sym1vbCB2EP2IIjcmIkO+i20HqTfp8
oTK1x9m4T907+A3gA6UeVf22xQ148U27EU9KaUI016MkeVabyYDXkNVtsRGOjlsi8kTjH22MDa4t
MWwzhY6pL2vP7nxlaArsfua5vm6VpoN7BHWC1D6WsvVLO8cnNM287tIQvbIgWzBN12iYP/RKFGV4
j8zzRdE36vPXx9FYA9PBxwUgACGXTjV5w6HMkG4Upsi1ttmXcZkgrs5eHQNUPRAtnizLiUJNXTIU
jmbXhlEzuflLZLezFoiibe9q2Y5EDEM43xZydua0Va9ugc1niS+jqTtjZGqcVXPcIFsrLTSZq/Q6
b5MaDvlg9NcScnKx6V1D3qV25v3skIboAr0cR6CeppP/Fpaapn5dFrobjEmvTZtE2vPvMtOjYyfq
A3WY+EA5yVowJaKFeWgYlsGF64GJtXsz172fVtVzDbfdkJW+JptG8hZpwhZKkELwZ7Vp1BNbGVF4
Nmjye4GplfXWq4HUNZ5oO3aQYrzAn0gaX3GYR4Z1K3TbTw31qce+PQOMZlZX/K5GBmZDIu9nS2rF
fq7kNLL7ItYM3yyt6rrnK/gCWpd99vWn/xiJIadRBK2ytMjEHVaYzVBnTjR4zV6ddGWreVV0nmjy
J+/dbBJ3di6cHArO18/8GLboj+MGwbSWfidTkfdhCwGctvdkV+81WtehaNpoq5ems1Hbcd59/aiP
9z6l3dpKhJXFFPqQwtxKZE9qLRP7WINDaGvdsPGmaTmSXay3x/vjw1PWniWG6IwYD7sudJGt3kqE
2E+IyoSd6t4kgyI2cQRYLenn+1W22bdkPm2+/nWf1K8Mp7Ax5cOtze7DoDxrZpPCzur2HbnHD9VZ
1CunVpOr2UGmol4U7bbJ+2JjEwHD3M7daxqm3m9s+JzTtC2jI7f6p6/DuWFauw7UPlzrvexJIQu7
3wMNnU7MtNzrbQsyz8KZZ24S9rjqznf4Ya/WPo5xMi2zvCujXD3Xm7Q6kt1+8ukRAEDWCZmjVQnh
IOWzMxjB5qR2EOWhq5RiTEK1kscAX6+k1YNvTzoJ8oCNjEPwYcElYhfyUyrHPeo52pUay/kn2oBk
zl5h9pustmeUlZQY+Zfa7M5L3nXeoM6UpIFQhwFquFpwG9lqDnbPVYZ2dYON+xLjyXT5ORRdN4SW
rRirkaNI7HCZ9Q6UsjKXoQuOWg/1RDb5KQ7F1s8o7bVAx8TCC5a5zY7RWQ+RJyDNkF+B+KYaiLEw
5T9IbwfNlWacztMeZGt0osuOqzPvDHEm8LTuaeacVEbXXfJFHpZKZg9lpTcn2OZYfsJobFvG2Uzf
QtTnU1TJbZ102vkYR3UIMng6UlV8In/BBkJeg54ZdMyPtqyzZqeQ36d9rDrzYyEmGQAgLQo/zQtv
03aZEuauerpkADc19so9QGflrMN74Fw4sXejJ17/BLr8X3rgvq7hejY4sgDq8Dp+H/saOSSdZVfz
XlRJ7DcilReDLkE0DXOy/To6HIbZ9XOxH2G8gAYjGT34XLiDGDbyufN+SAUCDaolAnywypPBSNoj
AfDwFvn7UeAewXdwBg65kWoPgs+CRrJfr8dAOkm3n8fIDeJMyKuqyN0rzSaz+fr3HVZb60PhYyJR
wdwDVdiDpdQ8MQDikDxUmAVY+gnfIXNSNjKmKaWK5Fif+UN444ErtoXSHX0kMCkHpSpqkUXfDb26
Lztv3hpkKFNgxWly2cjWDPUc/zV1nSgsk0VTRGoPsq2HB/R3vKuxitsjW/yTNV/JTKsu/Lrsh+zy
ofEUzpap7ulZYn6RDtN9TePBH8dS24pWx5l3Gucja/5ZDFhl7AFRAqiAcb1G3TeFtNuaRq437rK3
sFW6WDyr8nMzxR1rinvGj/Dc8zqiJG2rYqsuubrvmL+FNJSai2HsrxRmHhdWa6p3Q6P0eCU2yyXp
fh0KW/nXcgokEux65pVMPWm6HAJ+coYhuVMv+zZJy8esHvQ1u/K2reyaI0ftMAFgZ5BlkEAbbA16
ygc7o9YmArBZaHvTGZYzRhXzWTGj9mEVUFviWaoUGvWEP3PeH8nfDm85snXmLIi0IIvF/O/wR4In
UWlAe8velrN63rf6fIvMz4+vT9rHnwfbHPvB1RKRqdJrH+nNR58R16POLdR91eRlKPnHb5Vqlr5n
1vnW6JrpvBWlvC7jXh7JcIz1I729Xvl9rwX7mi0iHHGoNDLLGI+tFHGrZjHnsHcV874ENQ6HxBt0
xCDNNG/DBSe2H1UXkzn39TCNYY+UBzJ5aulsGGSqatC4EgoWTlfNg94l1unE/L/FQWnhb4K6fW04
NWT1pZqXP5MOpyxooEEiFJoOOwQrnixrKW7dFvjClm0Qw5mHVvnHXKz6wgNQspz3qRNPIBsy97tM
J/eksmEgBUaZmd/sJmOMGne1cl14DlQVA9yKOJJSv3ZM3q0TChMruxKM3erpbh50VNxCruM4O3/I
OlVcQOJShzCz6unSmdMiRpYNbcUbhdEF7lSOWd6VTpWp0AFKFFoMNJ+GYFrK2vJNAUrej3ql6gPE
f34o5WpMWE6wyFBZSRV/qqoqzCo5eT4z+bK+UPoe7AReiRnIuVLI+wWBinjr6b0FtymKe1+zlD4N
aPp0p4xTkGIzK5E9fb1FPxRubE4QMLSLsXmhlXioh18r5ViPRi8eHCNJLhostE41K6vTIIvtKiYC
1XXql8kgrilrstMYETtMVga7ngNTKIrwa4gnSdDOibH6URbyNIZztCmk8BIfpQvNCmExzFeuQCXX
d7y8bkKs9ZIXk+FUv3HbPNvKhQZKEFVOe5OPGo3G0l7MfqthiX2kYv9wLDiKQOVXQAYXH+f/fRhm
iNHIPHbrBylFu0V9jzjDl0vOcb4wT9gl9abEXfhUjROz90EiiiNx50Mzm9iKBju8Ydopq9HGwe1r
IkjcDW4qHzwrH0/zuhSb2unzU2iPVrjE1nCmjDkyvy4ikkis1cFY29ld4pTzyddf/qOsDCpAf0+p
wGGsGKz3ayHVKUWWrp4e5nLsnxxtdIHN9ViFwup0syKIG4sh0qQ3+vdFXSiMYiePbypH1yUaf0V/
VxrSCdR8Lv7+SP8P1/wvCvc3H+mDMdrqiPP8+8fqi/YOsrn+X//ghR37r1UEiN4/1yX5BPvnP4Y4
tvUXnQh6QiRaaNSuTPF/MJs6kOCVFY8mwApPXPVx/4FsYo9GsxP/HDpz8NMAe/4ryOb75HnVf4Bm
hnY+Vw4aLhAd3m+qFHZnbzeyf1JBFy1BMo+pGTTMCXeTSMfUl21RItBJR/QJnNIIbTBqDBE4kQP9
zXGE/QtbWMRbkftsHrNunn5VSCLm4Ztlvf07vr/FaR6kpOtrAsZaOS3kHgRA42DvK3ZjLsU0mE/k
5noRmtbgfdMVz7qI+qx+BFHQrzCFapoI7Fb9pCmjed1ZUnmqCcfgFoys+PP1K9mHK4dQh7uiMFYI
CIOJQ7CrTPQiNlxGdTNlb7KN89r5M3NL4g3aJm63zdthQQ7ImLxbtyo1NGVmTf0mszT/kThz9Bx3
Pf00JzOaa4VpCvovg7YMPuxGazpdxbUb9D0X5yqaClBNMomdPaS24jwqUKWk72sjNNmrCEohYekk
38dlsMAyxIC1N7NX1t+JrNU1t5BxPQMmasIyq1T+ykXFZEvJUbU8LSxN3pDcWzdThDTHrM3JtTZS
mWMKvw6OEgv7Yqew89tZts7PpLXas3iQ5ks/jMpvWkRoH89W5PmKAWRPa4vlzk3V7HbptSqmxzaP
9qXbtFTPsT3132qT1isd1mbRUTYWtXdGk1I+VaORX+Dn2t/X9Mpwxu0UoWyWeWgHP0vsRD+Sw66H
502qhSjCWroxT+IDkmeh//p+yydaDyjUUNQXtTJUxGiNKgnEPGu3oE6d2ddaIUs/G+V8uaSGdgt7
PrICo3VJBBXkhDo/XrL22sli925GFnr1XE0VmDC06G+T3BK/Ex1TSh+vmZL2Rtw4etBIvT03xlK/
d+zBup5nOZ4JNMB+f70nD68IyAUgvfltBvhcJuOHg0666FLXh6V8UrACJcnJGqjZMwXUMwJYdF1T
zFp3ozvnP6koEzsYc6klIKeq6dmKzejOBk9EJ1ahxjnyZuuivsnbVk6iB2bYWPHryEC/vvmb1LpQ
FRLWpcmfJywuHupsgK/tod7wvZCl0PwIrZGaPDKu7xbEgO5VoegT04IJ1LNwTbCOsPgL90g2eQhY
560ck44ZbFsQVUSXgw6tY/NUxXCrZ7p52nWt5rg+WVXtPcKM0GDEmoOto8VkIY1Dcyp9lgxDyKtk
/aPX8I4MM1PRH/ln3s9tIvOxaBdh4crcyZ90s4sbNIvjAdWiwi6OvfoamN8vKOwO+sqAOxhqg0N+
v4sxmaVYmzzx7DaK8qOyUus+sez6RyfjDBBkKWJi5WK9DBYTTh9g4GrSiBQ4SuKamx8TAznsQ60r
yVgbMgG3mWZ8KJ1Sz4vLRpjds1i8ZtcgqsHGq2ja+rUrlgfNyJs4jGQxWD6exqWCXPm6BdranX7h
sIzccu6M1uXANAJ1LrHIYzTF1yvi/YKtJQPjY2NFtYEFeL9gs1GSMM/R+AzatrnLQPx8K1tFTbep
jh+Sj8B1421VRVnCIZHALvu2QbRgaO1HJrzR+Wgvzs9lGdLIH6FBVH6MXMHOSGPnZtC98UkaMzoa
s/SiC2egdAxauiJ/HEWV0zYZO+VhGoR8yjrHgcjdZ9NlPLhym0Jpg+xgYx1tS6F8i9SerwX4pKW/
MzXJHw/xjxszkt1jbpRojcglro6dzYPamm9Hf44sl/SS6p4S//3KjJpapmquLs/RhH+vj6L7+OhR
VN3UtY4eCqi4fdzn2rMOSs/1XYD+Z6WKD7DfL462Hpgu2gnagCDwp5cjcePDu2GJRTSjH4umDVPm
Na68jRvdoLuVGUfP9GhaRJcZ2HU+kJ928Z1e5WKs3azcF/owXRcw9x+9qhoBdgAYjv2qWxnuerO8
NEln/2aiOi3HEpP3lwk5mgcbDMEflhB/QhK99+8nwP4mGYjPH6gFzGdD2WmD70CJum2aLL7X0Ul/
IfJaQ4CTdHrTj1r6HAGu/1YjBXSdW9V8RSh3SmjurToExv7r5bNfUeRvdz3dO4IE/bE1WyHTOyhf
nNGblM4pzB+LWSnSV2haR1vHmfQkKI24/e7NXdRfoj+ntCB1GRluK5A5RTBNzWCduVlmdhulwfD7
pEGBD9XqDBGRU5tUoblI1dHotmoJAyFIBd61CPYP3cLJ6fqdrmvm78ZFQbRw83I6F1nbfC9LYBxF
AmH4nCp++ilza82X3E4tzxZpLunWQIjb2/aN0z83+SCsQFrMnUOltYpfwMyze6q0vA+12h4vvFXG
5jJF/vu84VpEUsdTGXwtTOZVUr7cSO+yqcGsHYj08qIjln62oMv5i1Beu9+ZLWTVhsQExHad98NP
u7HzJcAyHOVoBiqVGqaVW15gVtEQw8cybRGkWHALxgaKlDjN6RWg5BfFwZB5bR5OYrYfC1RFAKUn
ChoZtHSHB9ueO3Wjq5nrXnCpIKNhe00mrlynRawGDelovGxLrusTvbMn88Ym7SpPkE7q9aDTh+FX
HBXenZqipUmiN3qncVwWSjinzhwHYzWyz4VtzHeZ12v7HnmS1hdS4FY3oQ4eBa5TNveek7T3Mweo
v0xsu75X8759FKCmv5NeLeVpN1ratVa2sUm2w/jFXzots7YDuZ1K+lCIs2ypdUx5Jt34kXmjEW9G
jOZ/D6WOFQZZd5FssEarzhUzinZEBjQzmsVyvs+MLcpQTQa73/a6m57Fib08shNokmOItwowqJV7
S0er/K45ivZktkxPEDtyKnSXounnMJRzjVDOpDy3sch3alTbIPEZq4KtWBj3+UUyeUbgJEjq+Eps
qvapKGvNBdGKFIovens4Ndy0N696nD9vKi22kk2eSMbaUyqqO0by5S996tFub8kY56esEmwIdJBG
QriaWLR8B2IfKW/1jcaYBFSvDtEvlDadSzPpzEv0s+vYR2sSMwTXQUnSx8ajzXxjHoY/TgUoMWzK
Ek1UzF1M8hjhVi+j4zhXbe4AlOjiCD91yX+3U1pXu5GF11xNWcoc3O2TJAr0rE/Ou37worD0nDx5
Goa5884Hp+7irW62xcw4IHa/9S3Nd3+pPOdbOnTKHXolqBimWlPdKpXeXVuqXLRdqSUxZ9nmlJdk
4ZLCAWmK+8SIq9tWb72nqFDqyzYRLlKUI9ZTALGpHukaJS1e8Oyk0jcTy3gezRmAdq3AtcjBDZdo
WKnVaeuIPj6vO5pX55WTJs/6Igb3LPOUdLmxpDakeA5gh0LOaRbGrtPi+DtK0dIMnHFmhyO2rE2+
Bo3a9kupiIsCZRhi61I8jpVp3EtYHH/6apUL9nL2R0r0vMYlQmYbL17mnYL2P1+yTtOXmd5e4/el
7eybKWvPLRJuKHSJPUBgt0Be6bPaPbmIAd6piH3+QJlGPGnzKNErmqPuhjDYY0cBbvMZYarmvrCd
JfVRPUlusxQlR3DSegvWVBMaa4vwEpqgsv1haP/N3pntxo1la/pVEnVdNDgPQJ8GmgzGoFCE5sk3
hCzLnMlNbs5P31/IOVjKqvTJiwK6gQNkXmTaUgwk117rX/+QxV9aSvq+LbU+97Wq0s/RYqBPq6TD
L3f0yN07Y7bc5zxTrd92qP94iPRmi1lv9XVuE0LIcW/HzlT1MOb3Iy/Sn5rOVZtVUtPGr4o+FRd6
l5hOgNUiTmGN0cHK4DYwcwKXBvcmNs3ismnGaVpxfGad7ypSbX1dqMN+Kuz4se0H/RRXEGkSXZWi
Tec040sdRnVfcxKIxj06EIAgiupJ81w6Q/qlRKTSrKwI3+sgbmbpBMliaW0gTS3zwk5buoeoybQ0
HNsxhUeCidNVWy3NQ2VEyjGOsgL9igTaOI0dckdtVXHZzPvOprnW3QcLcOseszpyS2XiHC0Szkt/
lE3xnJG40ISL0SSmT25GzBGTz9YB10RtCFon4k3E0k0OTL/xdcdlTQIvWzBNzWZvivx88uwsiCM7
cTE16uxLzIuoHKm9pF+5obozNVat11HHD9MoNdQ5M9Dms+tI7z5O+Vt+1DvlLceo9xR3aX+P4ZVN
Mi04GhsXzwtjaLzRGjai6rLuwQ2WqzkOj6VM+yKALS2tlV3ak84dl6Iom7Kcg7RthXMdk0j0tKiJ
d9FwgOHZVHvG09CiGVxhB0W1hggPopzIuQ3S3sCXTrNld29Enpw3qdpWd/EUj+MKLyqKlgs18hvr
d/O2bgk18JtY729hzJUc52RLYa41q+VZ44Eihq1pXjd4OwUJjrprfWnLM03gqeE7uLe/eJnKap50
CfSpkTJ9G6V4JOHlzMi8ibCMLB/D0rSSgydtXid1igrbq2r5ksmofOCgbactQ49ahQZr+mdziOOb
ehpc1fcqy9lpdZJK34xbe12zejAx19MWQIlUB8zIqwUguhs99dVk8VCApuDj4A0x84tT4F4dxmMl
htCTGmNaopc39bzII1LBwQ7ZTZaXNAGE1o25c5FxdbPA6fCUDLFv0G9ao6Q7bBnHr9Whtm/52MWy
ytMKk7KuXqr7KtOWAyZD5g4Xh1E9uklpJWvmaoXFU1qlq4L6kq7aCOOrxKLABbZ1KjNWFvHdDYyN
W8wJ0yt4Kb0R8tx6N/A/zQ4qVCbPIALivtcuUc+pyaR4DpJLLEPsUNPI4XHO52R0b/vKzkhGWfL5
Hu8lE0h3adVbgqLsx0Uvly/KWOcCNyPhzn6aGH2KSX/lxg9On6vp1WnSNS+nsUuNxlcSoeQrqoBr
80y3HffIYFtJoOqRfVtmtWH61YxqxY/UcWFDpCRNekU6VLGFUeiV56VZ1WfFLDLwDHVyzN0QG32H
iVspRCidGlipVe2ovDXTxeCjLU0zDDi4wjmMHpAY1MMBoiFUe3fkFyJC0NUhSLRFPrv1gD6vVY02
8suGoMadKDG4+Nb1zWzd58RLmEHniO7BS0BJ922fONo6TqWHSpS0D+KMTLXILua2KlvOKLBvVhOR
fjQIZTRfpsWlGbeM4WAVY6uf9agL5xCxJFtrs+lbM7QF2LikvOo7tJ74EM6Dfj9MS72OE8+Bp9nj
AB2kWXIS2uWa80TFy7E/5I7Ptp0+zfUqrhJj2o5lEl9LN6sv+sTLkMjlmdNAeJiS+vTd1sONq2Rz
dFYvs0MAFN6czg52hGGGyC0x9i04p88zK+ZrdWN0c3sv70Sx6wb2zyvgBgWavisOmF3aU1B76F9Q
o/Z8AXqbVdNmwLpFbAwhKiOQcdeqGwJxx12mQHXc5DKyLrGndr1VA6u23za15Jtu0jke91LWTsnD
AWAUtLJq471i9bO66rtBuelV3VrCtJSYZ+WJWcbrVnXqea1nlpaF+JB4DQbQdCC7hgbXDCPOGgvN
ubHIoGIZYZN5M0ePbjzOz4XrYhpNwcvUOKyAVI1jkjV5uuly2KxnVtuI9CqvtVisI41RfA/u3FzU
XTaDS2rlSp/jJmZAwqtzTpMu9VM9yvdl5dWPDqlIIWVq9kKc7wQuwtHIGq+NcCHAanHpt0DZQKuZ
Go19YFq5++BIzb4BHVEusrhMyR5DJfbN9Lr8KUqMzPDxZevPuswA9EyxYvTxBE6XoHOLbs9SONnW
yuTCZnJx0tyUs9rdezIeH6XES3tnJi1OoLY3aRYDQz9ixV5zvrBkFdNmBG3keB0jVPNQWR4kiDkh
cJFS1r5S2NUTEqhJu85sORQHz0pcfcX907wsidV+YcZsxLpWteU6whA6C/8pMzyrlSQaPgM3Tnng
afiEBkatI8j/Z97URqba9fBZ6cr4DCOQb5Wh8/1Kpb38p8BUMxHSAhW0E+eqQMwahXKsJw97Trf6
CSj5wc8NH1X2G6aKdxcMJctCGfJ+RPaMQTgNTMjP6jIrW6P30nPNm+Zt22mmbwtdOWP/ZvqiX8x1
61jKapCOuDOjVm41oLRtUSRI85pIh0wnpjUjZRw2uGgeJGWMU1zKva4IJ6xibQ5JeW1Wqla1a5lb
UagUjfuAK4HyE/jtgyjh9KGw/cdby2OKQoX60Z1o8QawQk7g5yUzGCBw4OdsFs7y0JFr2KLybfrP
xADF9/Eg0/uib5tHy8DmFLB4lnjVZvaW6tN/sYU3XrZQGF+G6ASICb3IOHXc/qXVqoxPy0B999eg
wJs84w9M4O29Y6XG6p61BWLAj9BhNnSpRTBW9dw4vMiq6QvMWwVhJ7sGouodPwexvFJVfbOgyAOG
RWaBzDz3yut8KMWzC9/gCuEZZptRYw3Xdekshw5+LfSubFKIlRlYiw6EED4Is4sZi1qhcsxFlQql
GP5tmC8Eg/tYkM74kUHvOQNaHPF+1Pv0Hr0UQvjUEF6HWqJm8ZriwY35pL18hg5Izgtnpb1P8lTc
t8ziDfYGbdoHXjvWl4oumOxMx5X3shplFRA+aA1BWaXIj5zES7Ire3RGPbClImPfGuz66KIDs0N3
HIpHOv4FcXZW1axWWZdcdkgnn9UhIh67kuxPfS239XOHBuKWR7mqfRSqzcuYogm3hsS6WEadfWy0
LNMhc018oBx97g7FnLRfI6foHts2jQ7YBadFkOHNKFcd2QrFxlncAe8ym6ELCMVu16Nwu9Ck/qQU
vso6dyzZ93g2KN1d0pNCjX0o1hOQ1b2XNMarxBD58ODWEM5tfWYxBP06fW4XY8yCIedBcnqtvCj6
cZkocEj5f7JT+QD/ckshxDvlQLCfU1FPfoTBOjQ1VdcP5TM2Bs3XkrX0U42k7cboUdwxiEO2tzo3
uZCFywzal466BlUZLijly3XBlA491tHOx5QMpJ9AdG90zR9vd52FA7AWlp4IO1F5ftgd0jsrkZ1H
5rPbVXEd1nz8u0iHyLUeZ1u7kI6s7A202flJ4BpwBWRB6Lo60ObVmtVvxy7q92KOJXP2YuocvCjT
N4rpuRdNz8oAVZuQO/AA+2lqc1QRBZJREMlmuFW8xNtYjc3eLasL2jUqm1IHKWtCjUIAQxT62Hx5
gqM2oOv4NA1NKl1cRtPpqSxQl2PjnNhHCPiQ7HHpx5JWxvSqSTctmd8xAjfBPFgVCUEEux5h2+r3
eON23F3O0N46idoXq8VAngKph6RVt2ku2iQuylVL5h55eTl9hh+NaX6caXvmoOPD7BbVJOGC+aMj
76FldwiKYHVXgvksZxildGxHtt339Zj2P7mR3lRD7y7WG/GQHe8pohOa2Yd9tGE1qui8SPuqqrX6
JVdHbYPNOK7pTi92RSybrRslxdHMsBZPalO5b3Kv28x22Z6RYa9vssE5xWfIpaBsmQq+2/24Xjoi
xlXkN+eL2tphJkrEsJmr1etxqGjZqGWMRajLePggzkc6VHLoTIdOJs1q6lOaKsG2x5JNd0ZVECEb
AnM1Ckvf/nVp/tNZCamOk/JNEG1DeXkTsPwAdy/O0lVlY0Rf8gwHljDq4/hSSvYF66wW06vIx/ZR
QQnwaEB9J1hwxOllVWmFds0EoiBI8szhEJVM1qvInTJ1DelcbYJu1portXHwDa8VKS4i002uMm7f
c6Uq829KoWhfukLtLrFiUc9OZ4NcA3XpP9k0WOZ7Pg/3MPpqFm6A0g7/olZ43wtIjF2XzJz6ZxPv
jM/A9MkZ5ywCKAu88GFsZvc4aBAIgkzvc5xLsaEmbaueinNt6OCwxdpk3+IwMxBYgctGg0gnny7L
THOfLH76VuusyMVxnX5sXc29edenXn5nw98768HR6OtNs7+rDaAS35mRLFhx3W8tVC2vUunndeqK
fk30ih6wP07iLez2vgtVu1BfOhq9aWXFWmPcgnCUhDcJMV7SxOIMn7W9dwuRYtIOLgzrFrIodssv
PR/z1ZxK45syDjE+772FsW7hTONWB82esOyZpfBzTx9GzFNLG964ll5aMrWKcNGn5FIkjnEgplR7
7L2y2yedrK5F481HC6wIyIkwi9eTu+0KN/ecAjZxEqn0jYdUrZXLdhbmPnegAvqlZzoP45gTBFSB
PZynFSbRKNRj8ZriPvkVAKl66mdDs30sFF3Nn4WkjR+YvPdjUWevxtK62O8Y9aSFS+IIjOI9W23X
LdlHzqaaS1puY2rc+ZbpYETTNYkWB1CzsKJzK7f6iyEnHN1vrMm4XcrIAhRx0k6/iKAkDFcdHrM6
Bps42rnrmAFAxnhqd0616TM2xjFJoQazSFRY3qtetuNJ/1bzLBeZoj5xk3DUwpYYzsy8nzZ1NKHo
ipepssPZbsoLbZnRYJL6OQcTNuxXjjaQPJFM2aVwJlXziV6piD2ctA42r/QsGZhF1NaBO416FjD9
ajl6tGg4LjDQTzPDwKBIfZmaTaXVbrGhEmnupodvYPp8Y+7T6Fl1FEQQGrLVpLi16tdz1RRkF5XD
BSXO3jsKuPGZnlaVeZbUlV48lKZHJKrWJ0W5FpmmHNALY3fjp02DmUA1ZfICJw6BgXCd9gDMXp1+
kboLKpmO/YzcohiTI/CO96LbY3I+EZq4XQwZG2s4Hu5BeHHXbHJisvINetlsWRex52x7IisubXcA
oBzMLqoRMTQy2uEu4xHZMCeKDBo3yoZw7vBSDqe6hSTRxyIbAzNy8IgYLBum4MhI+AVgKr9Vl+Hk
atECkuXdDDyB0b5Zr3VgljturWXaZvnJPFsYcbHvhhl2eVLWdG0KZNL1KEfR+tz/LDbaJcePouOs
Pm8ty833YmSEtDtHv2HTgajEIJJ4ncgG45BK1Mdl0Dp7ZRuxe+uihADB0mL92s6rXvE7mQ6gA3l3
FRM9cuNqiXOmydOk1teiyfy0s5GfS9cibSYmcScB8HCTo8pUCFaFnc6BdDaD5lgzzlR1dLr1QIlY
8T77s7hbxgq+66RfUcFOCs3UHB71PIFo6na8m6lgaXN6opbzRMRiApjJCfKejLo8LmyS4k1kD6UK
1jUWx2JYnJsk6fRDmk25ceOUtdiDhC1qmMxAeODtUzquhqIUD960jHgU0AfsG1i6+BBFVfk1Vfth
DLHmdqeg05scolCBCb02pWxQYC2dFbAV0sCpCzXdRhgjPMfV6BwzvbPDXLAgXnV6LyixZp2OyLuW
vPTz2BMj5aDoXqGfdLs28+B+GU39nEyivI+0jnN3SKR0QZeQS670afGIh4YNeRsrWB8FdDZoALsp
eeknu1xPcT6SswE99dDbcVEEhVex/0uyaSPdUnm1aavSsPTaFGMQzc0+q+Xwlj6AiZKslJjxWJBv
coWDXxOxjovKq0Er+kdMiLowKYz4ek6hRPmt3cX38zLVh6oBj1lNbUQkr9sAkIVqrsy4jfRO8+pw
V/Ur4gq0LKisRPMeqOmpcRybrFQ3JMZ2TP1s98tLU2knwKmO1ek6cq0+PvRDYitBgXaV4pnreh3k
CmkH66QaRx28VxHF1oDzY3Hc2ggWIDeRT5aLSX8atWTqWIs1HvGZVTo7GURzGR2VvCpwUCaC67rp
sOmkoevGK1lW3Jh5IY0bFT7DuMbaqMHlQtOK4czoqf1NHDnPLBPS81qC4vppRJMRsgA1MBezOpuM
hkTRmnNgKnnWagwtvtC6DKTG9JJL9NyivNIdMpFfYdyBH0jqYL8moMGpdpweS/qFlT/MYchv2Z1l
lGZOca+GcdvE+aSv8nw0P/e9M6UXsE+LW6GTr7Yqm7ZIVoSeZN/sTJresSVthfhqje3VmkEOSsNI
ZvgR6aBuPoosz+8bGIvZmjxWKw2SvkmKoCtr/N6kUGxIZNESb4vuxM2nHRvtO5CHBiuHKXLmA352
mn4snVbJdzENNc4tPDfEF6CsBel0ZTSuUjyNNmNjuHeqKicaj95eGzwUoJqZNRCkgSkHLilu1Cus
DFqLnZRZC8vP074iLdxobrR0Xq6lOvdAtbHTaCEAWJSfKZEKMaJ0p772i2nMT0hiqkx+2Y3Fi+N0
LNTIyNAvvTy1nogORDCJa5cq9uOss9+pAXRm3xmiEq9M1fKuIfmyHHPlIm4wrqmvDWo0Y0KF2Mse
5/ImdSJ2A01lYNkliDlCXSrT/IxLpJ7XaqFa+3IeWVTH+lAZ6/7UMgeuniz2w+BEMWhFzRBrFkux
TbqxOxPpkurhYCVp8iAiHEg3Q80B7VPMhXgQTM532Ym6FzgNT3MYZcuYr+CSi0sQ5PZrbjFC+WNu
sb5js5o89oObkilQ2inUjSTTDprQkzNjltqVVeP5RHk0zW9xnnborXOlOMuUMn1R1SRv/BM1i0tA
o+urFUtxyDVQPnzkNdQNwxALyHTKwZqLDmGQirPb2kvxOCGk1slmNpZx89lGog58n5ZgxMpQgwqh
2NP9ofJgwlO64zunn7InoRbaXVMM9n2HS0q3R5dsHzCzj4qNNSozqndH2GlosaXpAtPLG5QWg94d
0ag3xiruxHL0WMXfF1bDmgfRXbdSuR1EaCRaYq1T8CNlTaMxEO+CaZ9v6flEFFG1IOjCHiK782Cx
b1I2NUrouRNonJfE5wZAzT33BpttLmV9EMpMuKFnlxafwCiSW7ce+5tYTeaDRUCa6o+Okk3hLFvz
aqnG+X6aq4csZj/kucQp+V3ljoQzqb1wVuPojdfKNFrXLe5bhD0AF+HW3g71oSu7rPIjs+VrZhfA
/2bjnCKcjpNNKm3IvbWI5ldJzpW9LsfCdG+yamnTsIjzYYUeMz9WRW/sBzVPllBH+s61BtFaL4aI
v1bGbI/f0bj/IaD/A9LODxPknwjol2n38py21S87eSKhy/csdH70Nxa6buJareMdjlc5JPQT5Ped
ha5gEfUJc2D0JKdcPvvNVPh3GrrxCcGvjWsN3HXs4E6eQb/x0HULW2GmC4Cfk7MOJj9/wzn4NPb9
MfVb2EU5kNqxDabBR2FsfYBocG9v2IlUy9GaaiUsgbrUNobARcOyIln0Zy45H+nkvB5o9MnzGFRa
I9LpAyuqNcsp1bxEPypZPfuKknzTrfbgFQDgo/5Z1YqaAMIu2yjRZVk+ompGctnoP1N0fNBU87Gh
tsFIhDYGgOb8iYlcLyX0bVnXR8Ex0Cw6m+YKXFQrp2TfyGdO+2hjpAlon4mSvW2tb7EcbyrUoitm
aOtYOfKqr9Ej0wrcwgdJMRI2tWvdjLZdprLKQq2yalqjDYeOGL8uHtLd8qTbYqHVGOufWN3hy//x
MgLzYzp+ssQ9kVM/6udoxFiXTo1+KOmhk6Bvmcl848XCYDyVa/O0h9uaBTPaLsZkpNsW8iqlQbv0
xC5ju2tuLSWwX2tCh9gWbaR4li5TcEjLw4KDz9vA95OH+jDX51m6dnG57MjEQuiFL+bKCuOd3awM
J4jRznk+dBXaerta61+tHKeJtQ2v6UhNE9U2edA+45XL3JoScDAfTHIem11dBPOFV93bZKYZ9Uul
ndn2tnd2WGha1SraYrHrCDJnV95AZtNGQ2Lsbox2XSarvg8WZwW1c7LWTM0zEiwzSEh5SVfiur9s
47Xt+sWVuHOejCf22zPwA8GAvirRDq9L+ZC7vpetahxI8HQ5H9b25ksMpQU7DV97qK+UB8/1VS9Q
7fVUriOFIv8ydeGg0zEcFiPo8Cj1mygAlir3YhV9btSt5dEp+jNNS7mBFWZpvn7IDs7OWjk3jRtg
YBq9SuwjAQcnv97HX7hq1o3kU2Xb2QkayBm37MM20cbcJJsMu9lD+rDA4p23C4yw2vcuxvt1dPDO
+310nB3fuq333bo4nx49zTcPVRV08WpAlPAFW3k3mM/atbWLrmnCpszPSX0TBzD4adoYl4PCOeh7
8CT8/MJ7KjbK+fJUfqkOrrUpxYrQW4yMAn0zfsswS70qzsfAO/d2SaiuJEKnQHyed+56usexMMAZ
O+Qz7nKeKXr2MMfZrfTrMhDfsm/e5GffKpgh6m5wA+uMVc263rMc4OFbLrODWa/4Qp+qDfPKrulW
Igv6tRbkX/Nd/ThnG+/aPV823mEIx533OhyLo3cFSK/MQXFcnnls2zAG5GA/zRB7qYXVVXWF+Y/X
ryYTTX6QcQDjcUD/8Gvwz/8cgv/gRPirQ/DmOa26X7avxWv1/M9f/o98ea1kWle/cCD+ctumsnuu
fvn6/EvQV8nzjwfk26/99YA0P7nsJsHsOQlxEUBG8ccBaX7iUIIbrSFqNEhI4Y9+OyCdT3jGA9Si
SbZOkmibg+23A9JUP9HW4TgDIxX+kvV3zse3yvnHAWlz+p4kkCfJ0SkECQfY97gptBF62Doh0CsZ
ijXMC2bsVbVEDZS7SmNpZ1qWqL/EuTmRmQX7tB2+GBqBbiH5Xkli/GT9+eEAJZzMOlHpTx/aPJ1f
b+KoH3BqNi5z7npVx7LDwaHehVNB8QFYbwljMeY6fSHkDv7iukZk3GPNvFgeqli5ECS9Sp06qlAA
2BhR+VHrOT9xDPig2UQpRleCSvjkdIiAzn0jRf/w7mKvRIE8UOAgEQBDBIhkG/0s75yEhDxGMAWZ
VdKaCRFrJ30I632rICkxq4rJW7NGUpwriImu+rP3dWorfryKp5sLya53otufPOG4k34ks+tGY1SK
nbL1sYp6DiGSmtO5knu9LRkfC8V1QCt01i9+r+ZVcz+NaKh3uealDv7tQxbZlG3mkcVBFg5PdWVC
Ls5uS61wHkA0CY1b5W2WJibiA6uXvoi0WS2Ct4frP1BncMHgn/91+s0vtWDEjpPurUn847/+bb7M
ux+S//vtl8Sv9akDfvcfYdWl3XzVv7bz9avsi+8v8Ovf/O/+4S+vb7/ldhav//WPl7qvutNviyki
7+qFgTzo32d33Nb5a/Hc/+knfmvBHQ1NJ4JS10M1gKMHNe23FtzRP0HRByZ1gQzfasXvFcb9xDNm
QNpCVAMZnP78jwrjfYJ4QGFCHIl8A9+nv1Ni3hwG/rg5iUbGgUA9WQRTXSiFH/38dCxk2WEK9UbX
rozmAi15tM6qq1nf1zoH5M5Qr0V8PlfsC6egtI+iBCtZL2cmrdaDlwdLcl5AS642tTiLuaEjEPhv
YD8ysG5ZaGN9oVEhLp3piOsZa0nY2DQck7aHkDn0B2/cxKDLxnnjkVCIQePCUjMLctpzdIARLntP
ahoQdNhsalDNwb1FFLrqmjTQyKGvLtP0s6I92dXFpB68ZSubi0K/qBLpq5DlXPug5fcx03YNyDub
2zk+L+KbVCNRq7mQDQyUn7lyfCiRv36fnDFccAPDpI+Zf6OqdzX0QfWGZc4jmFK6mmLT2RuL89mZ
yLLqvBWhvevxQZk66+CAD66ysf81xIlHinv88vv1e6ecPQlQ3l9Wh0QYZjgNA2hb/0j2qCq8fgxp
EhGR6Pdar7msvNR0Xxt7K80eR7d+toV5V6qEceouIgRV6IFlFPNNjXUQgPpPyCfvSyDfClMXNxfM
GQgoHJ2nSfCH0lyjk8eq3x1vIJur617gUyIX87Ez5k2Z2WdoORBYgGeG/6midSFeq5uufX3tDs/i
Y+36f7Iq8RX+RVXqh+fiQ1HiB34vSh4TPo4nKutYVMx/pFkxkH/CZkXHjR0jLOTmlKvfuh6LrofT
y6MtOVnRv0EGv3U9GmgCnRJOwzh0qCdr2L8BC3yU6mKJjK8Tm1J2xljmmh/dPqRjis4SVnfXF2iS
Sqgx+8mIphsL+cAWlYO7q+RUbuy4rS/1wRBnJhDumniI5VJilbnv85y9QlJt4jhJYFc3+bkH1nCr
aVN17lRqE9raFG9NjJ73ZAirxUpYMjpvkm2OrUf0M/so692zSHXHhVsD4qDQY9OHYuz9za+aLXIh
Ku+NlfeMRWXlhsiCXoi1VXY/XOR/8di/f8x+faVTk4FjB73Qm332D48ZOjQvG1Fw3ehlYYVJMrk7
9uUEp1ii3OP0YR9EL0hD9wpt+Ulv+C8+JK8InIOsFkGy9wFbSbAWm6D2R1i6e0NYLTLeF5FpnseW
PX9/qv9tcfvTS71xCDxw8Dcb+Y/fZ8Z9w366bG6VEYFRMtvPpZ2ogcJW73vT829f6U1n+EcZ5Qs1
oGaY7KAppQBVH/l+NNw2KPbc3OZQlwgewezTWrtLd14RSNswk6OaxCZhR1o8Q/hDoypXGiSyLNvH
EfIJuOxu0CpymwCyz6d0imQ1DOauNMt1WdxYfXI3WdA3S2dbCLnPynTfDvFlRwKy3+va5V/fHaci
+/7DcNIbPJ62gzMFN+L7+9Cd5gzhV5HfavmorB1V1gFWddjazB3sJFOp1n/9en+6Gw0sA10aXwvl
LWPD6f38cDeKcXLybG7NW/pie7NE07L1lKnYj6zVdqDP3lWuOFagtz+9Q96ffqfLBhgGdYAnTwXw
e2t6fnhlJ8sm24tT87Z3bDaZoopWUo/KnzxtH4Cv08sQTmWAfmEJeeJUnt7GDy+j4UxNWs+k3/aR
Vm+h5eZbM1eWTV46wawRHg0rkGAF1nnIhlkkyCixkRbJJsjIgD+KvjJCZd7ofcME+3ux/+/UARM3
cBxeNEh5J78QqviPb0xMTYHzaRTfQZpFnll0/YWjwRNCy9n6mjGx69GSa/wenKu/fuE/xZqatLKc
DbQeuDURCvfhHtO6xVYT22rvCG1f2kqurASRszNWV42cH1pjuM2KeQ7wIERiWBhfCLFfjUa7cogP
8mPRXyYji3dsGZ7rTmzyXn+NNQNXBc/8QgzUynSXzSSacFKHn9ysH2ZtLuZpzH8zucSdBfefD1Oa
Imhd4mWY7xpLP0SLvRkLsapd7yi9cZ9VZmChC8Px4UHrv99H/4HR6v+7LuUkKv/9xv3THuPmuay5
s7+PYbuv//UPOAY/NCnaJzTQ7C5OUTR0IlyQHyYnVP2QmOluv681fmtSNOOTSZUjaY94CDqV0zzz
e5Ni0tu8TU5APtyg1t8CZ94MJv8op7wjyhpu4Rb25Kcj/qNFFFRvBfLTot3qLPCBrqsWNyYnWsRX
hM5JiD+9hTRVi6eAM7mAVYQ0rgrmVM+dXTWozbhOa1GxaHY8ibppLOGhFLZ9icIKB5lKNYiliPMZ
g/tMn+ubbEEMO0gY1ZU+1l9UA6WQTxauHMMIfAW1r7vAzDYTCDB6MczQFVUr+VrawrX8sQJ7wFel
Xdx12RXiMjU4gppuHHDN1IepDwV0IwUDEcu7SDE7xK0b4tMuLwbH9uOKKOBmnpafHEjvy/TpGwSp
wUcXnT9xSn9aHLQsrNKlwVcQQkp0kj23QYkcaPXDPfUviuH7Y+/7q2joOZ3TsHwK3XhfDIuW8ofW
RLstcUwMq4R18GTIfq3oSRIaQ6n8pJJ8EN+fXpCPQqfHxg3HOpxP3r9gr5fVYrTWfAsDeN4TCzU8
TYbLVnuMvMZG8ZBjadB3eXro29iI4JI5Y+lLQzQBDhRmaIguynxcaNC6o0n0i1kaR7cpYH7OjeuA
8GM6FHTOiFgvnmuT2LqTEZguzPmud7DmCSYDMC5MBUKWah5bGfalZ5+UMFZeYyeozbZPxuSCDFA4
le2bpZldSE16zco0oCmQDgYVxVt6bQUdR+z1yGmu7SSaPkMidvKAmEfj2Urt9ptZkuMDui3wMjCR
Mvws2OBP1w5cxMCX9ORrwyH7EZ0YJ6l10Iam2y6uvkUL6wqFb2nRva2SR7/mi/9PHf4HShqKJYvH
U8v8tm5l1frv63JQkDz02nag6d83zD/W6H/5u34bLFUczJgNwYl5Ck749x81mz+iGpMhyDqajlrl
Uv9atBkecTLm8USU8rZupl35tWbzR3CGdSo6i2g807A2+huDJd0Pj94PNfvj1+B+2Dh7BDz1KY4g
WHbsE3S1jvYKvcw3WQ0pSeVr8zF3VkS4EW84L3dNvEbM6rVYTYYuW7LorIAnCXGGp88M63zrvCAO
NNWdZ183zaUdHRcPwwyINVskQW5/njlf06EOqlmDaPjSmFeaeR4R+xPtEgZBJ9BwZ7ae0+TGzY9K
f3TEWaPvpX1Zu+dm9n+pO6/l1pHkT7/KvAAm4M0tQYCkKH983yCOhfceT79faXr/LYIaMrSxF7sx
3Tpm1CpWoZCVlfkzj0N7TPl6lILjEj+0084Wvc/gqEB8VmMMFkrAzIu7dHC2dyF0Szn9YRX7IHge
nc9G/FBKv9MGp2f9vsFstnWgog9+ld3lySP1ZTyhhuBolJ5ZfJzoFmoudoNSslebQzR+VwdA1mW0
UQJsZ/vnfP4Qgd+VD1L6RVn+GtKDFd0F7T7vDiYhbtw1/JzRN6t9AnbGuTWVYAN53zHQDXY7+ozp
wzTvcOrTjYfIuVVGL8mObbWfQAWNd/PwOMsboPZRdLMM36TSz9piQ4qnUTiEG6PtrWHfLF+BYe+l
6Ub8Aw5X/xJNT336EXToRkqOeX5XGPeN/qHG1ze7S6K9ZMC2Qebfi4sNoOcUc8YEzsBNI+2taqOm
d5XiI+FdRw8vL8u74sjbRfD/BwtJ1OaAX8hk7EgLOtTohKLdfw8Nn4q4+/3rXx+6793v9l93Ma/w
vx76DshVEb4FR3nzx/8dLSywJDRquKvRu4EA8Vok0fw3tEHtb6nDFyXEv4OFav+bgpUhEAcc6ae9
N+II1ScmI6N9QwmEDt27wsVpfoJTBpGMWhS+7cQgh57Q6UGu9m0OdsIMv9VDVaCJGBnPSpvcg+c9
SnX9u867XZ3ykkxhhgzqFCIMlnudXdMDTtjiTaH9erXWb6QyIjz9E77+/kDC6AFNbIXUaVVkGZtO
Bww2hN/ytKp9KURf7OVLqkTxVkpRTct7+cvlMVcXI9HlpJJMzEYHhaLBmYJWq2GTNEux9nE2paOh
NF6ej83ncI7qTddEmdfU4GKLGr9TRN8/m+01F1j238mk8RZHpIoLGRZXSJ+thftyjOtY0sl+Xox5
48TDJqq12dchtZjS4UWlpACwC45yOVye+fnAJB9UgCiZgO/mf6ePH85VhB2ppj2rpqSAMEmHDUw1
EN/B8MFpR7/VzQ+GUkGv1r9dHpnT72TSbGEeMDVznjPiKshTr8ZOBt2A4h7lT2BYNhr/3t39dThA
3HbD3bCBWnHveMZ9t7e35sE8xDvz0BzNg3UvedHW3jou7qiu+HvxfdW+2WPEvnls9h2/dTz1oD4C
Dt+YfOPPwf35aG6LvfytOToe5rn838mP8dv8mB25bD9Nz8ZdeKg85X65D2+dT9PT+Fgmm/lRPSAs
5aJl6Q4by2u8n4/80J8/O347uf2WdXLj7ZOx7V3bk4BxBO7I77SNtDe9Zivv5F3pybvBB0nzJznU
XrcF3bF39sY22ZV7ICJWsVl+yffKYX6eHqYH6ZgfTc+6Ve+kPWa4N6Nbe71b8tOUQ/Py823POEi+
tnH2y6N+rwF5SXbAXdw/+yNyU2BR8ArjY0CL39dHGMbuBxQfXZqrh2gXuMbBvI92zsd2P26KK4XE
l37LP2/u388T0Q/IXbpBdXv1PGOn7yDNStmTv334iAXRsXbLXfg0/IgnbHQ2SNQ4FeIam+m47EMP
IqynbJRN5i/72Ct3fKtHmu3/3t3fzJto07gfcIXah1vukxv+wks8PH751BlLXoh/77AvGjdPESfj
ZgRz+sl5LECi8OftuJe2oY8LKf/tfn95476U5lfz1Azqi2AWHILwOmGv9Bzi5KDlT1OG75NmjPbN
NNTJwSkBe8dRuy1nQLp02an8dPXtf77k0U3U59Hh5U/tPH4rwqHd1XncbSqr7Dm/58FVpgpENDZT
FVzWWj4gGuBiAwCZUnxRku5nBAvYtXreUPoeFNosBIx4jfRjh1lWgCD4TcCDuiEJ/PtLUZrVZglC
a/vP3718Xz319pUdICoZr8LYyw4AOSGqGTLxm9PrNJoEmNgnc9wkT/Q7UMySbvUieoacdmvnvxEZ
/6Bgs2rByNQk5Q4VBvqHtg/gCrsHb6FiqC43ifwrjLTbQgf1lxTfy9J5qq34RkmdY593X3oapAGu
y5viR6yP33Bj3JdTtDXmBlZOf++U5i5WPlOFsD0cWh4B8u3qagJ8uEQ7U4u3QT/dTl3qJzpaPnrg
ldEDDQuv6yovCEl3LdPtzGGfBY4nXHN1vTsC038AkbxR6uwZeZkPY1fejPhKX95UqxPoZelsqMZ0
wlk6Aq7I6l/VWfPE7pHKzaMnORUUDEiuG0Ctm1H+I3dWe4y7nWI8wlOCXOJcc4ZbD84jE45h1DW5
gaIVqq6SgAm9R6PqlMBTAMO7QR0b7jyjFjRxalBXCT4p01ME8vm5gXfq8OGubJzVvhHpGZRQ4Ljk
aJQx1m+UMTZ2C2B7eUha9XcKMWYTDXXuLyEcurA1NkmnIa7pVDFIwlbZXVn609HpVcFKhT5N65Uq
F0niqp5b6X0QFr0hf6yVVN3Pevic4N17VPpWpkogZT5gWxzhjPKurMoDNIL+DiM7f1C4XyHofGfq
xXcEfQrQ8gs2AVP1s0qq9iM0jeTm8kd9+5MCAsKEEvTPGtxb2IjlZeQRH3sl/oZzrOHmskzFVrOO
AMe+wSvdlEi/bSE9XGv6ryo+lI5pqKA8Q60S4UVK76Jj9WqDKmPe2GrXl09Z0W+zcQy8algOPpCn
Kt9FjcHpo4a0fVIki7CQwdjBKj7NbBqqQ1AYx7p3brHy2Ie4Wh4HXflqz8X41I1qs2uatHVf/mji
q+oZ+jhzn7SQUZGp9sAvu9cM+QGjteTJ6qrgk97dL/k43ybhDaptwweh4EaZJwQAqSPzEk1G4rZj
MdwsBVKHS9F2z1YY3MvmYGxp0X96eSj/F65CJ+ig/+/q2qLn+N8vSc89BOXTwrb4D/53kcR0uPfQ
liLD4xx43X13/i1QiMARKYSAFhNnyN/XHlv5N2VFiiT04PE8wnn+f2okukAYGYQHjhfaUETC91x6
KIK/PqdEgYbOO4VZev1cOBRjFWwDrYzkOXEQGqgQBvP7QoaJFyJU2n+ddDSKNsOSYLvmlzVmQI+y
TMfnOUDrJ8FOuXHmx4aDGqZYBFbAzuntpPmwp93VQYyaO7vcVkEjo/vjlJ+jMLZRRMszMoICfS2D
I8cMzCeEBhFWk8ocHSshpIcrD9w8qZxa1F1mwOaujOxi49W12j8byyCrG0eVZPTWm/anI3fS/FhJ
ToLr2qTgbdkiKeCCTTT1nROi7uUGem98VSCotBs1QcAY0g5vN3px1EaMEVkE+F4xsHEEvPCdKHoy
h40Z4/rko8+YPiM3qbZ8hKGCNawOinmQlWTJdB8pWJYqg/WIMkPnNOHcXzkJ33o2BvQB2o486DMn
vlqCxcSaWYDFyzBpNtR2m5YHUjnHXIiMbl/t2jeumytEpdgLoDzZa3RS+Qct39O4FsQcMLrSUShL
pGQBoDWEartNzFAff8hqriJ62cVIN8Emm7OfC+JsH4dqbL/OoyALzjEH15UVOI3yfCKDuxJwXHqM
/MZcKyW0obQkYVhApmpROnK2OjIy2x4hHeBLiTYuOysZo9azMxS7tmpdTKVX5FZ47WOshIB0MKYi
J6CQCa4JUNNaYNc0i36RMnjSONl1mbkt46BUH9IijYHfw6mTfT2QgnrDySqnxyk0td/wS+qtMkmg
X1Potrhjk+U6n9nyNB53oDijGrcpu6+WX0qnBdaz3mlj9GHEBy/4aQxTC3ZcRivPuHY5EZnnPzm7
mAsvOqAeup40K7CtOH3KaNRGcwzgBmv02C7/WizNyj0z0rLkyn46reaLgVDEZM3wvSCbsl6226tj
0kARkt0R5CyahfaqiynrDP+4zHGjLYA6z+5o5Fl/JYFavzSMyiuDxwUGsIA51u2Y3B7rqqB7gQqe
CrsoSivczUw4F3CZmyv3n7MZGoAyaWsxR2xr6ICfLmUIyDJT0wyOemBmU7VFAF2FlTMjznlD0mio
RxRlp+maTeNptYCFJUOlfqbydiDzd1ai4cZla3kbmiHyiovgTbfpIw5NNYBnJ2g/K3PT+kiiVpxZ
/3OqvREfzlaWYSFUYRBJmwtQzio8IEs4zqWqw7bW5WWpqWWP011vI6aBdEyp/7w82imcREwSpSGg
OLhBC28e0UB4nWThvqMOy4IBw2aR0h5eVGXtgl7ToGtlzmOLZYeXm9pyE7HAV7YQzLb1OyJ6yZgC
KfSckVJYP9ggSJFWwoIopEw94SkvJFfQ5GhROk2/ZzSwWmdjhnzunW0sKP5FaSi6fMogZcDl0wqm
Mn2BtjMxYSpTEC8gYpOBa/qgtaYrFz2w1XqS0KneZIDQ0LFAMqVcnsayncpdwAPOn1CqbDrfHFHh
RusmQPjkuepkhEqRdZTMJ4RX4+WPFteVMe5lDOHpOgyjJdPHiAdp+B1iARJ+GvVxsB0kUu0kvdPH
WNXvYzyu66fCQazUDdUQ6r47QqS3jqmMIzMcKTyHAndGDmS+b8OSGudkI6Yw+yGs4aV3e6WI1S+J
hKXMcHD0EO9o5KssJ/sULZkWYxIeIu+7rawIsQnUW6fla2+rMVhgNIy4ouMRYOqubPWRZB+qLBuT
YxfKWnTfDHaR7My5zPU9PyN0Fj+SpjIYXBjpavIjK6IuuCWzboT/q4Joi9vKJrIb95GVILlxYOci
urKtJiwTtt0yCBmxMZIk2tk9gryGh21YPmmPuTLVs45YnlmMzb6uIOQiAwVPe1a9QtLryHJ7LZh1
lX7rgHRAGOeS/dtB8aT/pDZjOv9JTaOyYDWVkVX9kFDRUN04KurajbWpjTrPUUap/U1mY3VbmjZR
8ttxsgzpbC0gJ9kUeVKrt9JUVCbCZuESlVvktqbRQ6sVXvxGH9u+RBPaLrIvuoq2KIwBpRxv1N7M
nf2I/YuMV2PVDYeoGCTpHm3EkNNHKpyo/RCBTyhQLzaqP3lS2c5z2ODsZbp9haj611ZHp4szPZPx
6TTTCREZssJYfZ4LrjvHYZrb0td6dbbZuGZs3NidQXqESroRYkpVIfqKnkiQ+lWpz3wuJc0sN67y
ZDRuIgur6VjOFccru7GwhVpC2JvLD7uQEGvZVDwyTKEzG5OY3YjCQNHdtrUaKeauKmIc5bfOCJt4
RiPTULwMB+nY7dEzMm6mNk+zw4j+JbD0zEKf1w5v7FAyrNqzEkdPPoJJzvvPS1Qgu+DWTSJHB9r+
EpY9iw3V0k+xBa/0TSvLMcSKzhi1+gt3OF2+KYdwgJGG6oOJDOgyZUY50kUrqNVuoKGbJiB2/Ni2
jTbTSQRwWlEGrSoTUZRJSmX10UYbk82AwMii/1CbUEHm1KyjytPRy5C3edik6o2aGuSi8jhOyV+T
CqjRN+qy7u/RvaqK22W2ISiaOea7rhJrEjiNVB1rJLgCrCVu59JSop09Wkp4B0s3jD9bWRym/d2Q
5JXdeui0l93ssi/06VDFchfYP7ImDNpPuOimsbpZAKtMVA4BESAqCvfciT61gx4j8q+31djf5LAS
zMOQWqkW+vYEd0J9aGbELpqNnHdW+VTa9tRKW0QpCBJU0RQ9+zaPo0ohSspRhokXSZE/51Yv90dL
zsvpIDVaF9xJQdQ969Oo6z/nzrCya2fh6RHM5Ym+EXFWiNORbHBinB4TASoeqWQHll/PEkXWIm0P
bV4i6GXVstAIGK6cDefjgU4XhSkOBlLvNbwkkcEG9sPs+OgcRXvgJe0e8ny5QS1ifl4W7Rom9fQY
FPNTRTYunOBEc2Bdj0LUbhi6EbeEKi1tKnLm5E/RsLiI+LS3do+EU5kH9lYytasOyWLp/kkUX4bG
LAxILIVsErg1gLTH+rTO1IW7GTa/0U1KlEDLaqIljXRD/YUaAsaggMcNt4K1DMU1H3M/qZM23Zol
vNrL+cBZ2ko+SUkKDLBpAmtd072UUJNie0yCP9GMtk3SK+oBaeZrnLez1EqA0Q0Y29R4LIqBIjF4
nbP2S7t0Wd78ieQU3d6uzavMmxRhDTNakpAkzfrCb0sH0unl+a2vOvQcUY+lQMBzFvewVcvADJDS
Kq0u+FPzqg0uktBFumuwlJiQbo9GwFlx2gVu13QL99Ng7g7oNcnz18uf4nR7k3UxOuVgvBg1uqq0
ZE/nPxlmHdhaJBKfCN0nbVdNYZP3bpHZWoNEmcF5v4Hhhoz55YHX+9x0qHeajiVEBnil149X1cJZ
VWtd32u0YJNNEE1zt7PVXnkuCJHRrkTJdgN5fqAsHRuxtr88/GnCJ/Y6rD3uKRaei7Rb107Wkhqa
vW7Elj+DqNlnmlrfhCpCW0FBonTlSb8xFoUdmiWijgPFUizFqz2Wqd2iJVxTfXJs5zYk09pMQLUe
KxNdj/dOCzSl2E5saEqVziqJznp5GGdDEJBwlqNViDbtMSwlipCy1lVXmI+n785LvOCUpR5K0Yr3
50Wi89W8ZjUGFV6E4a5NsJdLmtRxI71o8CPoA1ezC9ncAKDWrsSFN0YFyCB6pgJlRM/4dDVDbGVa
KhuSnxm4X5ZIzB5Mc+5RppLVD7AtwdxIAzztywu76hMwWcwK0JRQAD1TgaZVcDqsXVjkIqoT70oL
Y2hoTcNIYg9yU9gXIZniyKGEaYyylD3SXRlilG47yxb0d7lJwu7KxznbUpRGdIjJKoUKoeGy2lJh
PwRhZZJV9SjKjagRAYP8PPSCoT7XcffeJSdQcQVEbhU3SSpCqyCRNJGCdFhbg1DC/wp7qxxTA5sG
HW4h+RYzmvZXb8b235zU/0rPOI1NLDnz4gJKVOJAoii6GlYfahpcddDuEFySPySaOj7LBYrWbt8j
/Ubtxrw24mlMfhmR7gL1J05B2vNrLIKcKhLatmO3C0fFU3GteSikBBlEtUMmqQ++qnpSPOddiM8X
Od3T5S22johkGBS9eJ0oyRGc1ndQ+p/Yb5kBuqcll840UygXxWX7MdORpx2LVvFHBLFxhUinK893
JfQr5o1BGMcsJTfKXeBBTjc3PSDMLodp2A09PjKx3S0bZ8qdn80yTIc5xgdmGTuhRl6hBzT0495M
TXOXgtOmp4m8sdoPw7YP1Kq9ckqc7XO2kcbCwD0TpTjIsCehs0SfyUy6Zt5JKP+56KZVO6ldvg/5
cC1ynq0+I+nUOOgvAQUidp6OZMR13pftMu+yuBEy0ap8s0Rtd0gTQ/rWSVF7O6H05yaBKhXvDdoM
DYdTlOYZ/AUk//p8KPWwaPTFmXckZSR6xtCBCcnC7w5r++vyHlPemCazo5UluDNUJ1eBQ5faSYCX
lB1QHHDDGRrcMtp6u4K236HOzNYtsSN1VbsO7ydnVna4gpuuLTfyh2qZTX/J6i96riITKqPD7eCn
eJenafQbBvy1qHP6UUm5BcVFFr5+fF7KiauI22HHzUB2ssUFETOwTJp0tMJRtSUAhEH6YFVW+5wP
COIbLq6k8pWnsh6e0IoPL6Q3cZzK0CVPN0Q62tOQWcYCydkaDoVUFU9GPXxPlWjYUUHI3DYanZtC
iq/Jbp8ecEK3iIGZM46L/MLhejqwkbdTak6R7OOCVPzKpHTMt5HVyPCzNauSN7VuDp9j2kWfLu+N
03ArxhW3KpgYyEnREl4frIqa4hPazPB3Y1vdUXRHi7Gc1F2GmpwLICo7/B+MB16GF5sbFm/56Tyr
WZso9lBKNwK6/Iilj3dSQhenWZIfkTLJV8LrW9NjPyG1odD6ggl7OpykVU0G0kz20Q12Hgqj4erW
IbtO77asKLvB4bxySL85IuVa5LRIU2jun45YdpoTw5iS/VGHBiU7tbqbKRt6AMywypr0a1JNp8Hy
Pw8QR1YFXjryHWf00ExHnWNCm9FHRRh33mgenkf+ZjuYs31FFeqtoaDAqwyGkwYl+NOpwZ0hfUbl
3YfzEnktjrm032GIeth3BdK7DoH/zIvoCNvQERTbdWUYeE8463as+AmKt7ctJhq3Zt1Um4Jq3fPl
PXk+L1EI5tUjr+UgXPd98tE0lzExZF8dHMtD6B03LSOoP6VtfU3P5Pw1x2IC7iS3fcym+eV0CTvH
wDYRbKqfmm1F47/HOCdMbDcaufJD7Sk94kvqv39+XKvFk+MRUbs4HbQ3o1Ee7E727TK2nE0X6OXH
SQfTcyAvylvv8mjnIdQEWQL4XzSFEKMT6darCwKy4OkQITjux5bU1w+oDqJ4jOyPnYCvaVqt3maR
iqIEVVAEprH7mbS/SR//NYd8Y5UJp1Q0mS+AYmOVQBipirDK0IMEX6SW9lw+YZmUVX7N97pVYpn4
MSTZuy5GYsOa4qZHsAGcQStzdXRYS5arxsigtWnFnigBHELaDkfsHVEU1WZji2Z18+5XUpDfyB5s
LraieXq62CxuD+Zr0nxMC78Ocjb6yixojXhb/wcA/641FYkS25d+CTeC05GkNp56TSo1X9ZIxlVw
LgfuTeSIWbrsBgm3ZU2qjO3lvfTGm4myPAkLQiuKmOTpoDH4gcRYWtRO4znadibKX329pPs2q40r
2/Y8biMLBcQRjQQamrwrq6E0qrmSOSt+nOeqiw04esFWPN4GeF49oxmdXhnvjamxQzWKbnB4BCb5
dLwcRx9pTBhPLUNti+Pe9KhH+a+0nrr95UUUP+mfCt/LxhQXWXrAZFSwAcQnefVC0jsa0xRFdb9y
4u6r3Bc5DmBZkVw52c+HATBF6Y5OGkBRSgOnwzhLm08Nxj1+K0c61nglJSZXLVXty+XpnL/cYDzZ
gC/RDFmE1ZaPxrTvIpD0vt0aBUVzI/0CcL+4jeMp8qtO/1RPBSzKy4OeBzWKOcB4sJYTdaO11okN
x11qE13xcS5nIxL9/IUC9C85QsZmCAbg0YY5+IkQx7488vm+FPggw8A1mawUg7TTZV1sqcvKboHY
o0PwL2rtj01X4lYa1G9ohpnb949GTZSuqAl3hPB9OlrBZUWB1q7ApizwdY2tPvQ6XJBcLcusGwSY
rfadI4q6vm7SWhfoeJqx2umIgVQHZR4uHT05J3IHR/ndq9bNZEK5ovc9XlnN9VvHaCih6LxzFANh
+K4aCYWSD04pO53XS4N8qElEd5h24XaUZzZKue9bzJfBSK9B+6PZw83rdGoG9+My6his6tVop1aO
vE2RL4MOBX9Yrkrzyot+WsgQNW0mx2FgofRCOrPuWtgxFE+UKDpK2Z2BfEWF2JaTAUGe+zw5Ml4L
B74JDmprGl/5Xf3OkCbGV0gM2T8Wt4m1sl2bkq+hf9J5XZhhNTWYiT/TVEYfCVeQy0t79hzBffD0
BOAEEAgZ6enSTs4QALrQKm9szfnbkGQV/hp13yY3Zlylj+8fDLYKpyxlNwOBndPBNGBymoLvgRdV
RXIM7BT+YElbFhuR6v3zosYp6h8GcD1+OR0KRZxer029wvk6gnIE3n6ACBfgzrcpMYj5690TIzvg
5eOCJEZbpWppjyNoMfDuhfTxfa5m9ue0RrsUT179w+Wh1lGbSg7FBRA7sih5IIF2OrHEQvCtDqzO
y4OuuzFb88B9Bu9GciqUZbXErSosay+PqaxjJ4OCydc4AklFODVWg8Y2tuhSVraeVTlYJxtsk01k
ola7jHSWg1RRjpbaBz6wOzlwqQ/OXm84kt8aU+HSf5M/4Hfd+EM3FR8yiOYQa8vomsjOGyuDuI6g
lJMGgMxbPYTJSTvI4sAJUGcu/AKrhcytdTQFQ6qFe9yQYr+pdKzQLi/O2bD8OB4DRQ7KXvT9Vsdo
l+ihBlgFJZUBCtZAQ32jN4bmAhtbDnLXUPdQuispwtlbK8YUSEeeCyWvdToXhJM0RSkWUPqcpX9i
/AP9Fubxoazk9r1bWwxFqwCdFMZCMeZ0v2lJX0bGjOXFqBvSJsszzU0G3M+BWadXMmNxJr7Or5Db
InWkgmxAU8QvTeQOr/OrZamX2kSTptUl/T6xcJKWMal87wskRkGIiWNSYNLXdYVImztV7a3Rs7R6
uJnUtPb7NnWwDYpqN0rl4K6V6ms3x7c2CYh+XiKTlAvtjdOpaUbXazU4c0+tVW2LozdOfwCHniLU
MDYoDpl+1vfFe2OgiOoC2afB1ORKtcp44iCdFCXpJ69PYFTrXZndEJXwxFExanr3S0CJkSYd9C3g
Z+vSv4puFkREysqjOmu/IBhgfJtoBWILVdx9LHV52gVckX9cHvWN1+AFkgn2jVIffNjTVVUjOULI
GzJpbAx/tL5UbnGkx89a0+cr5a+3RxJUYItAf9bo1vOCEruh8cLFcrhfTInQ4rTONqehfyWerDNk
3gIm9c9QqxfOCiIpgHI/eradVpDkcfHZDBVMczOFC4dtbvQoDWHiSk05Xsl7zuO8GNtAxw4RQko4
61jW4Cdr4Tk6wmsSQtxkygcHmbhH3LkmAM55OuCUFbfGc2kKZyDTnp1HnCCnB7lt2iNVmuQwO0G1
Tcu8pStd0Y3nWi1fcxp9I1DQeOf4gwHKBXoNlQ24yDo6FU9P6bo/CnaBHwfVsq/ECbHOq2hEGZmb
GLc9jRAoXulX0Wgxs5QSEo+8Haz0puIW5eOmrN3aQ6R5yjQrV8oeZ0kna0872BQ6FJTR1n1u4F0V
0RWPorbWVb/t6K5rvY6kOy2+rY3nqU/8CKGnQD7IqqnYXX6X3ohQDM9NWtCJNWMt2NPrS9oHMaC6
2pyyO6VWBnmH+eZ0Z5Xo4mzsMusfOqMz9LvL4765zLCogXGI1t06Mi4YdE2DzJbLwIpsuV3bx7az
VFTPs2Y7pPa1xsQbexwdPoHPESKy9O7E5nr1XIcWdOViKoNX1XWGLjTm1b+puhofYWZgQDJkje7P
4IF/Dck4bCsUfFF+kPX6dzkrCJbJUdVB80A2zBvkKS43YLXxvbYn+/vlhTkPOWwG7o6UwWjjUFI9
/ZxtOeTUxYfBUwfuqtWSVopnNEqpuJBmtOBKan7+GERCQR+TopRBl351QPGyaWYF3s7DJGfYAKFZ
vsEVIcoEeDwNgaS8O6CKV4ouMfVbVHzl1XhKBdNswOHVQ4tPbdyY9Kr61vaJAzaMJ1S+fzghUkC0
oBMPvn4VVDudxn4vJ72H13e6W8h1v8ghkO9ADZNrThrn0cnmIiWktwQrhFh6+uAA8802EtMzEpN9
+1sddA3UsjV+ubw9VpAK3lHuGbqAu8lAGajsr7KlVh+b0YyX2Rs4rrat1UVflUZOsPAhSf5Ta60l
3SlaidbIrIby73DJpieWl4b85Q9ytk9Jp+Bsi8WlFA/W4XS6GdmAVpIX+KihRNscxNUexyYE7Lhw
epeHOtukcFxRO+K+SklcYBtOhwIUrJUGMchP5mQ4THbRP8d6Y+01pUm2ySLHV3bNWUgmf8Jmmy8s
MhyfVQLFdSrrijlR/SmQywc1Ds1nWUu1P6EOHwXzwgTnhAKW03wT9lhb7ttYunapOcsGxOhCf4+W
lGNw/zqdso5Ym5alg+qHRVR/K2hnYr/X9V/ltitnN52ScNv2sgldQ62v7LDzB0vxj+37wrmj2rm6
T1nR2OuBOas+zRXBbkKt3jM0XKzDfNadK4/2rcGYo7imUoRAju10nkYlVyNBWfURTZeO6Ywp4rbO
Wsv4WoaBbF85dM4OO1bVoL6KkgRThJFyOlqlWZmhL5XqD5NUYHzWohAn53/yGUVqAzrfPhuVfnt5
876xmRgJQwTRQ2X3rmY4aY4EP7XTfApP8VZXZ9QMahsVRUWrPmjV2PhymGZ3AxS2TSar5e/Lw58v
MPOlPiEAg8DbXrQJXh17ET3xMMEU18elddzPcj3tJMDZPnWf9koGe/6aChwOrwwXU6Hou1rdQu81
6BKq5jtk6JsorpLvZmNJt+lUB3dR3ppXxntjasR1UlZByDYpnJ8+zaieMdcDM+2bJQ3pujELT4/w
wMlpPlx5iG8NRTEJujdxAUTNaihcJztMBlrdr6Fk3qQUIA/cDdr9MEezf/mBna2iuAODnCAPF/hS
W3yUVw+sKxruHJD5/HgE1YwqBFqDZmEXj0pbPgUJtmKXxzubGuMJNj24acSOOL5W41lq3FlLp/iU
FoJPslBHACCPSKneNFpw5ZGdhTUGYxOiKEpBns7NKrJKKJqWbZIo/qwW84esHmYSPjqahTrhrC2l
3SfuDrSsy2VxL0/z7NUniHKAwEpHs4cZr0bOe6kB+M80gUFWt9XgyEeztIwdAcH0TKedt50BefTy
oOeHNfqpFJI1mowkPJyVq8VFQNVaCuarpE34qKhS4+oxyq64iMQoT0qyV+b40A84Kvq9XOLBU9jX
jpI3HjD3C26pnNPUl9c5kFyM2IaZyHpJeWR4tTwMoAHQHcii4FpPTrzhJ3cnpou1GtcJlERRGFZO
p1v1kho0UDt8FfPbu3Gaw+OSQHa6vKpvPEpyOd4NUZ0E8bTasdLkFLbZEtLqMtL9KA6wRgBt6Uty
rB9DM9eP8B2utcTfWsWXFgswWuQf1sHG7C18P22e5MSTxrOhyG5AcmBfOEN6uTy/NyIAr70ws6BX
TO9WrPKrCGAHuewgJsmmAbq+rSVNchUrabdxVce3mL1eaxK/tZ4AYMjLAI2anMWn42kBhAyolIrf
lKn6gFUDdfMCbQ8ApI6rBeW06c00uRLm3lxP+nJcB3g34GeeDpqrs5nUwMj90Ua9te5SJDxUyfFk
eF5XhnpjPbnNqwRVUjninPgor9YTaO+kolOm+kYmzeWmykgzNuBYnG+QEvVtaFjNlYrmGyvKiAwn
ZNJpC6zO/NzEC7QOyDPGEJ/0sEkWQMCqtYNq19yqc/TXTDq0v7xr3lhQrgWUomkFclCtm1eRVS9m
z1Mmjmehaw564o+WHW3MJG93l4d6I4ozLypflGJILdYgv0qedDV1AtnH47zxU60qt8UUllutyrjS
Vfnit/aCQE4wXmvvvBFg4AOIEwS4COn56lHqDaIfcZ/LvlLNLWKRS30bOlixX57fWxuGGzF3LRQ7
BT7kdMM4vd2ZWgqeKalCQD81tklJP+QPKvbaG1XqrtXf3np0uB+SAZNZMKnVrFLgy2E/E1tCsWfM
GXxBoAf5HhjAr8sze3Mk2kggJjiTyGVOZ5ZPpWqOSD/4laIPzXdcc3vzaWrnaNk6qSZdSbfP15E7
GycPZ49obK6xisvSqFrqEKMrLni+hFmsF3Ob2iEJkd3IGX2z985OaDJQvDMF45uq++nsOpreaB4U
Ot6+soG7Im34SF1wvrWD6PnyUOdvOB5pXJJADImGzLpiipJNV5c44/p2GARGveHoScMfk6kv+dZA
jDD3KKmCJ7SGOFUOl8deKVCIMh3nK3BM4P0U7WhonM6TGzacThRbwYDqVnFf6UHU/DRHK8vaTRhb
Tb1DGCEJfaODX3pvNmqa5u6EBPPwsbIhNO/V0TKuFRLfeNhcGenBCaiFzEXg9EOhkFspUzAYfpiC
9ecEsdWbIlJtH6ps7VrcQ65kdOdR6CXA0oMjpwOXs3prsngZKWoVDm2cMvX7eYi/BhjOH6hcyV5S
S+1drgXBZgyG8kp4P58q8CbyWKG+SANiTX8D5UWEB8npS9RnP9S4R+BuYWNivlGsYfEQpXayKyH3
Jak5Ta142Brdeq4h4qVaHSmR1Wl50U9gLKNKxuM9NDoXySt01PO++r4M2nTMC3ijsVGYt/IEELge
KkTylmn8qFv1hHv8ol55Cd5aB0EBFFc+ru5r3ZEBRrYWmyWJmF5GR0Ntey+dm+IYleVyXxn2lbLM
efDi4i4umCa2I+Tyq7yPh2lXCrRGX0ujot3kbQkTuY1MoazlhNcQEivTKvGWAaYhKGP4w90d7fLT
Db0oOALpIQcqukYNJgvVtDHbXn2euv/F2XktyYlsa/iJiMCbW8p2VautTEs3hNTSAAmJSUwCT38+
tG+mqydUoXMxMzu0J4YCksy11u9w7vK7sd96S4GqW5byh5GZL5hKBBs5AfZ5tV9fef/vDz5+AV0L
WzcIN7Xh2x8jC0iKg6VswAAMVss+msnPTIksv/JRvX+lXIclxtHwP0fVt9cxO3scy4zhD/aC2Udp
BvnZL/Etk7DtYpIBf/x5K/uP2wI9Z8hNQQ+f/dK7tSv8Ks1c6JfFxDPG6sC7C7PafPjzVf5j4XA3
HAtrR73qRt/eVBP2abMwsNvXpXA/9lNWyjgqtD4PVTvYf92dAGqss5Y1RxrB5MWbmttipglOGJ91
WfY9MyLvO1KddLnJx8Hodo3XT8YhVxg8XHl1/3GXoLBsh0x61irw4vPoraAHlbTXjmgZzl7mKrJY
u6HddLNhfvrzE/2PZfIb8aXX4Rb5Rt4+0dBiTDC5IyfQnMlTxs61FQ7GAdTChDwERXaFpvuf16OO
hvmAKQgg/tvrdaE/hQND6L1fLMmxFGF5Chhv34Rt4W7tWbu7/8f90bZTBXLG0/y8vR4VrfJVP7t7
hyS2XWRDM62LJNgUax82J35/5UR5v9lQRfBxU7yg7cAm52KJOsWcOWEbMmBSS6D2TdUHz0Y+tfAF
EqIKzLALrBhqhEsMctMN2TYou+iwzOCUZoX1Oezba1vOu/XET4ICzobLqmJ4cFErLlAllQcleV/R
/QHy2vOummAQlMFcbP/ycXOp9a5XUir8sMsZVCbUksNBcffAgs0diTfTIVumbNcLSP4jAuEry+nd
tsP1mDiv40qSFJDwvX29Xp4kOKk57r63FUK8TgLCxsts9ddGlO8uBCmJ3YDHB8BGCXTR5U6h0a1Z
WfXBQY7xzKv0TpDrsytKxPdXoR4ARl0/e9I8LutsrDpsOMmdd7Bqw5G7vBC2nRJNWU5deGV3e7co
AjYrWmM+ClhBnPlvn9zilG4/1X14SBDlvAKK+MekmvF0Kkz91/RPrgX+B9a/0nWwRH97rTKwMIl0
2vCQFy6Yh6n6LZ4+zm3i9OfSNJK7Py/C90+RxpKqAmAd3IUh7NvLjQUJeb5qwoPrz9POcZblnLSu
caVN/w0D/ruQAx9c6fi/xWKw1i5f1ugHsEnrvt5qQ1t+DIZVVuoGge6A87Ro7HSMx8EL9Ae+Fh6p
jR4hOQC1Zc4JTj3m5n1U2BE7exeUsVZV2W/KAmAfH9EOV1sLBvm3dvDkL/wt1bNulvAe8yjnwUsK
t6RkLOdPsDCJKS98+1lPQ2/G6VCF1mYNOsR2U6Teq5j6ZtigVjU/TKE5fc+0jW1hy8z23AsGbNuA
zOMslsqOlhODJXalwm16m/j5OSEnPVDmY6pt1AaRjfLwzqzHfrxNmsCZdnVZ+D8jp0Mea2du9jFR
pf4u7SUDXQ+YWNymnYtLD1tC2x8Tr0/v6m7U/X6QgUEWvNfmyxbuk6xR+qWyjdPCFAE5C3ZqPYSq
6X7qoZbVYWAwQwZQYuH35E2L/umkCAG36cTXCKfNyfWwmZVXkE2vyqwot6UrJtkQ2qoRwwt/8rri
aHkCL624D1OVVFs7KgZ5X3Vlmu1SlXrJL8edBrGjEMCMMTdzR970mAeHG7JOW6tb4+NUy8NzcSKO
KQ/zdi8dHckoNkOwUmMfdZmYbuqqn6Zfsmm9lmkY1rE7Sw3z/GVMAqdY4iCMVHTojBGt059X/FqK
vFmKzBz4xqBEEM4DM/fiAwNqWKwmG9Ndnor6IBq330qIBmWcpe6yH2h747RecmScVb1TfZhcuf7l
qU6BTUHGB8FmwlT+sokel66eUcuKXeLjVt0H3fdkxDfED412H9h1//HK7V5eDxoeexaHzKrdBhW7
uF/PTrJywQXrlDqySfY6sqXaL5OyMdmsUEJtl0zm+sa1G9u7Cbo27Hc4TNnniXTq6BBMnu0dAlfk
CyEhrZngtamwO5ati9cPISph8a3usiCLIUSRvFsTXJ08QxhA7uNgmNnezVNqnoACnTbG/Ym/G3wF
jxLu7filTwOr3tmttvutHxR08p5TTIRgd36PjZXUVnIvx7rutthNVkWsg5TKBFShUl87yCsBBgNG
BoSIeOxjYyM8vy/gQt9aZAPVMYdg8MMc89HdqVaI6i7CncA56N7MrKMt7OIfyxWFh0l4S8sTs1+I
6EEHdvPUCZIVeFPS31g4zX0QVpePHwLPWHZat33+rDGdMs/81in/UXjAKZ9TYaTLbb+Q0HRInDbA
qF3j7RtuqgK5LCp4yMuT1XX6IZ8wMj3MRlSXqKIn50NUW3P+01mi6kCPnQzbAlAkcnceIJURCwy3
GCP4HuK/2LeEUvO2yJW0X9o+bafmiJl61hxJhVpyPC9FakHuwYerj3PtL97Jplc0tqOK2vTBmYU5
PWONZ/3sKbOsMz23lWLk0kQpn6ddyh3BVE66cZUfji9/Xom0UhefHsAFsNDKzsRYlsH7Rb3XZblm
CBPWJ/yArLbbtHwdwR7xKx98ZtQ13hcen73a4xPhfyynZPonStkWHoht5FAvaoilcadsiEg945bh
uARV/sMMq+wurTnCd3J0sYRzLLtxdzkfROrEysacGqfwiTArDJft6p41rgUukyampc28WD3vy6zr
h9FIdfMILdcgzDOUCZkEpvZyAi0qR5k4aOEPdjuqwCrifjYx79iYWQXpr0YVWXwwpMjzHeEX4Ygj
Ke5v4Rd3Jnb5q28sofdiq7L+EXaZg38cLlHEh+ZpmWKOZzrYqbEf2OUdEV9j+Cufk6hhI/I7Md/1
fllbp3nAfZ0oMVvso6yMMB8C73fyTQCNrPsG1EbIZNkkGJVlTdSfxJKR8sp+5s3wYZK2zbf5MtZL
bGUiJdOb0dida9dRh99fVSVffV+Ofly55tze5ENQz3uR8nV/SMq0gSPFYuw3Se6IU9IpY+DklF43
P2LbFQ2xbU5LsPdyBAeFx3ToUWldHaEXT8UG6tVg3swVHlxng5L70fBkFhZxqCbdcUjaajY2mQp6
8akgffxlUTIZcP5UfH1Yohhtpray7KW5NZ3cmLdJ2RQ449ehZ2wAGrLa33Q2p1xcwckJV5+tWS5w
DMZm1LGf1bl5b1ZYFb0GpOItRzE7NaEsmRqICYK0IMpHShbv89RWXfExM61la1SWCE+eCNNXVZbW
UzOkI6ETQ2HO2xabxpee7yc9EnDNSxYQdVtjm3iLfXBMIYJY+zVKcWyRnJekc3IPR9gh33J0Ou0h
77Cf+17laJXuO5xC5u9N1Dm8JsueyrupyMo8RuswfUyHMBAb2+z1FvYpOGk/ltUxrXE62s66SVnH
SZ55qI0xebLjEhfY8hO5LMk312h65z7vrYUXLrSZ7f2ukUdPG7P9MVjIHLjtsAtjjtOMdf4xcTop
bMItEWzdRIrVP8Qq7x3VbpnHFHK3uLqaP2LY6P1y+T+NMnYXCJKxg6VnSQCLKPruUKUcc8e0tbLE
382u6lwyb5tFfA8W4JQvOklcg7Lcx6rgnIWGcE/ZkoXBvrIK51YZQQc/o4Eq+SGL2sA5L4khrW3Z
i2YEJcY7M86WcCKopB7s8id41hid+W95lKmJMzQ7M2iDw+DPKQ6BaZ5Nzm5MjXzZ1KiAotgpuq75
NlpYc+26zrdfzYTp/OvYNHm3zeTSp4/G4KjPrtUiZ6j8iRTyWdtuvYmaLD8Pw1TMHxTCm4mBEKfL
ruyJJ2fGYFD2jSPVczy0UTQQgoJx595cWe/Txtcye0F/VNYfhJbDp7bClPofqi+HJBSEa80JvzJt
xZMwrZ+pmYlrKviL7FWkf8BEK5bKNI+eD7T4bVXv0kUUE0jtKbS6FNmaUw/lDYZZBJjhjF1Q6tXY
lpdVHX5yK6+Vu1YGTfAQurND9Tox3b81qjQ313Lcctu4hpKSPNEYCIQsaWo7OMtVkshadDLWl67o
xcmtG8t7rtzC/RJ6vdXHVo6l443fDPIaoem3idC/SzhMZlFKM35dGeorfvT29qIedl6SOuNJRzij
7cvKND8MPt1f06vqXsxmEe16dxAEIaRTksFo7b6qmYTM7YxP6MkI568u2MUviEdlG89yHj+5w/gz
TLR9TV337sjjp8K+sldx8CrYueivXKA7FRBkctL+PDc6nppO1HEqGlDNeCpygaV/Lsy7wNRTvYeY
5v2tdwYPC5/sFSIF1KOLXevDfwHB7pCBqiW+eerBrT4B0vS7FrotBpaCzXIiN+BvKVGwulf6B2wI
h9Lz3TBQuIM9Gi3RKkYxleWBsNN5iYsApJboAa+zrE0/KMN4vlZeXFYXXHZNxLIB3hCLXbIH0xnK
STY13qmgW6keQ7VgQr9hTqZeHQI+/TtPjUuCURIUlJ0xKDkdmkxymLqT4S0P0YR5XBwWevnHm+fF
23R1NfaEBnk4px4WI+l+aN2NhY57rc0AcwKLbL4oaO2tHIdhLK4M/n//3n+v8pX1yvtmEs/8H1a+
/fbF2aLAD9Zp+nNFtel8wLIzwV1zFKDP1O158tAUePTEYBUEbiXl4r82Wg/6lgF5dhcZCzUlRsnt
Z1zqsgIT4THbD4jZzJM5RaVxIKW7q+M6k7M+N045fhM2TqC7fDaIaJoLp7oyafitC/z3/TDAhPgO
iBQw7CLO92KKwgfQN6FR+Sd4JMKE3dHU9TYcaZbOQeOI8A56Mua1Y5qHJ8NmqDPHaraDZWMNQZHY
sTOoKHgsxm6RcdGVJQHSwg8FZFEPJ7lJD7m9oSIv73z+V3OnSjCwK4OgtVd6cwurWAGWwv9G6swz
3r6SoUxxnHWm8JR2ob5pKPDumfNHt6qdgl+D0saGf6G6NhJ6f1WGvMyciT+FEoyr6durRs7QJvbA
eLkpA+EdFOEK+ljrYAwf0nIus49F5PThbWjhwXytZl/v6O0d88a4KLdBq2xe8qgq8HGmXI08d4UZ
3YY6xAK4R5uTPuaAwQ9o6HUTi9Zxu9jClt6+zwqcIPduusbVFgqL2iMvL7+bhRhJoJxb5ZWHSdrl
y5TaaCAc0UC8p1+r/um4Rwcv06SJrsj6Llt+RmmYa4CLIrX7zXJ++wDTrssG26yMU+AP+znK0+/a
6+dfbE7eA2d7uputbLjHRtL7NXtLcmVQ+VtN8vYZ4moC6Yfuhw0K14a3l7dH4nexui7O4+K01jaL
Un1b9q3P3IlSSm6nvMCGenIyt30OGMe2VDJe94DHuUeOU0OG/Fcn9ep0ZwcU7MlmXGQif4RyyD/M
QRLW+2Khhd7UUx10U5zBfTN2JSe3mmN3II3mQUeZd4sHozvFk0saAWKOhjSCuMoa96frGS6d9TTj
JZP2lt/vcDfP0jOIWGSfh9nWYTx3RWN8bXpaf3HjOtonKY1d2MxizyJDGp1I0pmHP+/n72iEvLXV
d8IB2AHo5h9vH1ulF9gZninO2k8Jp3KiuT9Z3aLvmNDXB+Ya4hyBvcemlf5sptA6oanpv//5R1yu
nJVox1AC408UFbCjLn5DVDd5mvjDeK4USNNNmXC4xXzjFpki48iU1nGETwKWpbSzN7zazM9uXpvl
/q9/BvA3cjU4Y4huL1fQtCzaCksSgYpgVs5O+wG5ejjJTxvPzqRFaFze77y0MD6MkyzjeSzrK4v4
95jo34uYJwGJ1GSMBBQFp/LiSagoY7iYZ+2ZFIo0PKwOBaSUjyF2nktP0FKcJ8S73dIyqh9u24c2
FvxufVf006CWGNdqjCDKFGuGZuyNbj+ofFRbZbV+Qf6gac8EGI7mIPbobbvbejGr6XvCO45Oo67D
c+UmmP8YQdmcuihVeOOHqm38vUf2xiEhBODvjPa4T5iccKC4UY5gcKCLUYUGaVxSXMbPRui/TmZo
jFuRFV+ytid77s8v9x0Mtl6LeQhsAt4vBLqLawnRhyUpM/V51MbrhO7KjZNSEoIztnN+aAamvHGu
nKDeq6qXn3SSZdsll8NXJozjDZy7q9/e5cyQjd4kx4Gl/1vlf2mUMDOg1WoW6mwQyJxv+n5MYzyH
235jeoxkN3aXL9ekoL95sm9XGLgHDwH94bp5XNZvbCe+ObX9cMZTLqTL88rGOY613Y1HXfQYW7p1
K8f83JlGajzPaOaa+5a4iW0xl335smQM3F4iBjf3eRbhx1xFpTrTqdoBo15lDT/xbdfTPvCXMjkI
cIg+Xvw0ICKxKIT/dSRwhDPLqXLt3aEwKfQjnhkcuvTp/Yvh1rkh9mSb2vVmHNmqGUS5U3iH60yb
7q6siMuugecPmQt2z2qaRm91sSIanRguyYf1GcvD/m7OPDOFZNI15dECAQ0x4yqsdKu8rl1IJeqb
V8QVU7i3hCATLOxYpCccpc1tjoo5x7vKzz6XTVrPx2mxDLFtZtu5Gb1kuEr9XkuRi3eI5oPmM1oR
LLbMt3t2X0EwyHStzkHACr7vak72D3nGtNuy8L89k/Pi3ZmL8pKDYZdedm+MLqlmg+MXmJeTmRN8
ufIo1yte/CKQ3NWpk894tUl/+4tsZc5hAduCrdNpzpM/QtEcJufBsur7oQ2zB62j5IHOz75RnteK
2MRajEzoyJ2+pApO5pUS8j8+LdwFEIpAV10ZghevdspkQpVeOueOwTjzq8XXcWBVy8Ft4RMsJjD3
lSu+O0hpJFZarg9rbyU7XxLU62EsrcQw+7Ojx1RtdBNUa9SozM0tL1MSaKxcbXdPluBf2oU1Y2Pi
v8OV01OUjnfljbx/ANw+P8LnpdCoXf4aHbhJaja+Ontd4Oc35QKctzVTd/R/BKnOm21HyIdxc2UZ
XNTQKwRCIYvceJ0XENV7UUPP5pgNiSd8wk1czxKbmoiqgo5jSEJ6Bz4kfdBGisJFWpzralPZ8zBu
oyEpfxgrQ2MHEEIXlWh+6Eg8K17w7RbjqgV00SW1ZOsL0TYiDkdiqK5mL158Vvx6kG6MN8CN8FJj
I3y7iOeREW/gLv5jF/nyge4vEszaXOzHmch8WGpffjOGhTicROD+0VR1+SSbRr80ri26K5XA+ycJ
YgxDH3EihEe24re/ZZhNr6orN3uq0qCz4tRN/U1WTtY3rbLgOZumYEcVUV4hL1ysGp4ACgQkppTR
K3hwGcBdiZ5zR4/jY0jQ5s9kyOTHxAiX5YeBQqnelqj35ysa9UvG6f+uScAa7Fpcpvjb2zutJGQQ
Jtjm48y7iW6aKZurc+PWVSjjKiltNPmOLPxD0qUSu5ho8svmq8HBsWznSKfEY5c9hgFXPueLknT9
VdCdVsM05F8IwS5+VbO4CQlh3UQE6rLrg3L2NyyOG20L18OBwq1OyeT23jokrpxjBm9HXStY1obl
X3sqxhDYULLNI9daveHeOQARstIXc2I9Vq2V5pi448t/UI2xGC8OqSQPS1/paperUY1Y385d9imB
KSFPFQR6szg5uLlYMXxoT6Ilt+jZrkCsvzHctz8QWgjjJwBW2r7wko6mapUEhdn74PGttWDvNCB2
SgEts4a05MyUZO6qGcNqRtFRVsXWsATWRihc8h/NUEdEUYOSg8vA/XHZMSunrJ7tykm7c6Kn6mbB
jFb/o6BLuHncGkzH4Ztp2e2lSHUSqwGvdQaLVYJl5cZyVf8sJ5n1IN1zk4fbsmmMsN/aqWEdLTl7
ej9ZcyTvk6hqir0RpaKIhyYc58ewVT4NttHj9KNGjtadKFPPONVJ7qnNgHvFR2/scwer7T4ZcCCU
s+jvALFt97Ep7BSMtjSE9h+qbsJLsppb5ikkoDXD0Z5ybMwwqDee+FXlC3MMoG/NCy03Xqlzqi6z
mOVpaKc7COaufEjqah0ZXdmZL/Y2FtOqOKa1wqFmHRleHIiNUcPlcnvrUbd6vCWlTNLDzjOp1KKx
5KZyRWlvi7LI9T5lD8e8X2MNmmYr6mRG8xW4/KLy4teg5AKYoFBYDeYuG76+1m461G771C/Jve6m
7Bgx4yYFq6N5rpLin9CtkqM1JvWV3eY/L8ysizkLnzgaobebjaHdxsb9RD1NkZsdgZMkqecQwfhj
+SDC2XhBcM0fKr+Qxyuv4GLIs940m+tvRwyoEXzUb6+dNSVrYZqzp0YHWbTt2lFETKphdW4QhRQb
v09K52M+WsFmMZv8SePD/aWMhLyysbx/BhDi+DE2BDwGNpfCQQMwUYnaGJ6GgJVORJIdW6Wcb+U4
q4Pptvl3kh6zTdn7xucrj+A37eLtlrG+7mDlN+Oohdbg7TMwc3hjKurKJ73OdBlDOm25lqQzYY00
3CtXriZLUhKwPJkYgkVutTxPk0cN3c+RI7JtbkxC32o8Fv0jFa5OHm02nemfCarNLH7NCNw0KW8J
3s6aPJzs0Kd2VG+mSCfl7dQMWRuHWWHPsd9ME8GIi7LsR1VU6lzrtJbkK/Et7PoRWEaGwp7XVOMJ
lRxQNIyp3EqbrR1gKoldX+YWe+Zw9binWTYE7jRtMXQfKY/qB9+Zl28J+1Dy6NVt6x8maAnVDp7u
EsFpN0V36ILcbTdL7+Mun/mDGbwuPfT/DeFtTXLi6ZV8oj2ODAeGVsJ/SMJU3lYCiPAwy8hbjeEN
e+BR8cD6k+rbLtg2jMGGbTDCDdvIzvbBsIGp2mfoz6J7qJKwl2dNJDHun3gEgPvV3phYGKpVMge3
xI232AdqCp+g+Qd1HGSJ+lIAv9NZdGKZvnq+9L6tTVoILWroHiCHVP5hyEcpAOQUUbEE5aA7hy6s
j6GsDP1Zu7M6FvkkYPz4jjJutabQisNGz9nOFwCUHBbVCOGAOIPOFT+VBv/Dp6W2oWqkc+u230KN
VPlhFZssD9BkDesG0prXZZs5CtJdR13ibKilnKU9troyPwj2QdHuF70oTJzlwCGzBDMf1lQ3Tv9V
+Zaub5EOlnSukNV+IVYKHyot9We7nqcwRk4/EqFd1U20tSXwPFltdrldyjQ6wpyhqd+YEsBiE2UZ
6Dp6o/CUtXkyHzxNoidhuyCXOlzEF3qFEiMwYyWc+CXGnQTLp0DyB1hlpnipnU5Eh2ZpmnkDmgP7
S9VhFyH58LJko8j3wmDEc1VU3szOVJo3oVWNP9pSpsUWw2ScDdi6xvBTRzfh3BJPPQTokjKjBXLo
x0Ae21LYYsPAazxbARljzz0SH1DtmWkMlgEy8ud7FkIpv3c2xcZdMtm1vjG8aPFizzBEcwgGo5fQ
4nQhz7SOvfcR6UI63i6t6ZGFO2X267LMBR+XblA+a1uGXgGsQ04tIUKjJL2pdpuDDLRrfTTgfSzp
3s+z7gZqTtXb+7W0oK6RgflpMhocXA0Lg1HUFwm55iKEeyDvZC11Y+y8jLncZhFF9zi6tSgfSEOc
8SgspJH8JWsaSTfmi2AQCCOovkFS3u5U2LBaEJaU+STnRDsbQ5T4yNQAKb8wuMwfKcvduF3MoDuI
1q8+Dk1WljFm6cEnZvKSYZv0ruye7/dtz4OAS2EOtANT46K5kqHZOUvmeI+stgXu4RDi+ixjny8I
TV+OUX+WzHK8g4CGZmbb4dCc/f0ZhtemtfrQwCeHtnExn/Q7ucBfzPOnajKpIFSZFvcdkACWBW3y
7Iyme/ScmVC7fgkepwhRgtHnxuHPx8h6SLw9RPhqMG1dmc8cYZdzm0moqYysWj6VnrSKdFNhK5qe
FqXm5JNnKT+4cmBedEUc3Fi3IpBiFTA6ROjwdimUkoGZWy7NU0Ds2mONIeSvPqmWI9TsEpsyhtt/
X62xUCioV33j2v1dLL6xQQfUOlX91AVpVR2Naiqw3Atq0rvbug621pCF4d3c6s9VaogDYF4Hs5L2
6YNCnPHw58f9ft3xCfiQHWAu2+vKe3v7TQZnrrGs5kmruvzW9U17yzfhbTTI9rlgak4ORsoHqydj
uFInrv/pyzdN14ezAgsOPf7lkw84QMuprZ8c7GPvxsExt5P2hu8Tw7x4Lj2aP9GLpz/f739c1ELi
CZMSySzGMRc1ChR0qEp+3j/BzLK3sDTDnWgy83Y26+xTPQyrc5vrXrnTdw+Z83ad0xASsY7E3YuP
G8QBihHqu6eiBD2Tssw/hiKsX6OgA3moOcqtM/BEcl8RdH6NLPsfF8fAgkmi6fKYvUsTXYQENRjv
KJ5lIErkup3XHg3obQerGc1jEBF6FAeMOqCIVcG13LmLTnvdaLGpY1vhTAb7uASgCtFrRxIF/+x6
md53hsmbpdZAaFi2m0qNxRGLIufegX12MojKef7bt83hx6xnbfjXOZn7dnWXBIMrKWvjMbRISCXD
bMzm21wo4W6x4pqx0+hHXkBTR9ca/PfbiueskiOMEdhM8Zm5uLLV4rc4N+JpHCCNNrmgEDJ0LYt4
yps9OBB0yD/f6yXZgZ0MqjEWGmhpWWbvjhDtKwrGrnYfi3yBi1uRGcBYyQ+z8ZhSXFmHbvbK/YJ1
kLPvW7cyOMKTLOq/cN4YWJuE7VqS9Wndnga3dMQdwyLqsiSxl2d+ORx/ji+5ZLFRz070cw7kAJ+4
mDG121iJnJ0uHnJFOb/98429+2QhpGD4t84hfst9LvcJwNvWKBGhiiIvnxzo/Ec88JYE0rPrHTG2
SW7HRV1zDHj3AjENIxHJilb/pVVK8vYFLtCsE0aq7lNL9Hx4Jlpa3iathGpdt1Fx1NA4X/98n+9O
PibFwDYrMLgCppfmD5nBZjRM6fw0TIb82LVG/RTkljhkJRX9ny/1/pHyMbBaMGNgnk8F9PbmsOiE
Yquj9LnJGvWl1vZXnYf+uaKxl/GQDMXONxrxt+05lTNyStpTD6kMn+TbiyrQIph0bfKUd056pk8M
N0Rl15SWiXfnt0FwbitKzZilNF4Zfb5/tFzZZ1zOFwnp7VIBvNhTPa1B8s81U5kjEiSYotao0vtE
oY29csCDDHAnb062NbEQcYK7gpHoJC4+/prFTN+WB09UVK16BIbXLdv8UkiNJlC63S8zQF7+cUEH
msHLtyQDR8p+EeNIhbtlvFYPWdz1vYWqwW6Mn2HbFvm+y3P5oMNIJnsHVoEiu13k0F+ZL2WnNiw6
h5B0M+jDuCOqoQP3zZJ22wfemOMfhGjhRmurHjDkjqzh1crDqLwrPFKa6OwK15ru+xVHjXvSm9zj
oLsqhzIQtJ8bmctPrSizEqZd7q9D8jFddulgtq8WtXKxJeZcpZtZdM4Y+2wLd50akH1QzJtQU7JK
/Qo7d5bxPHRN/8HrO+OrgAE83EGy7D5nqjZecOfrXsvFcsQORdLy4HsycTfpmHn9rekM3pM7yeUV
Oi0Nr1SVFRfjHBFXSqxVGee2nQxxOafZB+3YeCRrDBXFqZeifhoSa+hvqqpbvG0NJrEhjgN+VDrX
YxUPvVzMjRuFWu5Mf1rSIwHM5sYI0VB+bifLiA5D2jX/aBEWfBUlospDGZo6e66YFhi/FG6b9QP0
ZrGlUq6nvReJ2jxj9+nfpsIpjZiRbv8Pf0Hspm7Wr5E/amfn9kNexYxrxk+Gnlv7S62a6qQ6TtIT
4iUn3GHjNYjtnFnDV4dDpN6hbEK9zuiuGyEDw3yOG/jI9AL8ub+1B+VBoiVWrPbv5jLF9dU0Zzt6
COnQpn1o1rO6dZmX5J+8Tsh2m9BhTpuO5N/yOE0UoXFG3Hmw8dzaO6q6khbsc0j98VAPwj14xLMM
H9qZec3Gx/Zr/Bx4bZGcsDYa7XG32Em+FBt6vKj5Jm2YHbHXptXnAWFXsZ3TcTiMc5g5z1O9gvOO
XSqICtTYWUzhPTtxZkc0xfhALdM2r+vwxWe85b+2ChbuFjuK/lObupHY9LYIxBmTsKrezr01u7cy
RBd3A0s9/z4QY+zv6zQ3GB+MzjDW27HR4jWlg/uSQgL7JstKqtgwm2oPpSfy7kSehh/ISQiqHakU
SfDC4Ltutgzt5oBE3Ab9VsD6z+IcyVGOtmrwfrL5993j4OnpbjAgQ24hQQIXDGxuQyz9Hjwsrx3r
pRRocB6KfiFQOA5y338KE8b9MJckUy6Fl9iRKpRdhDlEodshFj3mdLuuyNv83lUktu2jnmjZT/U4
uVEfI1HPdMxPnU2B/xng0cbLjMrZT6Mu6zjpoNkcG7LCe76bQk67IOj4RTANHO+DyFT/oio9vK4U
qp9kEVrGRvNqp9tujLpvFYZN+W1FWlp9M81Vg0vB7Puxm4spuCk66ckbE9/bkeO/yl+8oerkz0SF
vcsYYrD9jT0I+7VF5Zkci2aIKrzfaSm2upnhBxDj16obSKKlx0AFn7hHuOqNvykcpfvXpJvH4jT2
bbo8i8ErrWPVzjgs/R9l57Ebt5ZF0S8iwHQZpiQrqUqSS7LkMCFkW2ZOl5lf34vuiVUyVHg9aDx0
A48U68Zz9l6bTpaS7ZpsKoSndzU+A8Yj7gCH3WIPjGmisVhJILtFPGRAd5IEAjz68SFAiGNMrA12
FAfq4ITmQYn7NLqx7bA0+YJ6OntOWughVcM80YIulOadvUz2DBi0Ekmy5XxkUZw08/orDtqEzHoR
4rX0UMsbCwAok8wCJdXjbckBQjx1BEgQGB9SwvMLzSklCj2rrzwz0q3nMWywSIWmlLc9X7UXAQjC
KTsadawthJ9RGPFMRUuL7SREvUlbnQZCZuLN9ZHgptaDa9Fnz7ELxKblT00GH0mrMpSrJUa4Df8C
vdlZeENfM8j7r0tal0+GprX9fnD5ge7CbrYnDAbqAo84qRTK8LZoX+oBueQdxhB74Cwlc92fjdqI
b+ZOVUDQxF0+2QH2qErfKdirVvr8JH9Xo5sqnp1XyquCrXxA4u+KhqCt0L5GarlsuzPDVxkEnJb1
espF/eLIYFcEKGBYCR9FVUpo+6XV8e4uXUSvV5SoIi0ysZ7GxbE/mxRZY083xupeQaxwzfl9qTD6
/6vAceRsRvVMvexq2AJjSJMO4aNZ9iP2frO8c5ymxr5Zov7W8jLZ6lqpBGOkht/yNdUz0aTxPZ57
7aF2Fpy3Hx/h/vFCsHxoIeJ/XPu6lyqI2aAa6Yxm8lnDUnpSqch963OgSX4ikOgD+WiToKGtzRFd
XyDORhp7VOYu4Reh1+qPbqivsWbenypx+q4/1Npb5ep3cao0Dd4mj2bjgUZ8dGpjkdaBakKgnMTc
PgCFznDdVv145Uu8P6nzWIQQFpdssFuX58pFtoXeRqPxMMYuZ6cljres6c5dli/FnWVVjx9/+H/9
lVxGqAODLHp/zUKtOJeG3hoPyNra79OcCk9No96fkIHMfi+gezaNmv/XOg3tc/jemNm5mFI4uigh
VDUClHSI80fRcx/wIreBMVEVwz320Q5X91wrXkdjC1tb61yDu6zT7O15Fj3SGtS46n8ctJxvT+5J
wRgXxeA89GONyQdRIopb0rl9aYi4DfrMTPbtQsHSr3EqfBnHUL9WNfvHKyBqA1XArQz4wiXngm69
nIY+Kx+7KVO8ecwA8o1aadhe1Lg13eml9CJ1tL+WruIOONvFcEV8/36YOWuRajXgq6wC7jou/jKB
UMNRh6yx20fuGcaOft7YwfXRzBszIqa61WX59PFAu1T7M4N4It4Trr8rbeKybGTXdYfubGgenSiO
p0NLVsUhbkCBBBkAIajyom6t31HmJve0FxQFezJnEa1UJW33HintBgBHJvw8YR/diMYsXjVbEuUZ
j2Hd+cLtUD2miRxP9pwU7n++Y2LqWi/PKzWVf7i4BEWWjdhOi+VjAQ6w5rTeu5sp1xxPsdRB2ZhW
PAQsF/Javs77kcJ1Hb8OhR/6sIjE3v5OrlQVPlwHIxnHMRcbV1bFrusdbErLhK/Ds7tu1P1kmMev
RNo1ozcuWTT950WJwoG+6lGZrauV5+1bNLS+8rHSqscFs86PhuciIoxHrKtxpfhYLtXDx6Pl3fAk
5ozyLUuEyX6A5vTigWqbKmi59UeNEIjbZsRuOSamuKH519xgDbmG/333mUHIiRWkum7M6y799nlZ
6LqN1OKcro8qJw96vPPStfn43YwXcWKt+jqL1thjZlcPBKuL+j9+YDjcKC/pNP//8cbFdHRnPRR5
n8uz0iR1fINBQuaf7Lp02j1eMgCrdi0wLH38kS/Xfh7KZ8YWiDOLgu7lDldGZVKkueN8ygBP/Oo6
bs27lv9V3+kqW9DGmgrZbw2Q2fLx4ydfVnFZfulN0KkACE7r4VLiofYSsZpChwIBi/sjJG/itq4W
zdykuju6G7GkyrccAILpw+ee4yuD61LHxXjCtAOaCksY0j/EcW9/bbR6UuI/js5V2Uwvk65gVC0X
IhiNNs++4enpdq4ZKWcy/lIMEln/VPfD4jkcwK/Vrt4dCnkXuga0a0ASoyu71JSRW2i2qBzys1Yk
882Kdttwi0r3IQiko7GmKHq960YhmI622IXOkj0PcgmN/ce/yD/eg9Mnd9AVickB5LJTlSaa0Y+U
18/zoJYHOc/FnSknm3sg4qSfEvLai21O7aNROsorBcoIN664ske8HxbWiiFiIhKbTsvsYta7GR74
NB/EuSfyp/Ktsk8rVPam+iTVzpyD2OzL3jcxvVgeETm9vvn4I7yfENRkMZACGUBcbl5yQXtYnOnU
qNO5M4zinJH4u13s3vX1sKx2uTEqBz7RtZ1lXVr+Po6QxwmClH1OQ+zOeW/9KH/txGSvGENdRP25
7Zbe9aywdGtvzIVyoLKT7j7+Cy/X1fUxfFvOXrQR1inw9mEJSgXZFJp2dtS8jzxwC9Qqijb8nUwq
AXZkDvkfP/ByYf3zQGQkaMUMGjaXGn7CXFsysRFzmcvi7qdhKW+teErmO6Qew4FxnD3TPRcbarg2
M2zJY+fKj/qvP5lVnXPWCjNkXL39k4nA0yqpNup5AQcVbql5DfNd1IPnDstE0w45vcn8Skv+3UDm
M6ME5+tBt8BYdfHMBE1L0WazeiZOIYFb0i3tntJKb/qqM9jGiSpS8ZWKYFj4ZhXGv/7zN1/3EpZ0
ii0ErF88veLCXthhbZyHhZuNh3lLfqlX9mzWgeDZs3uluzKmSoX23PYBVylXPvm7IW2sojnaNi63
SzqTF6OMZkOtzoqunxc6Zl1gJrViHjINxph0wyi5MsQufSIUwFkyyHYgwMdYWxwXt4k2LkEyYfc7
lymMuqBpBoFgvavM8UQPtKt2JNzBwijCuDPw1lkIMon7nZQfCFgMg4r1MBj7vkRhFiVuAkTVHfLc
8AZiFKrBb8y6LY5dO6u1DdNSkA5cq6nwq1RwSavt3vFqvY03uMZhvXiLhZY19zmsocMd2piSeFLX
A2SKyUlEMIn1ztG5ZnefDFPaXWkN/Kn9v1lN+BYc6dfgTw405mX6RDskXUU3yTrn80TJaajOKXgm
E4MIvKqqD7lNxEluH/ukrjbt1I07s7bKl96J56+gVYYdqlH12kutv/fFS60KZU4YtA7XvsnbKRib
+iBimC5nraTYvUuUSLonKPlFr/m5Uyo7PnhNlREug7upO71QdhGrWPKQanV5jYXwbpHH/QGAESUw
J8wVtPf2ZdDbxXKZquWs62WcQw+JwyCZp3nwba0WG0yzo5dmoRF8PCn/9Vh8sy7HaM4871TyuG1s
aCiVdrbBkIiDYkmCs8gBpWrdNPWgnFqkWFucOt2VRtU/JiP7GfoXdjTIxJcY70niCERLqJ4RwGW/
LeksQSwVnZRpJm5z5a+8dAWucxFGPg/keo2C9F2yFUI4d1kG9Rx2i/wWIU7o/Z6DfkmhL48DJBBL
ekS4PwZxX9v6polGGhZamcqDhrr45Eh7Hj5Bj7G+Dnpm6F6jLJbtTZFUA2l16bwZa7oRjz3S7NiH
3ZLYAaSfZp/gjR28KqtLNzDHJLf2sxxW1bs2d4kHVxLT+5VD+z9WeWpVa2MMfxP4rot1VksNHOjD
ZJzr1I02eQYcyjIaWFjSMOo9Jea89BY6vL+VMjb3Hw+nP/LTizmFHvb/H3k9Qq7j7a9jg4lWL2vb
UD8D/U1aqqZuFgI5dZZBHmYk0sZjS4TbbsJJDwtDEeWtyx0uh1An1GMULw7JsKIbxSZWoPDcptDl
7rMMXPWVEfGP7ZdNZi120KOlaXSxOGsR/mk4ntpZzrb6rJchiWNZO/V+ASukDKQjk8crn2b9V/71
adCNU1/AlE8QHDYn7nRvP02W5tWio6fHPpln7efObbT7NLca2k20ylIvC9MluaEaPtzLsu3Ls8EV
uvc06ujxM7bq8opB5uIMxNGDqwbGZGoH3LfQFL99H24SbtzQsj1l0BtkhjF2yRZfzbTWCCybhqbq
sTpUz3pilWMwznjkvFRZCuPKqeTPrfnNh6H0DACGHvnKmmMRfPsirZDuQsB8ekpDc2p6v6zGdvxa
CeSrPs2yDC7hbEt6IElLq90r28Gyg6XUutOMCL47jo7sRIw4FLaPxsZYcYr0lN7VpOZXRqE6r2YS
TUC40Fid7FrOOXiPqCp9K0Sw/evKz3yxq5C2Rto7jMo1/IgS4qUUKBNjoxpVbpyUykZdkLX9eK8a
oRsf3aI2nNqvQ1u7c9l7crDviaMA2lqK4tDmYjJ2H7/Mn/yqN5+Wl1lF4my5FI15o7efVh1c8JF9
ax7hz5nEPpdoc8mCJv5pxd87xVh8TknHjrUghQsmPKPN8iHx83CUbes1md6R5a6lIQDWzoq+4oPG
4dkOkSO2CZJqTimiy45FryJ41oH1IepF9K5SNcwL5YjGr/mmO331gAAWokBWuJ08KWGiro00fS5C
z5QZ7cqkK1ov7qep8TW3NO67yYHDnPfpHJ0AD8kbJ4b3toECGXW+MaC/pevGuPxatP1cbom3n24h
WnId6rKhibaRptXTE76V5LkbkCcHHcy+n4qN2vRUtWaMh6atnJ9OQoTsTVHI4VcR0pbxOMwRhEUA
vFHsKpeL5c6ylfqYVwJQZ1foFCIy7MV7QGqYPewwRfTtAeFLnFNNKQ63b0vNfmvlYnaPtE6UZjc2
tnbIardK+APNYd58/Avr72Yx7lU0V7AiV14JyLq3v3ChzgKIrRKfdFl36WHs0rLWYA0ASfbctk4P
sT6GyU0PBWPtKKlOrNeelPa0HcHW41IesvDEZtLpm8rpqpR2F86R12HJ2uE2mWgtP6lK7sgfSOj7
brvgF6gPwEezx2xJtHLH76xiUBaWXLJgarNp9iYlhS/oa0moYw9ozfzPdmc7HU0SNwWM+vEnuNjv
mHCUJ6jIcbKnBMoK8PYL9MS+NlHnukcb+flr7dhiZy0JmDbNDD+pChdcb6BrQskkLt0ra+ifEuPb
CYbuDIYVazqkLM6Sbx/u2nO0wBB2jiPXJkxHXTriKyC+tPxhx1UaPXEYyW3oWa72QgFHJE8tFnHr
h3DGhDwAuEuDbym69gLao+ukR1j6fG8g1h+0Gy3N5vSJuiDiES938qGffIh5yjMja4HOJMIiugub
WE0CoIkO4XwL3qstnojMfY602L13wsVo/a5hZkqu8LBrOGG51R2A1Crbt5NsfkzahJjhyt3nzze/
+Cx0irBB4rujrXH5WRaRctuvVXGc+rqosK5D8XPvNNH0GwQmTbs1uGfvRJGW2S4WSvHVVJjgdHId
0Sw1wClE/a+NjK3kRqWqm3gluafKN1c22AJSSlLl1sYNrwdaTWEk9QuZqv3DJJ2mUzYV9Xg20hIv
GJa5ImfPEE5qNjtcAFER4Ixzre+i4Jr9qDWTU906WRK1gd2mLb+gcGbAklOamAdp4Np8pPheGp8y
8MTDqcP8iuginpbaH7VkFhsTXQRH86LWNeQhzlLuZLnmowN45LOa9mCfZQEX4M61s/ShRP2JWGCy
ZnLUnbZuwi9VSmeLVZb7PumkTmamX63QAGTQMnOUJ0SEFNy6ckpBDze4J0ITrQyAMHeGsFcqtfyd
JJkDhK/mAvP88dR6vzWjHKYASCuOC8L7zQwZxxpNncanpkrM/pc7jPp34g6cYUegaVQT7bVonHeb
sNRtj4ak7QOpAteKOz0VqCisEvRfDNJ7QSykqdFNliXavFuiSkyBmRJ4A3nPTZ5npR6TOxE5lb3v
MQ0Y1+bp+10ZvhxNbrzAxCcQEvZ2nia5KiB89Noxr9eGhZVJ5wUsVZT/XFq9zH9qTlrGXqeFywYU
85xs5nj1zQ42MznobS2OpCfDudVvOb9n2r38o2RPZWc8RQDpV/5WASvse5WIwX6M4oyNTqhjY7Cn
LvHwtW5zO/7ZxIPclJiuQnfjNq3p+m6Xsvc60TI9ulTAEmwfKBTqmKPglRPvP5ZJ3ongHQvVqoPN
/u0XwBLl5E7hzkcLqWWLO8rtPxmKafS3LB66ejTlgDjaHfqkvU07dUmuJaddXDXXddrGnEmnijqT
4Jb79gUQEEz0kgbt2FvU8W+zTo1updl3g6/loUqlIi3gNwEyXuT242H8/skcf9CEr4chWIOXXXxj
HLmRtTI9dUWBuCiX0pfZPD+hAWl1P3ftKVDAr336+Knv8H9/aFg2tt5V+L8ild7+wZ1QpdFh3D9q
UTFI2GdOZET7kNxh0puNsay+9g3RAP5ojHXmgz1SBEu7omjbQu10pw3yfm7HYzOn084h98r01CVK
h3NZl7l+YNyORQ5it+yi//69iC+iEEHPn8iDy9hxVcucNE4G5Yjf0tF2UBlVXJ4L8UQPFfYQtjcx
PGs9O8CVB69j8O22wTWP0HbEPn94kOv//9ftsRhpjuv9Ep9gINZjQO+235sqepwdASXLvssm7cvH
P9JFGYJBST0dQgADgz4DxeC3T6TvVU1KlyYnJ077CbEo1ZAntY9gcqOGmsRwrcf+fhoiawDYw5KK
g5St8e0D0U31TZwmjEVyn80tf91oBgNn5/ATx2gnuXfUUKuRpbbxj54ko/b88R/8j0+8Ur4ANKzQ
HAqTb5/PZctO4Ui4x6Yv05spXMsYbE3quacldKvn4TJ4Hz/xjwHg7a8qVK7amGVhFNFKuPiTaaXm
daFGNhdfzQbANNFMOWN4lO1RUSvZfM2jLmn9bJLobGPQbbTNSxE7n8a6tqMtx/ZZZtwEIWk/YrEF
6aqrc2FdE/v8Y7MTUNMRAtDkJablss+jKqNdu5aMTo0bcuD2ZmXIlp/D2PV3ygwlxJNFgmcpWwUR
WR7X9yS2os8omy7U7uOy7spoi+NL6U5WR8HLs/QiVu7cMrcQccy4EvfKZIgfSqgpMgl6foRyG9nF
EP23BipjmiRh+pc6o5f++KWMo+ybemnRZ52qSdNu0iil/T+oSazskzjXutZTDI4WG0yvZX3NJv8n
pfnixxbssVyAVwUHLqC346swRJqRgG0fx3ysPxFeOXwVDjLG0sPkh5rarseIVWvpVIcQni4MLaY5
mib+W6vSQNjcpQbUP/PjDM1acgzqy+JlMRE6PqU0jZdn4hN69JtK4lbfmmY29sLKhigEdxmvV/su
gkG1cR3QkP60FCW6adtu2k07usp0ajQMFT9lo9SJvI/HuG0lpaYhLSNvrrOKNto4WKV9mgxa258H
Yg4OINVqc9sWYOY8PTdWRThBWq0H1LV8Ya72nG1we1p+RPH++2io0ZRvzTpfKU0fz6T3+9gqhlrb
cjSOUEata8tfy2MG3nm9hkcnh7WqCBS35W7jxIuKTrs1x93SWk6QSQF0+T8/GDMBg2ntSlPeuFiX
4ThymYoImECv0GdcQghLkENc8QqK5FZZFOmJquC1m90/blcrwYUuHVNyTXa+eK4dF5zDh3A5rkpx
2/ZlOlhyO0PkzL0qd4ZXdarT0BvAtLs3oekst7Iry24TtqOpoJE3QRiPSeoc03R2NgPHO3utrWnh
dnHBoEMJcAsg2yrkyC9hlkGpattibm85emvOPqQCMB9jd06t4zCLoXvJZyD/d4rdT8bD0pjZyzA1
FCqUZgQuI0L41eOGngVA+6A1s7AcArBJ11C9f7aIt1NspQlzkmUHwZN9SbZZGxG2UaouAu0qxciN
MkAGRpeV80MD8uaZqcKRAMSH+5mbTfUNtPjgTCS3p0uL3JqmR7kry1T5hSwXyu7HQ+Ufb8fcN6gu
gtddrRmX1bwBDUMcOriZ837B1AgeY4wPppZwS3KXzLF3kVa1t2PcW+GTXk8FJ2viOZIGvhGuzM8u
PmYjgL6UmC/DXMvE/M+DmSIsRxvMcrj1mEdvZ1FnU2KdsPieBjGmN6qTYt+QkqtOdDA7BsqOlGJS
WU1k26W8cg95v/uuF2JgOP8HaFwqTMa5W7IBajzJD63zm8wXhFG2TPYIGXoErladmNsrv8e7sjMx
mNRVOXk7a0zBZatbt9NaT0O9OIkJVsCxz8PE2rvh6OxkUp5xqiy/M8BeHmjb+bMlR2TSzehWZxWs
XX34+GXeF6vgLNODXY1mmHYuP72d2jWy64bCrbWoo585OrFBUleKL1EEctdHwgX4jfxYFK43SWWX
L2mlmUp/5TUuRX9/fnmqeJzN8ca+rzijRHNqPW+7U7oMypz4iLvVIeBo6kzgcMSkmZ8E7K/7HoCs
4gOnF/m5X5qBKB0aqJhNvNGYnJi8BhVp6GNTjYNpgZEIO+WpzRUzPLMYKvGhXTA971d8dvxpQVxt
XTupW+8GFHsBMnhgu2sDk2Ps28Gck2BARHvSnqLSydLv9H7i8gHVnwNgnrbzjYnqsAIUzbINdxSU
H16NPBmfyVvPtomlkNXB1qVBUFEoj5fQjqmi+Szt9rcQ3EH5iJGgfFDpRAL2yJfwe5gNduQ1AAny
oKoL5ymx+4qMaG1m16GpG9o7rcwxZeD4bBIzD0Dpm+ONqLIEBkAcTiv5IXU0pQs68p6KfdiHhQNo
QhfRd4sQpSEwlUwVG/rVFWyfMOZqvegtIT1ClH1xF4nccGmju+b3cEw15aabdKt9UPLJWs9mFg4O
rE4OUmFNT/adkAmt3QzlyaFnejSeNppd59UqTfWNttBiOVhQP8N9PGlQ9USuc7QD/mmTjN7RM3yx
MrQEfzJ/66j2SFDHhpFbmYPmm5SCXPliQeSGuRAbEqDwx/Pl3YYPvmq9OXJ0RisiLls0+NotQYhM
dFKsUut/xGLAzhd2I2lTY6+AfYs5ddBzN64t4u9uKTyYHYaWgc1VTL9kN3RxTW/EQWA+L6ueshJK
vG+tUW9+E8CQtDdJo9X2XgKwrvyZFe2HGEvr25I3mew8dcrc+VskuEbR9ExpmLLKJVXZUzcmxuAm
MjXyYb0OJvSPmJ3sWh7hpWqf6Y2MmzbbH40qVPK1GPTXOUmfMvqbepmeXIXiy05LZzswZoH5xJDh
ieaNrntE7YbUAuk97goKOLFvpprhUVS0CcIAQ3+l+nIp7vvzTix+JjrdlW9/GRELV0TtZF4UJ8Z8
NxP0YpopSu5K2qc2wkvlE8jCcYHQEGPbRo38Udqh+w3PG3GYilGN/fPHQ+vdUgxnkGw+WFacrXid
9WL81zeipGxhfQz1k4qGmVkd55ulh2mElc5uvw4CH6NswXNC99inSRc+fPz4y0Yx38NGdbDCptF8
cedf3++v508gYTkYKO5JH6D8v85rV+zMoBybLV0yfGemLesV6ZzF1mh7ellEueHPJVBBqIcC2W+z
GvQqI6UuZyT6U5EOinuIyb3NOr/WrUTL/I/f+f1a64A1wJBAp5LD8OVPWBl2bHQpPxhJPsoTdn9x
w34xch5GArAzHaO7EtH9bhY6OHjpjeJExevKrvn2GwEExZbaj+JkT+Dy+qyyH528m6WnY2F9xIaO
n7DAo3NfDrF9pSv7/iJH4xCV2AoBxS3NTnnxcIKLSGhxjROD1imzg9Jq9XNnqhUpPqMTEY3S2UaM
gqKsEbbrG5G0qQi9aZbE6NgYFjHIMgAwjNLvU72Y/JEfcefM1W2dj5k8rwSneYdXNAfEQgKX7kvw
xeexGSb6BbC9jdh3FLdfMshJWTI/qqpiOj8zTWavZlYmpEvpyZD5WmHMsa+TGPA5wQY3eTPAPntD
+DbOTuKNOvdYqlOlEyk2tC7mLKwECTopU29EGrDKKVowq2oZfdP7Sp7GNEb84eVIPo3ejwjqOE+G
ho3647F0ubJTcuI/67UGIRwi64vpZ4kpc0q7kPhQM7FXcCL/qmgA7BMd2VutqxV5YvGVWtc/nonU
RlBccxiM3Kne/qJUBKoxbJXxJm+AUiRTPfihqpc+pJ5xr3HO8BLDHq6Mo/UP+fuywhRH9IcnnOMW
hedLnWOd1pjFnabfl3S5Pwsb4CGcldLovFaly3Hls15O0T9PY0lZ5yd8tssN0+5cha6m2u9r8hWp
a5WJ6vVgvepg1qaYX90F7PUf7xPrM9eCB9IF21BhrL79rJE+jE1DBsceZ5j4ArhKLkHtRFl5Z6Kk
I7tKkfnnouPwdOXBtGAuP+5qgQckROcRBwS/7dtH9yVhSJYslxuJX/DOmkitDJSx1C0Ptpaje0lX
GjeC+QDAqoGe94nYteh3C3cx5V6WlfaT5Kb0udSb9tWq3PHJmIj72mO5tBQWGbzpJ9cu4uQb9Cgo
cyFd7PBUGBHll0EPs5MBryx6jhszfoXMR5oNLLPx2ei6YSCbQ5f7ebGd3uPHUH7HdThpt01rhBgL
SZaqm3sOHv0J4Tbeaq9dCCkL2raH/zYn5DptCX6rBVk5+aLqOy7DJriNSBXFS1E1GqmENL2/N0sz
t3cIRUhSlt086D4nJuNTP5VD9VR1IqLYNWs92UKF0Qp1b4IEeo1VW7vX4qX/Xk5YnD3aH8MTkgH8
x8qSTL+7UauVh0LIrOHEYjT6xq0rvNamSb8cZbwwN31uj9sqFJG9XRwt3upG7IQ3LpFnlI6gGJO/
OaAe/FzRj0jvpdYBczN6Ie9G5OXVprH7WOxHsXTxjrDJKYTpOdkKKNImK25lnoUHUwzVhBnVavrz
bGGS9zWUeDhr8gn2ZrS0bRQQ9VWnQMPROAWJWoxPI3rK8t6EsVf5VblElDacwTrOpmhCX/S9OAiX
PAz0CG3VeXM1DceOwwcCtXlxvpdcEuxA15spC1LNrfog4hT1jeO0qXrpiNbUE3Y8/egVjiMeuKzx
1RmRj98NOIxxxuW6/uD2s4zuoBLn820tsZR71UBok58tkyq9Yu6Mo5VCA4C+4BCdnBAY8d0ifRPL
xQJhn1V7JsQmSrC59hWxquh4DHdrE3Fq7rTQZIiMOc3T/eS0EEjlMJhexEjTSaBlG91iG5bFHmsI
MpUpH9GSa5Rnfw1z1PxU1VqkG9LztPyTiRA5O3FhM7WdMohGu3XDxmj8prec5wX/cH1wBys5oWYd
eyJEckM7ZQRb/7SnuMf+uNATBc4+1C1jjdIV7jGW01cYEVF9rMkcUMkOMorvyTI50e/SCuPsLMhZ
nLiKWTAOSvb9MCAFzgr3RtTUXG7w3X1pYLSHu5G6CcaKyZg/9QbN7o1pIHA4zAReFZs0WsCHwNtp
6iAzm7YNSByoiBuErGYeEI+RxBZpvao9MHEV4xHmBR57e6CJ7uMVMH/GVjbmQTSsWhSaR6buLX3e
dU9TWupfyHcvp09o4wnXrHJV+5zEfR/5ISJpK5htVpavKTS3VvOQXlnujR4t5i8O44wHpzBV6dvZ
UpyXBcNwQRJrFqDwFE/qiKHwSR9ylQQ4055aL49QJR1gCBjzliC0XCq+Y1YjTLbQHNIhgE3sli90
dNsXt7OW7+Tdqb9U/HMJd9Pebb53bSYrT5Wts3PXrLogM0IUBaEG0AGHNacGNM3SzTwL5SG6AreL
JKkcERzcsGjVhzybOsvrpk6cRrXQOHNPvWjAPBRheWzkZCy+CYQ8cJbWQC1kkx/rsxL391PblMt9
o8ql+Ka0Ept3ZqpMtFQMxA4wH2R9WoiE7DdqY8P4UifLOrQ63rQbV8Gt7hlTMb5QqamJKlBcrqto
MdwjhrJJbhbScgQGgFpQN4MXSCBvuoQQVelO+o1OJKundW71dTDnuvGhy8ivs1szaUMUoV+MJHK/
pf1gmre2ztWLxpnobxTgQjtaTcoaWdT2xR4nXYW7NadAdlMvepLtcJjD3ixqpdYnPwUI4A8arsgH
mCKzeVOxh8cHHf7ioRHcEc51ona17lEyQzdmR05y62JGmgEaafoNpF462iWRvNZGlNbw7OZ5HQd9
W3CYD1ttBNYxV8Y34kAaEj3dFPsQ3arUDpxZxKqPC6M1SStqlZCSvNRylUyooawe3YLt7QvmZ738
VPet3d4g0tRmn/JWXdw3rDvKviJW+TVshbYQsdToBKp2hWZOgTF2dABQSpEwioyqcRCV6+4X7JxE
8NFLKmwu9tySgpnRRqEjIrjmQOKoM9IyAXIQrPUKvLBpTxz7/cy9qbprcY2ORwRJRFb6Bf1JLfWq
pGy7b6Ma18mBANv2lDtulsGFldNNoca5+jC4k0nv3QStkjS60gez1aHXWtShORgwZuKg0SjWHeph
6NIV6Dy6gSDa5RGpsftk0iE14YbMdvwlxAU2fopaqX5jAal+dEas3C5JYuQ38azp8itFWnfcEKrL
YqT8iSt0amrWny0j1KBPOWG8A1YQJRtsA5H2AgRcoSCiAwuKylA9KD2IeXItrYoAFAIadUELOOFy
6MV2stQ7lD1LzUzGiNadFn2O7LuVpy1feyu2X+O8qqqtA+e726tL1/2a2yjPqAnVdMWY5KkiPS1T
YId05sI/E9yLLIRbp/zRdwnoBcvJzVcX1WtI6ugUa9AAUDkGkxUJ7WcdW1p5chcXmoinzfgivoQN
4/RgLroW/6akpJteNoXllykXpbOPkgVyjpMXw17jN3QOBBuK55w4A+CgBejc+VhqbXy0xTyJjSyl
YuxnxW5MH3unnh8pwowviZ0MXZAKRVWOcWPl0dHs7TzyETqb9omLhLoD9kOmDliXRH1SJ9UlPZdb
mperlVpsOTxW5Y+IdQLgYoVR2LNtcpH8qewMa0eyiqlt158T+ESLJmYlEyk7sDLC9kry0Yo7VqiI
PlkUVZt46MrhUCjzksH7jdvOCmpNUWsMCk7xrBhpFf7i6miG26I02PAbiv9bLUILGOhJqcc7MBxz
uuWMSM5E9D/KzqPHbaRbw7+IAHPYUlmdrG6104Zwe2zGIos5/Pr7sL+7sCijBQMDL2YGLpGsOnXC
G7DiTPwOqZ3xIR+L2FspqMK3Gw3nVzRXm8b6gvjvGK7oHNqFDwjUSTZ94WVv5VjG2jbzukbfNfA3
tq4ZQTuO3SIgQ/NKD+FdxQOIOTr1m5Ogeovbaqi2v53CibRD0SRKs2c0GTbHDrxNAh5k0nQo34hk
PqAynVmH0XHjdRbMNjPKNBjIyhi5PdLFc2qL0lMawYYUeBR0LlMbkF+rOPH3ma9Hrhv1w1MKdhIF
F3RQ2nWcu537CAyjjp7wPE7al7FT8p1gekdK52H6skNzxsnzNR6/I5InJcB1a/Clhw5K46Mh5XwK
miqVD7TOnf45gzfwWaaAvvaDV+HVToahl+vekONXpejodvvSzoS+6hg3y71Sq52zrmJIdBtGKOWq
KC1DrrscigAlNagyH3HaBp+LrIyU/if+wVSiDLsMc8Pmzpydq4vxMLV6XlO0GcL+nqZmWm2CMulT
IhVDw/WgO7W9L8Fs34UYGIWrsjfqh9iwa/vRkW0c4G8+lJa8KygATSTICg9zW/Iyil0lQSllykxj
8tXe9fIHaVWy6laoSpRYUZAci/veQTeWPZsp9sFpLbTcdXtU8lMZsT1JHs1SQc/EjUsiM3MUBPmU
qj4PVW6lyKm4OX7m6MBZG2PI2ycbRu34s58UNGxSkfSHUk0rA8yeOngYCeK5UUN+VQL9k/T6+jSp
YZveK3hEA1eva4/WqB9jY6XeT0KLvtsMnqpD0HojcQtupI56RINlMwByck+P0AV2GWRU1PkhjVtw
D0Wp2wdknCJjy43airWbeJlYQ7HOw3Ue9tneDgDePkRqZ73pDBuxV248J9opwKT3seENmMpVaYrT
Mn1U9b6fesVYgWCMq/VMQxNbEZOvrYYoCM4sDRWjKcepoH+KXv6OTVRa20gmg7oKas9In8asxigK
70mBc5WM0Druhs5DtzMmXTLRjtI+iylT2SHIj6RHxKXH6HVAM5v5tmrJvY3omrpB74sCD5JSY66K
1BrF2ioK5LT8wtFBXyMaBdaSSIYW4arD41eQijRp/+YqJCR+1rjWsAk9L8N3BaKE9LFDrscD+Yje
7Ce31D5NJTgJ37YVJ/B1IRqkwKjoYaRSMuqbOi6tlZWCInrIPczqN7zlDFUFtaLSaORkn4Wtk30W
RV+G+MuIGsmSxobQ3jaD4YtMDDHBCiO5PnOn6Gx2dbD1yPJDoHi9V312Ar1LjgD90WWJRwdq8ohG
Ff5cCTKZvi7h526GOM+GVVe1Vbavu5J/T5bhuMxMNSywfVEFqNzUZWtFq2BIG3slYtv6FkxjgDie
PiHPXbYo+vjovDCj9LtmaiyKSCXWkHEjRhQ0S6wsvYe459QPiq0DI0VoWd+Hteuiwe/aE3kugNOG
5nc0qHw3MaarrquCr7bbDplvA0dFEJuq0KdLiiqoxLLBOYYRfaNNOnTd97FF6QmJLX2oIYApAW+f
hpj9OapDWfm93SPoxJXubhRjmPK1xlDkV0UESbF2UO2m+tmkRfKtFKo5fBZZ0T4ij4rLRt7Hxk8j
9crxwanpFe3Q+Ai/I1LbjUdVuC7unUqRNqc6qJqjMCutWEe9MPp92ug6wznXo0c+otZ9FIUTFio9
Wry9d92Efd8aM++Ci8yI2wwETGAq7hn/i6469tRfP0pEM3/L2C4zAM1mZe6QpQ22AxeZwJfEwiQr
bw2ls5lGxiXy1wBZhsInP6fNq9eyTTH1Hpha0uJXtwzxsumYO93QbJ2pkMOaosbqV2ZWFq+jKFsT
a0fN9saNKFMiqWpN5hec5zP4JGi2y40W4661Luker1oVjNuXIuUhtiKCev+i6/DOX0sFA0RsyQU8
xXBCGhj0Qew6KHZBCVjpw6ghUl/bw/DIJQyplMgtrEMH/ovK11Jn2Euq4LU84IwDchkmcXoEaz+k
Gg2CCullAH12u4PixCQuSUyc0CfH0yOksUUq8sc+D7WeJBE1uA2Fjor/YliZ/UObVvUpVLo62dng
aqydw+107HF2wTMcLwIOLdDccjdptMC2kchV+ZByeH5UMYEC42zA4NsEA4Ux8ZsSoetNYIC2ePTs
snE+c9FqzmsYa6T7fpiV1Q8tQNDuUzl4g3bv1hVXAAjYcnoY2kzztj28fHUDptt7I7Jyj+XFEEm/
pJdAkVaOCrLLNQ4nm6xFSWI7JKH6pWZMrq6qNooVSjJoGr459uEvO0walTrOVprQBzUQKPmNUcxV
02yWldBpvTLum/lxi6464uNeEFhauy+aulo7vVVMWzetY05rYzq3MDtXHUlQkLAy0GB3Zvz00pi0
4t6NyeLjgzCHaD2kdrLxBKLtQe28VZK5+8d95XcM0EW/lfVQJ2FB+I5oQC3a9q3wenThJntf4bJG
ytCWY9iiTjCLanxCMcXsV0472dOTHY/yWKWKtO8zjG7lp1JUAGDKSQu/M5HR43UFFw7HhsaATpWg
dUPtZCfWN5ea7AdGvCP8xWyy8oPdF8k5T1Bj2RDIPG8fu7l+wpwAK5s0Rxb0Pq88u997cSaiV49W
E2zlvAlGOmu0Bs3gZxyS3P+IKg9iDQjAopn6Vam2TfaTStwZBS062mFrwZUV4UpTAGjL8zho6NeI
9qeOVUV8p+ILkW0xkXbCLyn4k/ZQQ7tclznl+aFhg5UrwxwtZgt0/PX7nonwJp/Tu1VVGhCh9d7p
ihLyj0HZY+URGpH5SJsCnhRB++wkXlr8+vhjLec7LiJGdI491wOMCQ9x0b61DFHGg2k6hxzmwhqP
yPGnRF1zZ9eleJB0GkdfglHfI0WX3lj66hCwNP1iMNkAX2EjLkAwEz35OrYy+6DwYMcGza9NHIn4
xSnK7uc/PSXcW+BqACopN/V37eTLJjW4GhUSRqWfdJty86nNx/qVCJuN68Ghz4CqjKp9w14oCg+G
U5v/Nud8X10DZouo1YyYU43L1cemMySYFP3U0rnf1INm/aQt062UXDX3SincNZpa3rbOgN3Xij3t
P374xfF/Xx5jLjSmQPzyFpczl4w+WeVNximUWJ92hUwhmQn91cMoSFtJ12ymzccrLr7s+4r8gbox
M1Yymvm//zFYxa2i9QIFheoAS9hhlTom6qdFwhTfpONwA+O+GCn9bzEuM6RZeMneUiAI/3GVazm3
Ts0I5utxcBrlt95I3I9sQx0ecLiPGH003eHfnxHYDv842B+B2b18Rl5pogj22gn8YfqmKPAaVqAi
nKOJecYtFOLfnnFWV2fqq3FUl1RhHY3KvqGKPIFdYqiUDIpysrtAfcLuAwpMpCKiWdTtcAPFq81b
449I/v5uGfkgjI2d1wzkvXxIPYrtSi8C8yTDyZtWo4mvX9W2jlxZMS2pPBf1fzXqsyjjKTGsEivc
oAqjf/v4Vf/9Z+AIPeuCq4a5lGRTCvoQg+KYp85QNDTljXRr4wKFQUeYK3daE9lHOxnlzzGK3UcI
VAFyVPEtmYIlfGJ+GZAokGnTOKZQSBbnyLbKpihdW+Mj1G150EZkgHdoa4YQacIYgf8OstinKR3s
HDWMFAVXr++nOaBE2R6pynL8Nxz9/IOoFzSXww0/Clzu5dchd82ztErNE3kaJLUqjraYcumbxPHS
+yaQ1b9lLazHiENFLgQey7uQweV6UaJKPN3bgNoLRQKfRrX8ombzHI95e3UjhsxJwuXWY+o/gx1I
zQGcLGf/HvMresEyPWmDpExvqmQydkPdd2vDViKxob6nk5FHZfmNzDT76lEfd/GNVOb63AH0JJsh
eAOZQQ708okbEDtKQTVxKmgev/F72lXS96A/0kK40y4IQv0uDTCS/XjDX0Vs4jS7HVFURtZcWotj
p3EpdWFfG8/wEYZ8C8baR3HtgIG4rLcS9PiNx7xej81D03nmZ8/KOIv16AzSxYv14FSktAkOkqnX
V+Tshgjt5LBuNqk5TP+GQqVPypJY9s7QAyKovgifObaACDa73qm2GtkeCs+Kd2XmePlaWvnQ79TJ
Nm+BZ5agrPdFZ201cmF2Fs7Vl58zskEfZoUInzNNDzGTxTq7+opsszudh3owk3VVa1591Esve2Bu
j+DY6IXY6+EeJoZD2ZRVuel6O1JuHKyrvc48A49IemNM0WFsLN6/F42WRHXGOwmnaV/TCnNmFKCZ
WgPtZBLRlan6owStnJ3yTuQk7058Q4jmLzuAigRGnorMGKZ6i8/RaaIsjHEMn7sEcIYexvq3oMDv
wW2qMF2lWhbegkAvEs/5W4AKZoPj1wocxFqWQAFmgRqv44TL26TcFUYmDpl0XU7z4LU+HU1prqNY
ROmKMgPE5sdH7CpFMZF7IBXDP89gcL+07c60DiYX8tvPEdSZZNunTrarcSCKdjTHb6IklrGM9wpw
1yR4omh6VYB1RhPnQV+mz4miNAfJ1XKerNL4jpTPVw8hedrXBVx5ZouIV378nNd35/xN8SskD+P+
Jq5c7nmjqJ3QwXzlOUGo9zOORwyxx0I9NL1SfbMjq0DgnrlsEygQXfo8/j0gZX3jsP/l4M1WSBS9
pqvPycQiIWQGx7weHY2TUQ8h7BVpNM1LPISK9eRCaJjopWOI8BgbbQ8EHw+iYG8qeTr4Wtkn+WrU
I/2+6vVpurHt34UcL24ZnAxnpQw4xjPSbJnFKRjAyWhIvFOTqGP4KQmdHjBfH05bPNOLfItH3hjs
ZMTA4M616SquMNetNxEUrXDvYuOK/nfSB8mK4WeCIn0xiC+NZA50F1o2qjtmOOLTkoBu27aON/zG
VqH71GB1Nz1jRi/7FTDPUm4yoGbPNz78fGSXj4aOrafN4ZWsafHhkySdNKfpOGA28BYgGoazsnGM
oRB1GnT04hBPQs1E2lE14SSPOsMvp0rvHbW7ZVZ5dY3ylvkh8O9sk/CyPOstt45jB0NwghBlAbfO
jPBzaGuVQ8e4Dzufhh/kp9CukpePX8JfFuZOm6l02rsx0Rz2/ihEbAbGRUAEOnlWpWHhqmfh1xj/
gm4Hoglj73TqzlEYKdONU3cdXUjIgPBYYKcND7O3y3WJA0YC1il8ZnClCYz6tJL5J21r39KG5Aa8
7Toxnc2PcFlH4I0a7wqA7wJyyTstDZ/bLAt/QbWp013TJUbzBBiLOceIfPHsEUs/615A6ixemKwr
cm1oaWmsa7VUbhyrvwUdwtx8m/2PErC4TpQwbMyys6PnuAfgJbnMH9tCRdZEM/BBSZu4pMWeDgda
mgHKHUo3wF+Lmt3HX9+eC+vFEXiXzZylt0DjLRGOjLLRk25C79QrbS4PZqxMro9XpI5nMEJA00bE
RYfcfkwncwVp3voaWjWOCNLMknY/FEoevAbGyGxBMbPx19AbPWApr3SedFy1P6E7EAk/6xicr4Jx
yF9GpvMWKJLRah5RDac71ZoifJjCKPvltOQd9Mpy477yMH/ZhqmRxC+uGrfRCg6Ei5eDhbw3uL0U
py7Oc2AfNa3KNlYLnZARjRKPK8ZssKGtgrFsm7n4xVkB5RKCXmrgrVHGLeKfiRaVdN4Ac/hpMhrJ
qu7Y97ie1rW7ZcfWkT8zE6HheH2i0iEe80/wu7vxnhaM0a9BYEflUdUm1fjBeMEcj3Vj6uOGvquN
o2fk0m1ntjY9mQVXmPRyDRGRNIlfP/5471Dm5ccj+Z+P7wwTWOIou7bImGTawakx8/G/3o7tzzH+
NtE6Aghkr6G1x4yWQAWiZTGiueOL2hXtm851Fvpt4olsm9ZN1flVVzaPoB3C0O/cov1pwLSM6WpZ
2S4NilreyCzehUUWP5xOhKtR/FM4YEt2efjjfECdIfSUUzTlolujfoQASgFETOUHWFF01wFDKp/C
plbdnQJnqsK/t6ekqUUAloz2W0d1VfVGV/rK0KpMSHW7BdpZJ6E/9Yb2NgUqO8LImGZofZK+OEJN
zA2GIOqw1ho00jfIfIknS/Y25hWQR1i4FkkNEG7QS/Z7B2zL91BxPWQlL82XUTeWmwZawI1IcJ1X
QrbGsJoOIqHQWlYWdsOo1h6N/DkFfF09AdacviVm1cWP8GStPToY9dvH++Z6RdrqtNTJo4EZQwC8
fPvRYDSySD3xjJ6KruLmC7p4FE5X+WE90hEubhFT/7Yg0rz2rOtpw7ZeFBVAE5FHC2r5LOzeZVjb
4sw6tln8n4Soo+3UOpD1jY7e9bWGSBJcVO5NdVa4W1xrWagIb9Ja+Qz8qmaqKJxvdWZM2qoVebIy
WoEBQ0Uv+say12UK+QQlIn+AYDXfreT/uE0FMgWuFTv5cw/oxXmMK3gTq8Qbyv/wJ0ZCC6D55OFn
1IFvnixGaHCZ9LZqb1yuf3nhnCuKJfDVKKA7i6fvnC7WKzKGZ7S58ahllrQh/kTfbBONsILc60b2
+pf1ULcCro7cPDKVS3GnZgh7BXnl6rkA0bwTRfDdy6El4fpS7+Ioj24lbldNt9lenMkJ28akobkU
isxRAmaYZZTPAbaK2jYZI4QgXCzCAj+rACtW3O/RhpxC0+862rdcAl2Rxc/a0Dfpjcr0b8+OKgVB
6J2q806h+eOTq2iT4hfYVc9hEPS7UJ/kvZFqgDPsAHoAnNlbJh/vw6jL6DlL4xD0OcUMwpdPXzOA
RIqvhUEYm3WxDgBvvtGPGrz9JB1a1wnjdCg5dcjSKpbCUORALz6pGLXkTIGB2a30pHQxr1JzxcBo
TXPQUcPFwseaK6WiLQ1TruswV/OV2k6QAFrCCBN4tzUw4GL8uo0qFSGe3sUICupgUVufvMExb1wT
fznDMz+A+RiscuTeF7vYA35mDHaTPZdVm50B5tlbdMxg1CdGf5RySg/cLoePY+Nf6jAHJgUK3jNx
G+uERV6m0ifHlN4LTrBlDPUHBQje1D5CJ1HI5HGU5tccqkDhu/2Yq48IHnrMc1GjP45TifnYKuga
eSxoxt9qLf7ll6ESQSE2J422Cx3sMmwLPbMBbE7Os4kJyTMbjbGoPhjfy77Sd7ZSJ1/0KGm2kdey
B8LQlscSFIW+CkAjCD+MtPGfTz3jIt2bRxjMyK6MSEBhxk6tms4zI+g096vRBnuBO/gAQNHV72WK
7v2NLXF92Oa+MsoVTDIgTC9LdRQR+zTpUuc5QwxCwY8NtxlewvgaJ0hiotNUDTeSrOs6hRVpqHPE
UZNhJH351nssPWFzsWIaTNO3KAask83Iab8q827z8eaj18DfdnG0cTrBQ2K+mQmo6rIqgmZUMvGM
PO4PZ2p/RGaDjCb2XFB13+jH1EMNqSCCglgWTaxvh7wHt8C3bUPzlZiTeV9RnwfB5nPWy/EOXKSC
6WJQJ9neKuxM/UUkqG0kcpPOXRcpDLEfjR4keOUEE3SrZCpsUPtRHh4HFW9YOHQN+Rbua8NBBRFt
nsPGCM3H2bck9aWFJAwvArCm8YNOFUIHx0GXIxl/Rx8vW0NwUsYjZp76gx6K2mpXCDyrmPWBeAbD
bIye/qpQ+HNF0WI4U+12E860piZWljCCLa6tVe8j0ASiREkC54vTGd3jnNqn+4oh99bqh6hZl9Ay
8nVPpECrE/E11w8VdYjGVe+ZufralgagP6A6aQB4p5pOrlJ6ziazvO4tMpUEPJlVqE+i6dUXbbC0
0fat3OyCQ5IUMri3oxCOjhtr1km4QZ1jHpBpX6w8hWhRFlrwKSkGxIEEGn7VujAa/Rf5qGV8zjmG
xV0RWoDZUagp3yYMRn9ULX20HcD/+o7zrKDVikAb4Le0GONzVTB5Nfo2+4pVb3mKzRB8HgOl4Fmk
dKYw3krTlejo162LMqvvsNsC4hGXg/Ns4/f3OQj77pw6afCzSz0t82nD5+LQ6WH4VXrC+0WPUgs2
ToO73Ataf5OxEinFgJ8hKGmssERussfc6IL+MVH74g11WeqpUUvoA5eGF4HqzLAqRSETHPFupHEo
17FXq82uTPP6bUIGwr2LtCgpfUtxMcnFQd2LtpSLofngTkHjnQAezPwdVdh3rj72r/Q9i2Rbm15+
RwLpeqvKdsuS+ypC33SMx/JkT3nTbBAfCRuQN7aUlGlzAHA8BZkMFQHZ75bjFD9aqffpIw8Vraex
c9vNBCn9CHNY6L7Zq23/Mroo0KynqR6HTRWk5S8ZYJ9BIqr206oInDZ7BbOp6LgrFjjmgWfTnHPg
VsFbb1LovgA9gonjqqlSrsBoAsyGVhVntGZGsNcgm8dpJZFQAuLmTVbDNmfs9qNqmIusaibfsEIU
cj2OFxBeEJGNNqxb5u7FNgE5TUHmSTy7Ynpx6ipRS0hEtt5pX7sci8RvGggy/SkEDty+GLz+r4yV
i+7NjBwPRXpMC/XiEIVZf692WlV8h3BWtCc0nSY6bD0U3Y0SdrXzs63DpP9dR7FpP9ZYZkxbgfwi
AAbbbY6FGnuDP4shQOhRMTex0tp7kmZQWXdpWKkDshQgcTETiQDt9SMsqXAdYDH6iDuCJY78j9mm
wZVzsFdAqOhTZmRxs0UVWczeDSg7PwsrjVYTY7LmkE0lZANQ5+ME9hq7Od8KxeSsx8ksnWdk90NQ
SUpau2tFqHW3aqqyf6qmadIOsaooO6jJQIFRdEKQqAltDF/jdoy7be41qbjTy2zEnA7BzfBgT8BZ
zp0pveqR5w2K1yRJBqrJrEJKXwP4+MlsmlDbmKIRv5qZ53njqrxKZbi1PSI36AZwPxQHl7eIQeNE
pmo/Pquhbp0CvEpmlH2AeHyHUMDRnMBQ7YIsSG8hG66uLyZWsEhVy6MQQNdrsTA3TAjjiDvaznLl
v7QIzw3NixjIKASbf606LOiNTI4YA86V5bvVwp+ZsIllM7IPLvqZXbEt5CTeIoouGOCjZT3rTTXe
SL2vm2i0PcB7z0+G/h3YnMvXOtFjQppbx4EWB8CNxh56jIci/w/FBe1Rq+rhCH/e2GmT1Y2r2m2D
0h868+vHt/ay5mParVJIzOUe/6BocPkjYsadAiUO8aKPRqH7hmQcprVF/AZeOtlWakKRN2VWNeCt
2mP4UIn21mxqub3mn8AsGJCQh1IeDN7Ln2AnLjwcNyxegKnq4dqbUb4OzJ30yXOS5j5qq+oTsyrx
6+Mnn5/sz2yFZU3KDya/zL3JAxc93KiXKHNXunxxEegInoI8Z0DCp6q/TEYEbSjsinAtcmqFB8Nt
xZePV19u7Xn12VyRT8++Zr8tH9oKOome/wsNDDwmRV44JwSfu4NdA8e+sdWuEk80GCBjMyewYduT
vVwuJgpweq6tZi8oiZXBVk304ZeStTxvWpHaHCPmLzd6CddNawuzB1J+djjNDLTiLtfEiR5NcOLw
c23E0FMs/HcTqIewc0uyL09qEuApxIb1WGf1myxQMmO0MEYkfzTW/zXzJoLNhmrUuaT7vInLH4Po
O91ZPR+e3R7/kjHRmhWSjA1ql1bjnLxGuaWPt/y82hwyGXvOsCwAHEtxEwCxDrBrY3y2wA/7fQkV
Vxhp/3lsCtgRH2+l5ddFH4PmGxb38/TPgR12+XAObDgDwqfzoveNOqzomkU+2lSDu2Ggpr+ZoYyi
Gxvqaq7GEzlz/8IgNCNvtdSpwJ22L8BSlmehGHhE+bNGOLB6ZO0QSk5LEe7bCinGz4U6kKuTz0/g
0NPBeCtCnRlo5YbQ6pDydtDCBYwOW2JI3GQbcATuLSOwuWCNUKlXkUB2ndq/87ZIc2PTWqC02v2n
KuHwZQSi+i1D0d1++fiFXgckhENQFoROwZtFnObyhXoWf6Xu5s25FVL+nt0a7ivqg3PaDONKGWr7
Lp765PPHiy7VSlDromx6l6KjD4VtySISizZ05YQqyVmoHsrNsAdEuGqdOGTU2DrWIbIySILo0KG7
NlaWc3Q1iUt0rVTGzuiVTvqa3Y5yRzk77L2RLGeP0EMzPH/8O00e/jJsYqXicozIbqGLWYs7ObZA
xqRlrb+MVS4xVqKL0+yMrNFvHNnlCeJ1ILHAa6UGpwm6nO1ANAiRdTH0l66sk3GbT85/FtCzeKV1
KuOOf38ojur8POA0GeVffnHMdaVZI/v+ouQKJtdpmEcHZzLK8UZU/NtD/bnO4s5pXS3JehVzR2qB
0kUqAkCCj+roGKyZ/4Ao+/ix/rYcVliqAbaQe3U5/ZZD5cjBnYyXuNDhCkgZ31lWnP1UozS/1bW9
3he05HW6DMS8ecnFHRMneeNEsU6lEaT9t16Rge139Ftf//WRmDfMIhjsD8ZVS4eTslT1KmGafA6H
UitIVZqJoM7UbRUnlf728WLzZ7/Y63QpSUnAdiBBdK1mYmP9obllGp+NIm2rNRQH743CDwMztzXH
e+Bi8dmKE/l7QoKlv3EArqLQvDhYIZOaCY3TpewasAED5uUYnama4tyH6isMRGtcz0+CMAt2jUzz
gxbY040m4t8e2gHLQvQk4Qcfd3kWANYjs+NUyTlqqoDmIQ7FG2QbwvOUTPJcpHNZ37eqHftIPtj/
mqpw+uY2CtAxVJAQvJ239B9puDOBZTFkiZpJQhvX6FO0Y4Zc+WHWpTy0UX2rJ3d1ROb1SK3ZtKB8
r+TPAHkGkQBfeMaJyVWOUa8JuR3aIANGg9qld+PivDolQCxnDNYsCI0R57JBq9uI3ZMYdGfIwo2g
cyLM/7xJ3nKt1a82j0EDg7dH2qPOZtOLQAMBMeOeFePZjWmPfIfsaOBnU7phsk6qrn2AWgyFU29t
L4AmyaxVwPUqy3KXW954zBxw+35m9/W0D2IL5m9jSdRN0w7V04iqd6ymYwnDqjq7biT30CMrzQeY
3YoV9KYs9hFcpKr3m5yKvtmhd4e2AW729mvRVsmPKK7RPPz4rF59SNS8uTEc8s0ZLrF8sxV5utOg
5HeeoAyCyxicr9rowj+321sKm9dLsU9op2KWi2Aeye3lHu0nPYTRE1VnjLiacxSlng6Ju35uB9Cz
248f6zrTevezU2eQDjAv1LouFwN4GwPE16tzO3NadsFQZ3unNz1jhXxpU/321CaBwZpOk7WLjFa+
AP1HmiCYBpodWlALlBPzCeWbtVo7ymlURamvnLIegA90oSk3iRlOP5PQZUZS263+2yJb29MFGOVW
adD8xZApqkvUD5B/uYFsuQo1szsmCrczc4IiaJm5csSrNLZFe9acukOjH29V2OWy/TToVfFl1B25
MQ0x7BK6zje2y1XSPH89ja6GY9IhZ3J9+Vo1TyCDUo7tWUb08rAHkAzOzUGY7aqK1bLeiSicbvk1
Xp9KTiNjTcudcTOMHi4XbUuSSkfqzVkrtXbYKcxaQafIBHNG0rX+MceLdpvV6T9fJUQBqh76/2QD
SLLrl+tWFaT+2Ki6s27UCaqIaa0e4WIeXBzKvnVs8JjcUb/VUbk6JqbGksTUGYlLBrfYuV00VEmD
YvE5b+lp+rkHlgOdDSUT26B3Mrn5+KRcVZxMUx2bqQqKwLBFsCG9fEpQR+DbcsjKI6D1u7hkSK5F
fXJPp+8hroqdjWjR02zA8kijztq3PPJjWUH/vvE7lvNd8NU8MD/DIwuaZ12XvyMfhGC7p8lrHdbT
xsxi1Cgw1IStGQQVqB05RfU94ioy8BMJm8BHoJrw2dm1d+OVXO03fglG1+DU6C+ZDFwvf8kscsG4
YEheDe7rdB1xre36eJarlFP11etGY0P6fis8Xs36KAsJV6BC4D7OPhyLZWvUybp4cLJXJPTk0+z/
lvhSFcah6jEV8gPFVHCqirpS+ibU113lSufBBUCFIJMsyw3fkLHvx19lsRlJKGb8MzNIh4wOYtAi
ZutGpZqpF9qoU2XeZ0iuoUS6DDNpq+VW+nitRWz531p0ElnGwAnyKqzBbSBLhPgmc1Nu+zYuUCvI
XV/p235nj6CfP15v8Zn/tx4EP5RULSrWJWACeenKSkfNOuRQ1A26DUl95xZI72m1Wq2rkRHZCo5f
dWPZ68ecNf6Q8LFn+I+67M6CmEDSMBjMgxNH0Vc69wIlpHbYDkatrtDj127kTtrVgkQTGnY0THmn
aG0tYjZOalYzlGp+HKqusHwCKSJf2uSoOzBu7TPY2+khsSoEFBxZ341WK7Z94BR7VaLJ00V9ukv7
MLrrVWu4T1qtN3zmSrdKyasfiUEYwZauyDuUZjkEVTQTFeYkiw5jEWrTmam2hjenUH/1QzW1j9mY
/mOlzOcnovM66LNBM7CWmQ9oL4RmrSw+pEgZPToUmdVWJSx8V+ImLm6ElMWV/f+LYdjC3qYuutrb
RdGgoD7GB13BQIWBD44Fnq7TmaB3s2aTyU1euyqSz4qQNzbc9RmmtiTh8uAC0nx6T5X+qA2suHcD
AQITVvUQ+LM84zHUpPGAIs8tQukiT58fkwVAYLHD5/7d/FP+WCoLrAmZ6MreM+ZmfqgXyeCDf/KS
G5fFX9YhkYQnS1fStZzrNAQ8DL5XyAeFUjG/ADXtraNADK+9xVG4DhKAh+eWJFbg8xxHv3yiONaH
tqJTuyePC56wn+oZ56Ar6ItcTtw+GS5BXt9lp49j0/U3w8uBWg7UBzaxrHu5LDLckWVJoGqOoMje
OiMN+W1nBPVDp+CL8/zvq3HngUumlcYrXSRY+N2IwksCZc+VmjRwQ6F6gFSuosdRtN//dS22Bybf
NswqYr2zuOWQVSmzgiQPP0S1/tkPIti0UzXhKu+M6qd/XYsYyyucuXmzg/1iLXSJFRfqQnR0AwtX
vm6w8KjEArFaN9IF4fzxatchjIhCC4Cbm3zRMBbfbPbnsXHehCiWeeY+88b6k5qM5XpqPXet66K+
4dP8l/Uo3sDC0e0D2rlslms6ugVTO3F/ldbn2EX8hXKyPnLK+1Vl9d3u48ebf/4fXZ3363K+lymn
GOfwQi+3ZNqELTYaOFGnYCjXSNObvjIrZhptijagqqCQK5oJXK+X7QLPENuPl1/mqe/rzyUHAzeo
EgSXy/WFjUWI0qBW02Os+C1yy+wuzAf1G21u8c3tkKuyCk9PVwayYvcoHo67APrDUUymeuOnXMcE
ZCMomSFqUTSDMr78Jd4Umzbyrsahy8wBdnOsrz0zap6DIA8sv6TN9ElpdabXH7+B65jAsvQKGTmS
O1jvzYs/guss/TZvY5P91cU7LSytg1tTaIZoP94IP397wllzh4414YBS5PIJ6ZwFddcI8zCWlfq7
BhDxJUjoOPsysVGxpP0/PeRw44YbuQqtav7my12GBcgfK8+/7I+HZOamF32NvDnRv0fpFY7UQVY2
csRw8XrPH1CO9HzoEZX1CMpdqm+IadaQEA2nOah5NwRYMsYogw2d3qOZAd4IXR19wsrm/0g7j+a2
kTAN/yJUIYcrmEnJki2JsueCcpCRYzfir98H3osFqsjy7sxlalKzGx2+8AacLSki+aJIcnRnLNl8
QTWz/O5WlvktTGaMv6GO6jOHdxAr5JVGBUGAsAd5EFpl+6gaSA9upi7I61cdxf3xrs+Vxn3sSmyT
Nk7kVdbeHOuiWY9mEOhfIbrE3cp0WcbjpJdOtjW6Vi3XXVNN3Rl4rm48cZw0tMxy7FpRzByRDy3S
LHgpAW3qO73AX3pTInZ4LkpNCdd6HiMUZBQFFQom/KmLba16hBDhHJRkQLcoju3M2cSdWT9lXL7f
HT13nqQZTOqKE63s+yY0fusY7P5QrU4oK8itqCXNeQWZRobBii+Nim0NmAlMIZo+9QaXj7g9hq2I
Hvsp1+1Prp3z7jaoQjw4sRp+UdFC/1bwWKA+wvL5DtpJxySwZLQyMAAtV2HhuvmLphVwEfq0N7/i
itNQvte0qd6EYyCNndsW4EzyQfnZ1Gamb3qltrT1ZFgoNPHftafKzV18afLG88GiZtUpdkYPOago
Nbp7p/OAD6FWKe17NwAZsiKWU4LHyo50+z5KepZ1wo7zqa0bNFzzLo3umx6jKF91q/5nGlroWwH+
ahEdCZWfiaPhCAwKMvsWZgjLAqlqmlr9rGQVxl1WlmfZI+URU/mRGvV0FHnoej96D5G07RAhBrju
OsQTV31dDd5RqYR6R5UcvI4YxxpIphwGdGYsqE8PhYNlsZ/rVWZuNUSej7JRtXJnRbTdH1ClAK3b
1V2NGVLUhemuxxNrWMVuGKs/Kw2N/nvVwapyU9PftH8LLw6jlTV1SftQ5tKYNiG6jL9x+MFHwcnR
T3cEhkt0G6XQrIfAQqx4lsIq062D6vua+Dtoz2rWIJy0MqVh3kmSF9H6QPPqHkvQcVDe8tqbPptu
I6fv9NbKsdjkQZv/qAw1kd/0MVC+V73k9NTwyqAWVMFYZhg6ywlZmDqu6KaEZdOWkn5kpIZPdWQ4
xTpVkIk8OWNRhhTXbHVEGtaJU3R6wW0Jn65LqjxxGoFbZ3rZHXvIXvgBRqJxfqZSVxy6XJ3TbBGT
k6Pnk71Fr2mi0CJKgavOTV1p/VR7no19Jnt05Es6Ej7KqvqTtLvJQLG4FY8AqDXnaAulQv0vHrO3
po5rk85hVSsbowDtzW8TmXzFQqOXxxCOxt5JZUSyNFqlewpnzbR9MWkIQsCr7BEYxEptPGWYpopf
VIZj8atTzKp6jNKKpiRCrkAZ9q60Smtl5m1zKPAqpZI8dv3o462DsaPi9SpC+FKxqjsqZGb2kPYD
Wp3CMMZfmDR5w5oyiWFjdzKi1YTkFKU/VlYXj7TuTXetxZb22jR98Rhbiu1uw8ZFtGvUSytetXqa
cDDE1D4Vtjp8xmql9Bo/qkQb3ovZ5ht9HYlVhwY9RQf4QMkPSJhKzSGEpe7bHXqUhwTljZcimjTb
7xGcPaWe0Qu/dewQRGbJVtniD5cdG7OucMklETvlSmbgqVHIDIgcbdh0kwXtkKxHWatnL0dydN1j
3I0CPh7XlNOdOD+4RmMYa5lkyACZ04TfWCVmz2/0/Fzzrq5D+78iH9wHEgBQIMJsWxBoGXrFG6dj
HX40fTKEdPLasFsNXTngK4QVCgaB9hAYfkNdN9xWVoOecpk0cb8Kgffpfk0Z7E0BqvC7z0LvxwBI
99luDCT05vi2BOvnDb+6NuH2QbNtPCUyjL5MdmlbgPN6Lo4siryzonRGdtAjNal3yCRNh4RtStc5
KIPXAQUveApuG/83pI5679TwsdbKVLX3kZ664SqaxrbbuK0yHDxPlF8zBYKA34965cB9UCR8Uc/4
3Si6wAoGcaJ6E+QVxdh2cOJfuOgW9BRKp/QMv8PRiuwPdcgIdQ4TNUmgiqiANhlyP7LpFA3Pe5WP
NAmZPkTR4MYrG9ThZx374wjEpNVmD16UDmfQwNnnJA7iaYsoYV0+mEmtmJ8NU6F97lMxCcQByerw
txxnJevGSOv0czZM1mmUvTMhOzkW/1WBHL6pUW2lW9QGPH2L+VFzF81tbb/PpPlJjKmt+X1r17OC
CKXYHSpl9p1TAG/3HQBfzxndkDcKFVp9GCanR5eqFnwVUygpgbfmZqsWCZR8ZeBpnG3rEk02P0DD
ExhjgFHd3uhYXD+N4/4enSrT5MEx8/vO6u0XnNRVGNe15R2BiITW2hZmkh+aoO7FwSDWlBsERlt1
06DRiYd60gLSzRJR3xlxl6GDYceRWMdlhnqhJejX+3Ysrf7ewkL4oUfOpV4naiFUmgv5DB01EDTP
vNAbtm5Z2MadCT/3V9IE4HkjTOuQ6+tziYJqbIgvqHk7YMHdOEs2g9K1b62bV9+kgZzWhh6G3BND
I0Pp5SCo/CCy0s95HFQtJBA163xNSVv4Rx4fawclqf0CHhQXeIoW2sNYYuqJOTxBtZfqzvRQZKYL
FjvpcIbQKFoV/iAIYXhxihJ3Ify1Fd9MNelwDXnaT8eMix5nx17eS8Vtviuh2uNEoPbiTcvJJ/2p
xG7ySc0zGHtdU6CLbYlarLQ+794SRRvSAwLiWrHXtSoIT/wbhreqFBE5vtCj9sEdIDSd3Ej0v2ZN
vXoV2bUlz1opU6RyRaPShMhyQ9vD555t1acRS5PY1JDAjSdXfrGiNomZIFJCa8wOXNePKS0HhxQA
+6exrWBPRE2K4K7EL9l4Q2BFxjt3wk5hjUhtt/FKARyrBFH81vGeyG3pDtjo9eEA1tlKexsvldAJ
v3qmAAdLo09P1uznzkNZF/caX6dOER2GMh+TnaK6SFg2rVrHp1YbC5NWghEU+yztow3kDSvYZY4w
znFUT+VG4oqNmXeLlObW86bxCV+xod7FA2HkRtdRsT9UxGkotCmD5exzz0u/KEgoGtsQTLC7qjB7
gMWvgR4qIIjcV55Rhkeh1RAJjFEz032bhu5b5BXQRjGO7OwtYo4J6tlRFNS8r67erNMK3f8VTgeF
PFLFhsNpwb6KkMbX3Ab+cAurD9lmdW2PBHjwVEA47TMUVIjaK1vL7wMMx4IdBXwFyHMZxMkhRSmG
g9jD0fKpOuANVowx0EkdB4nyi21aWn+M2PRA+Ys6eHamCEFqHZ+AFoczr/yFp3cKwcsiFLQcXptj
r+M11vazDmuaBkjPZTCy/DSgzALdXG2zjfBC+E8C/PwE5H8ipMtq3ASROAQe3mydlk2/tuOhU+dN
naBenIXhpjDdSEWaoXS0RziGqYALlMe1r3qyz/Cli9JTOuAosB4mkT7YpV42pzzXJWqcXBzoSZeS
8yuqaZDPlmw9saYBzC9wENZ+KfK0N57VSgt6BPILyQHQYepu+0Ypg9w3BILMJKKtlvpDWcnhAf1L
Mz3oyMd6uAsgBsIFHlXbUHZoNPiwTQBCzTqKRNmOjlkiikuBeC3dZkCbtHa7cK11WVJu8YF1vI2o
W+VzSpvJ+M+N+D/7FUTCYAWZ2VbWFcVR5VFWpkZowM1Vrd2mYti61fPyHp8jQZiSZ8qXupz6Z7fx
MsAydStTHILQOFQayf3tEpyid6bIoryjy6qnB9Ps4ITgZMGXK7V+bD8hmeh4K+AwVX9vipxwhrJG
ojwSWRN6WWFdOE8YGSvf5rZN8N/U180niTui3CmiVt1bBN3LCiMiwFghWljyUFtxF3loD+a3VoB2
H2icOcmdAUXYWOdE0yj6RyM0ED1ys4JOWVPrxwDnhs6v+k7fp5bS6Fus0/E/sgkQXoAqhdEm5D51
fEo58S/KfSyJjeT3ndpE4GOQlbGfTQ9N1Dt0U7WftDqKrT5GY3TvWCkrKWnIK1SKCYhWLkTm/Evl
JLF+0oc+HxAAwQdvM5pZt1VzkSYrNM2LB7fvuKF8BZnb4b+0gn3jl5Nr/qYHGJgHLY/cF5WK5nhX
1oP1akukZPyC+/w31E0yMs8OlHg7C8BnpEIuCCgOTC0J4hsXn6a0lxjplhmUQ4mul7urWzbmMXas
ejogN6bKLYzR6TTavV5stVGLtE2EvcbL6Llt9FIpAcrH5GfUo80Wwj9XtQxuFP/mGsWikoCyJ3/O
GocArOaS/F+VBMNwqi7UHWoYUyd2VV949VoZFPWIwm8Vk24nwy0u12WVn02DoAtqLhSoqBG9H1J4
mMalZY+XS5vraxQMwl1vIc4J9SI66to47ESDj7ExmfmNCu4HBRtgZOB0QT/Rslwq4QltwB8PBcWD
J6W7zYIw+Y7ebOePkacc2pqaDU6NU36jXPPRfEEq439GIWxe5vfzNfQ8COckGzdN1Ae+Z5lnRNtO
h9vV605frsm5wpUJ+wn1z3HybnVMPxwepUz+AFAJGOL98KMyTNJpFSadwpErwGSd3GHsH+teOsVK
RE3wM4xLsS946vPd9WLcZZ0KeSVwEGBIgLhduIQVsOMysiD7kLakI35S6xoNtAy7Kd8TfZEgKAyq
Z6DfjpxrZ9+j45r9cz0Q0S6Q4nRoZzDxsmVWtp3hici1Dkj76YBb6/AAuuYudXBBuT7Zy9rrLJKE
vqJpge+libQ4S8LpUVicVPvQUvjptkZBG4uT65Jd5xGiznddnsFuaXAFd7ZenSb1Z9BVMtoCsnbv
+k7rbjVvL6zrXVr0Gj0S0AJkjeCX3n98dIgKbQoTxMur2trpDS89OuJKuLMzbzoNAICSY0SB/NHJ
apmdWhWnupNZgJU/5ahArNGPJa1JtbjZ4AQBl+D6kn1wIC1gOgCi6UDwUxetBwsPOdHK0DyEnThO
HYwFHc7RKmgVk2t6/D2rj9zYkh9ceLgJU5+HQAAmd3kcMK8fVCiK9mGIQaaMkkcR8eRxVTU5nLYg
u3G/Xm4KXNXmg0+napZSWqpXgSaraAkE1sGuvHivx1PyqEy9O62zxh7PeoMjkMOjcdLjNpj8LnBI
ztquMo8qgjNv15f7g6uAvUBICWaPbucSe06+pnuyAO4t66nbN1WrQ7BzYbHqs3ZYTjj2n2j1H1hD
Bc6/X4KsNgRlAK8zGHJx6WtVWNLD42xgmEXCRV1hSwzfbD3aJeSQQdF+dVimk4Onyvb6rD/6BDS2
9D9Fek3XvEWd3jCBJubOiN+DIlF2LWrD8bs2D2a5HKVdUbBMWlCnNTgZTQIE8FPYxCH4QtP9hCVe
NtwImy52PTudF8gFWObR5F62KHBXr4MSX8eDjQDEfa1TG15hpWTdyXzU7hS0claNa8f768twsfHn
USmXzxocNvfg4iqguJmLvO1c5BJN5zF05GD6OjKK300T11Y/T033xogXrRi0pjnYJuOigHnR6htC
1w3cQbcOiTPqKzvAb2kfj2rgR7y65Y3BLvY2CpRw7kEV88Jf9vloKoneqYzoqHiF+aUXxnSX5jM6
qsfNilZb6PyEH9PsoqF9vr6wl9OEkT4TCtjc3Cp/qHh/hVAh/QJVhGVyxHvp6Dp58Ibv9Ewp6eNb
8kCXO4ehqIvShwGScwGf9lwxI/Hb5JhVHUVuO0FvggRrrYWO/jaZ5aZDDrG5cUl/sLIzEAdkzIxS
B/j7/g2ZhClo6qTp0co1JfIbO9Q/NU5an6IwzKaDyGKtpTA1JtE+VCEi/+vNMQO97FkyF31m6LDz
z/treS0V37DeNXG672fHswJmii9ovFGzy7R6n0DZpg8P4w0ir909Xf+2l3NHVuLPA4UYkOcaiweK
l7LXJ5TGD0HY4BqtVwiy6egtrkIR9kc41uUB79we4z21VX9fH/tPa/pdbO6AuSJ8miUqtVms5/3M
DXLNscqBw6hjMb5kYdoUO1WTA+lsAgAMtLRX3Q1FTdNeRJiYnHvdoulctV1uUJ1pq3xtyrIrwtVU
tHX2XcPOSj9h+B6quzRvjL3dpsPX6z/68pYhup5BmZx7AFX6Ititil6hoGpWPHcIBFD5+TpWkdzq
VvOrGzyzvIEmuDx7DGexPrbJHUNr8v0Sad1Ae7a2K0xwEOM3qVb/lgj7bCV2WMmNsS4PH2PRnpvl
deAcLsVl1FIDqINt4SE0wWOnLZBQWNiGnfnw1eN407ud+hzHY3fjubh8v1hR4Blc3KDQCSHmH/bX
CZglZogkO+3QeHk3HClV6xtpFN19zLP5rY6oBTQYA6C/gPkPuM9SEW9N2VHFz70gvIGnuFhxDgGA
G0ScaKVAoFqciAqvpIkzZxw0tLleIdf3D6YRGt4h98yu+DdyOGa0iH5ivgukFc6ctwye8N3traIE
TUHFECB1n8pG28dsPPegYCKl4cTboF0xwmjPbsiXX2xkl1sWRCfscFYfl/H3iz7LdccFxYrDZA+Z
7uucnXujoOFX6t2DDab0+rm5XFaGA7KgYWXA7lqaeoSKTAYKld2hQVNiXckxeYQfneyGHj+n60Nd
7GNmxnMMJh6kBJt5cZ9bJhIa8VR0Bz1Wk11u6sEmQdVwlaN5FmFlrX/KNQzN/n1QhxhAndcTht/i
XgAK4kj4Dt3Ba4veXUeFneHLlcG19OkGm9k+nOr6LanzITtcH/niCocMw+2JhuoMUL/AKVeUwBw3
9SZ8x6bg1ZxC/TM1cB0Hr6BTxXGMHadGkSpHDwhxI6Rjrg9/udp/oDhEB8hxszEXE2/zvFGILM1D
F8J28qXqYIFrZuVR9qm+SUX+hmGivHFVXe4mwGPOrPAGqWPm6LzfvPGQKglgOOtQxlV6zDSrM1YT
1YZmpZBzBfvrU7w4Kh6sI2L3GR9KIWlJLu29iC6L5jSnqq76HEGYirZgGEY0Ze2if6Nczgr/85Do
CswgK4D5fN9FUSMu8EV3s16eQFlhfpj1GQ1N7OzoAXnREB6rsJY3ZmmyZu9eY2g/s57kjA5FsWKZ
SmOfUgRspPakYsCnYW+G3PahknRh367P7U8athgJwBQUYchqf7TM3n+9BjyFnSSIiiQ1SOtDrAi7
WMXUw+NfoYCQ7FpiGL3VNPQx+kCw9r6p7N/8niZV8kjru49/ltj72b5ql84tusflx3bmu59qFgUO
Mtp56/31GCEt0w162KqnKidh93XY/74OOOOz2479PhfjjQT64vhC4SFL4kZk+akaLsZLswgh7sGj
I54Ng3MUzmR+krX1e9C0aIexqNZ+TmpD3Sddn+yuf4iLU4TIGSnrTOAxuUCWxH74HZbMpWOcEk/v
7NbPcfGS99aAdfddlfXR6vpwlxtsnir4WYoTdNeW7NNJGqlbYft3MtyyMc+KU+LFiasptnjXB7pc
UgoSGGDNbDZUG5aHBw4mzW5bqU4ZEU08btC87GY9+zZ9za3RHQ4KiVuDnrySdz+xQCu/XR9/ibXn
zNL6R3jFc7iZMQdZnN4k8LReDavqpcqLSPrgLdo1bbyWDqbA18eP6tbBDY/WSLiuirGpAZ8kOhCI
rFSe3aFOftWm4v7MaZUUvhGhW7DSs6jdiT7rb4QBy8M4w+zIAGa+CULfuJnMi/nXfsd4zRJTHY1P
SGXXBVZ4wJERQaWB7SNxJ3q/i8n9yEgyDaHW3rUUxLWs7LfZKflX3kMxnkY8Ec5toun/KjM3/zby
zTkTBOVN82H526hzGa03PGH0J07Urr0vurBi1a+LKj9YrOitGHhx+v+sBnEfSGFeMiKIRVRUmJ7o
CqUdnrI4oL+VtlFw5+HqCEAL72CEcQcju8U3/XhMF3wWiHnERhbxSpti5tU5w/AUg3v44tjuiO1C
1b9qY5qsCRzN39e35+J4/JkjWQPfmxNCx3nxxWcdT8l3HJ7MyQLBVIiSTDsbX0CTKDUKMgpGd4En
HrHArG6UkD8amusM6i4bzaZh8P6D2gOoQeSkxyfES8S+dRVrhhBbP8tKFdu0tcyD2oXuS16Y8uX6
pBd33Z9Jw8vG1wAhRR7x+XL6a5vbuUb5XzCylk/pZ4BZdYNsIY7SSqgbN2LBD8ZCk4beIHIp0GmX
/Iewqr0xN8fpKW018VUbXHmaQcst6DqkRW7cqh/sHgYjhZ7joZmLvZiYZ3QpMfD4hBYpEkMS8z8N
6fC2pYqgtmAc0xoc+vXF/HBMei0eIZFj28uSRS87xRs6yQRD6yfWaH21coXpKdsybUxg0FJUcn19
yEWYOX8/ywKpTX0X4SfbWlyptJTnfBzMA7fmDElKcBVoqLo1be68BKgZ7ukTWz+vD/rRh/x70GX2
jUmvgTICawtZ+KnSy4dCpMY5G8cf1we6WFAyI94qUiOaWPNfvv+IkCEmN4ud4dlqYuxGvagHuhCk
nlVv45KnmOIi7e4bX9Gc1+yvOIwq9Rw9z1e/Nsc8ywdZ1HBXMsepXkj7jcqXE4Ipm8HLIFvGVZI/
ljWKModQT/R9HWlC2bpTramHAlyCtwsjQ9THSXt17Kp5DaPJeTTrQmxB7Ux3da+vammtMqcDGAE0
OWpX+WCP6m6sjVRB1N5CKgRiLZygFsHF6AmXwWEvg7BuVnYkCtsPqwQkK0Ur49EII4zeEQlvzh0W
hRnOL2P/NfEiI/jVEw1P34tkqH6V3ejeDTr9sBXCrZEAY6K76Y1FW3acQE1RqEDphEsEitPFReKg
Sme4TGV29YWTgymO9QoWxPGONVIkzpbGTN8hpDuh0Zko6gldGqVctaCBoqPFgYqPnluC/FO7WH7P
wQjfOinLcsr8WSEqzf1IAMjQGhcZmVl1DtaNdvXSWNggb6MwoR+gy3EIdlpDX8CvKgtj+8SYuh8D
OIKzklm9A4ra0uW+GQskuv9tdyPXQOnYJovRKZYbyx+kVlUkHDeQL1rReybM0RKt/aBQkIfLpyld
56Lpb1wXf5rs7/c2rS/UTggcSInRCHt/okIM0eu+LLuXvtDa3o8xQMWeCvhjsapwgTY3jpZ2vzyM
KNxV7Qr1PsSPbAAO2ZmYG2hT2axGB1X4/MZaLK+UeS0QigOQQHUJbt/iShlARoPw6qsXR3b5fTi1
wR69hHCan1ysXv954RF5obZDlZW6+bK81CCGh8A6LrmmFRk/gqB1f5qh0YdrIcnO4VoBX7pxPpb3
NPMjm6D8gky1pvFEvF93YUgKXU7dvuD/N60ar6jPZAXqVuDR9bPh+ixPGZjh/kYN0V1eZcT5lFd4
AQliOQCLSDHHK9MuO1N5NmCxiZ0ubefBaF3xTXMS+kCQAkGdB4VTnpIpKW99VPPiq/L6QPqa3Qep
/kAlfT/rJgDIhqu58wxyHlSYNbjZ8G1KwtFaW43tyBdhoHPq5r3FliuDF2JdxdqPYwS+XTdl+j0P
jdjb9SbvwA4cmXhyxwREbqoLTWwms0OnX469WaxJ3PUEwa8GwelJtG6zN4N6UHrflCAOhh2mGzG1
H2T1AT9rqda366FCLwtIm+q9uONcEpuCoqG7EGrJRjG7CGZvyU6g1tjW7aYPAx1TnyxW5P0wRF7/
oKGp9QYv363e+mQczacR6bHqswWojXG7Zu4x+yraNs29HSAP9esfNzH7lySVNGpWfaBq8H5tY7V1
ancKvWdQhmAOHaDFz6j+5qdKjyt7g9xXeYvDd7GJsRqhLcF2gpVKG3kRptKQKQEmYlI9FMDfsC2P
zAc5Flm7yUMb7rsW4Fj/RQu1Mthen+yHI3NWaUWhrHgBOAPwOUFa6YoX3uWek1Kpvir19sEpNBWF
ixHRpiygd/tvo1o8T3/YwUSSxvzAvV/iAPPC0kDo9qVN7cb0IURV32F/NeUmGM3h+2CNwVMNaOuW
tdvy2PwZl8biXL4EibU0D4iaDnmToQjPihVULwgPA65rOvdz3EW3qNcXgqH/OxaqazwJpOVL3+Wx
19yq1hTlpRngt0shq+94hOYbJdbxedXq2Njk2JRaK4FnTXIgN7AP0nKEdyNeX95U8+/QkRE0dOr+
vIiLByA1x9nRdwhexm5wjf2E9vLXTGBcV1Y9eGFT0H1ZFWE76Xd5zEN041N/sA5/hCwBalErptsy
/76/EqFhKuu6w2fp3HLNrIZ8TkusaNq2CYhVoPobPW8HmqDS+k0yXOD0jZju9e12uQTzT+CipPyH
uu+y5NAaNbY8Xp6ezdSq1n3e95/yDKSC3xg8hGmnBL2v26lYA4fs9tfHvggMeApJfVl4KlBclkuY
QJznDrBFmZ7rMFN3qujVuzJrg200ZM0j8v+QWTA32w7cSqvOkvGm1Wpno+IlumJXFTd2w+UJmLsF
vJikikBHlplUGo2BK8cuPYfd2J8UrXR25mBp2yjIm5frM/9o1dn7JE+4sXDDLO5RAZkqDrQ4Ow9T
VWy7yMq/CQd+vkKLaUf3bfqGEA6OODK7KbKwvNXmNYe9wOU9oxeorrzfc23dKzBtvPTsTjYlv8ZL
ntSorTc13LTjJLz6NVBwqb8+3/l/+ncEyKAAcbBSdBDwo3e6CAmGIcfMXljZ2aF9SXZTNjjIF0BM
V7EGYmbV6XOC0cksxiXDE9mzZg7arZrnB993LgQACAWgM/cO3s9c0UDzN8jvnmUEmy/L6/TBGcN0
LSclvLGVPlhkoGaoas1FVmRqF/OFQBji2agV5ybtql1rqKAuU9BHOdAXfFjsaCIucoesuBFqf7TO
vFUut6rBrbKM+NLJhv+DZ/a5DILuvzwYPOSYQSpj11AdIGjrp4pC1jcEOrV7YB23PvNH00Zvgk7Q
jOFgf71fYVY/VGppZ2c0qPPhhE6DS/rK3zpMA3WEdURau67R+bJv3KQfzRuDCEI+KsxcJsuLvKvt
ojWi4qxFFlwdrfHsjdP01a6sbXGvEwh906KsRBY5wn5M1Yrn6/t7WTOY9zfJxFxfAviJWNL7iZPD
JTjU5cXZGTVFXfVlMYTrQgxvAUD7DJMrWMg3ttgHu5mIftbeo7VKB25RhOmTWWwId9qzp4c/wqJS
qhUEt+mxpuE7bq5P7+OxKIfMlzT31eLOEF7vDFHvlGdlaMqXieCj8QNPlivLDMvD9bEuUmbKS0ij
4CrCRp29dRYBUIT1WeTERvJaKfrYUuZuaE3HvYw20gI96Zdx1j+GoaZ8Gjqilh2hsnV0ALElK3Zm
kt3IZi4f6fn30E0FWAZqHYDx+2+rWxHGAjKKX8cA/i6ew30X7OB5U6XxTKzMkPYV8bDx0irmbRpk
Uq0bHALaVUxlzr3xJS42OgCUWRoJnRz9jxTW+x8zqnHgdroRUuZI5M8xL5079L+DYNcmA2B2KVQU
34qmaqxVa+tJcigc5f/0G6hMo/lO6ABe8/1vMEZcX7Qsj18bYU3rnjOxV6o4+56m3fdenZyX2Mjh
sRZBNK3COo1uvCUXlwxLgJk9H4LzTl672PhlX/WlBV/ttVBDZ8N1Xyc+sKxm3UnpfdNapb6DCBPf
uFkvYxWGRdaGYAWiL6Zmiyu9ROx7EkmjnGFSpesSlx11FVckbJnuxS8IfziQ1evxGEaqvDObMtnL
MUWnO1T7h56NeaOu/dFGAKIztw34RRfovIHUo0FKOHw1BrDcflQY2noYy0kFCo5ZopGPzl0YpM2+
HN1yzX003diJFyEM6zH3SeaWFY7BS3E4zZr7/vYEsduOw+dCpvBqQUPeZY6ZvdgKGsTrOK6zn8OU
9ufrV8R84t5FEwyNDDyFJLqX9OUXRbVJH7G1sNgB2iDKPdBZwZeoKRvV8Xi0usrdXR/vgx1Hw23G
l0IimVOGxYafYq3TbCV+JZrrn1o1k1QSdRWTWktdTxhbPkYhu+H6oB9MEiIDAlFzcRP+/Hwn/5Ub
pG6KLkGvJ68e1O0HaAdcK7VmI1AhsN9Q/lFViaM8GwjMGCTWlgrVvAZ/DTcikW4LCoCv0PRdGKLK
tNKpL9CIjmBL2qGabw09825crhcPC6MisTyf4lnidVlrV6oeGMzgpq+FgVotZmZAWdtJ3WkIz90q
wH30FT1YGeDq6COA83w/Q7MVXKl5pZw7B7uYgcL5U6WNCDpMibMXnZWSYKvR5+tf8YNTQl3R1WiI
AH+6KEZNka0Y2BQrZ6VVvMoPvSR9NbCaXYeZ1a2pExrdqihK/eQktnPjhH7wks6oFTzBPJWuFKy5
9zMGUabqiWUH57BEfhhYWWc2vswaPYKsrwX/2aQb6HUioAHfOSjkqkISnYIrgA8/lVl/4xhdfOy5
FsiOJiD+k2Ytfk5ETDpW0ojOSDqoB3vEiNqPBaqd60yiGXkjJLw4P/No7CuSnXlfm4tLItDrQWKq
G53bMI3fJifATtapuz6HJW3/iPHM0v+fIy4epkbXwxQydnR2ldjbBF2u7uogPbYFgFhEHEbv6fre
+miGkBtIWikeUMie//lfR1bNkwqgsBmd47r6HirtuO2kkz5jvgrruSrir/8+3NxntDBHpZC/BMfQ
oMaJKw2TsypF/AVNmfyYO2GzVQI6+LgSCje5EQpebhhSVewleeDmNoox//O/JhjbYU/BrUrONv6H
fu11mu4n+P36Hf5Ot77exfUwO1MDgYItAe6dF/79YC4weo3qanJ2E+46JYG+ccQIXlbrocnHae06
ATjUSIps+6/rysBzT5XEnKtiCXLSRj21hG3F52iAo7oaKy9T1ooZp9qmSxzx0iPLU91Y2YtraZ4s
isVYmnBAgDG8n6wKjGRygzY9SynLlyBuK6jXo+d9cpTBfQ6mbPwVGE2O7EwW4UF+fcKXETUVN7rH
BqeSYiPoh/ej45kXm0pqpGeCm+C/vHERRMgjI9wpeWD9gLAZg+arB/3RcCK0OMUohg0I3PrG7/hg
e5Gp0UScA3tQqovzE6CxnbfCSc60oKZu0yRWGm7UtB9pxynOjQzxIl6b50y8OkeQ2EAscQgNj6nw
KiU98x7AIPeKQfwwWAmUdUa9XplGrJv4W8rqv6IIAzoCaZWer6/7PJ93YdNc6CR3gBwzE0iW9Y88
jiY3nahvJXrb6p+rqYp2aUgXaIXATbhVpyzT/jVKnYfkDQIOwMHir95/aY3+xaAYVnqe6rYRa1wB
6b/ablU+KYos924jvJ/hCLhxl7RGKHkOgugGqOqjWfPgg29h6iAcF69OhjiQYqFwc64D8la/0pzs
vizU8llCYze3dtqX2+vrPCeoy3VG3hwxOqSbuS8X70DalMRuTZCdczNJxCYpOn3c1xis/x++p8tN
jEIxApHUe94vLuASqxTukJ8bU7TPMkf8UuSae4dbW7qfdGO88b7NH2sxL/q4JEGzvwhsi8WlAZXr
fyg7k962lWYN/yICnIctKcka7DhOHCvJhkjy5XCemjN//X3ou7EoQUSALA4S4LS62V1dXfUOnSFU
O3vL8ZQZXKOxs8PsNeBh9mt96vVWOrON13Bnt0ed7Ydg/UPkng/Wh0uglbXOHrBJe6tNLPVcVF/q
TwhJxD3DGjGCaUr8TB91rflz/d5D95mjygsX3Tc+5iLpr5QBpTk/zt7wVBiCX4mvl+kD9PVW83pJ
C76SLQt9I5O5tL/lVu8nOnwiF56vdO0BKZBm2koVvvUrJ+pG0AKEDACH5i7Pv+WzCx0LJYBpkb0p
Gt6E23JQLRfggt2d0KkQg3d/K98Y7d3JDCYKfUk+wuXiFzrIkrZk5xZh3VYvsKlhVlNCtpL/Gb6q
RyvX0q3hqG9QyMNEjVVfDEeDTxSyAMBoNk2X7CSNZ6Tny0b9n4T244/7c7txTIEucUaBTWGotWxC
9XViDEbbFdRKzcwB+KAkyDBEg2asnJubs9JmdUqYZSq50+UiSjGiu0S/4m0sk/KH4kiWi4AKPf9C
6VZumXmBFkcU9wEoOnhzwCZZEo6huQOMNkX+ZtpTi9ShUnWnKcqUfTohQ5hzhF6Rf4h36aS1K1yd
G3GWu5TOIY/z2YhkXoUP5zRXs0oLtTF/k6sM2R3dFByAxLce6imIvrZNvGZ4ciMwENDBMM/9SmCz
8w/6MOAwAsbVUoqSFm6OX1BETzc1L03IHWnyFPplFWzp/wGdvb9tbs0TqVNiESUMQuHiXaE0VRON
WlUSBcfKQ8sn2pZaUmy0scZqFbr1wz+O986EJCvVbCglzPZymukY1JSVUuVNp9F9QsamBqqjgyNw
00E2vRoD07X+7NWGZUiiC7nC7E8EDu5ySEm3oe2hlfQWQOffhelYPydhg2ZONtRo/d+f33U2SAOW
JhgoVIRbbHLSy9FSrSksUHHqW6yM9Vcrr/rPNl7e1i7LAFTBwyqNat8pSrxD9yZFurGyDmAf1rgG
V9tp7gMTC6jykSLRQ7n8GRptXiRqFe0NGU5570z6cEagT3MJrTmqrsYDsprxmvL8FeKbfJBKFmgg
2s8wMPTFLZOnfUELSlffUDxMz3HYwcKCePu5HWsV+/BhqH7jeIN2qtxM57wU8WYILEQ10Z3FGaUy
Gxcb2OHv/U9ytcX5URSeaIHCGIdENUfODyerSJJalltDe5PyNPrd1VHqo7/UO+qWhC7I9iISQFnu
j3m95xiTNga0HrByZKeXYzYUJHBwNrW3MretXzFCsp+qPhk2nR6q2/tDXQX+eXqzrQVFIGhiy0il
dvE036D6Wzf0euM1QZCnG9FLa5SOWzuK4iymZbRZOU+LjR3YraxXY2Ag4ZmWj8Ao9J9Bh65VHSj1
/wwEqlK31bS1K+DWx4O/CbILAAkpwiJfMqVxKBJ+0VvTyonptgaG2+TVoutcvba+D60z5StH+Na3
o4GPaxGQee0KFYSgFK2aQGC2HZX6oxRYevWQ4hLgVUWHofG/fj26QkyMNIHgRNy43CgFetNShlHk
m4g0VfpkoRqqbRtRy+af+wNd3aW8DAHD8AVpRwHfXHw++EHAfyYDIW9NhvWtN3PNwUl8+UtILNvl
NjI7m17DhAResJWubNLrzcPos5YB3mnccUspGSqjZR62pvFWRgoiRVKZ7kVfVfsin8QGZlYh4Rsw
Vrv7c77ePBejGsvLJqmiNFUlRpXH7ms4OfmhaHUdHoxq/BdX4/Rwf7xba8wepRoAIPVas0c0Styj
s2vSWJzSbWqr4ZZyaeRWZlA/KYgOe7EPCx6xsjU7qlszZa4UQKDBzhZml9so7vB7H9rJfAtkA63o
VJcjL8ynWmwLp62/hGOAbtv9yd4ekhNCZ5MO/ZJwAX0cQWCRmm9Vmuh7x9H9rd4iurwBIGmC9k3M
6vf9EW9tIhqpwI/J4sG0L86KNAK4TBCTfGtK0z53YlCzHbiEVvXiQG2MrZIVCCs3NfTtNZua20Mz
LC8nyHvLCtPAjCpj1I032A8hsn6+QGVX0CEVKOIf0BJk5eFErMmAzNHtIgGGUDKXlHg9QBy/kklP
xtHOYySAz10VyHtDHswB0F7x16Zt2Lhpmhk8WXtrYyp54GaO+a/7+Z31QaGH8ItCwBKH0HaNbA6D
VJ7bKFDdUa+bsxIp7Za/870SqYRvihi1k5WJcGXkq/VmZHpUVMzgPM8QjMv9rBWDgStaX53jIM49
rVb0bdV3xYPWR9FBn8rgGGWpWLm0b6w2uDGgVhgaAxzW5h3/IVGoytJG9aQW51DAkRJFUD0afiwe
oo7GN7qDyhb7hXKLgHX1Re8baXd/e1+njiAE5g7orG+Dm8pyucs8MJw80cTZnFq1dRtLcv6aYIyn
Z1nDv/7BIllC4Ns0pJrUJcrzvaQ0yDEl6GKvxOurO5CfMmuQzl0HTbkqxpdDovMBkvoMQw2J7mDS
kEUeo1+xgg/K/Wlff2pyVJXuN+9/6uPLduSUImvdoEpyVuFrbqZiltM0HbGJkOI8NG35idynXJEM
eK9CXx4s2r3voN+5DEAf4PJTByJ2aKHo4pzGYel4Aan017G3WmWLJGz9mOqVPmFkJJzEnRJMI4D5
1HNBL4wwCtMHCWu/xEzpvhBqIfGgYhgg6R5L1mctNCR/l9Rdf8ybGtOjpG0NxS2L0E88WY8RZYVu
2zaeDWLL8sIimb6mtYhf7q/qVXTmA2KDQqsOFh9NwsUEAaICf7WC5ow6tuU57ez/NNA1myZRb2W7
/Pcq+DzgzD6YeRiU/+fP/OHwANByhG90zdloVf1c1rRZuQKkXWDJ0pHKaFN5XVvFWyWe8swLba3N
3RR5//vTvrGZmDGYqbntweNrkeV0Xe0Xg1y2Z8Bh4TO/9EebRsFDh4PgVm6FuvcbdQ0dd3XrowVB
t3eO0qgGQM27nPkQxCTLg96e0woRBK8goIOWMYTmtqOsoyaf2Q+aihKtS+np+/35vmN6FxuZog8v
Lv6g8LlMcRAWrqmmdumZOnz4rU/kbG8PorW8Kse8xC2retwhe4+me5OF/eOgOOJn2Cjhf5Iou+7Q
1koLW7GTiv/1iGg8x8i47VqjKPawwwNXKz+HxU6WVGcfw6Z8iFrg6yt5xHXUneFms8bE7EtIU/ly
+ZJR7gTifukZr7T4RwP17rFBCl519SJBmChV0o3S0kLBuC50q0lTD/eX8MZJgc1D9wiJJsDx5uJ5
6DR+XQRykZ1LWws/V70cfgolJL8R13VcqNbWSmXpPRdbfDIgerzLqQxi6LPMhds0wWjWVvIzcAHx
WKtWskdpqHMjc5o6BFX14tlxgvC1Uq2sdf1ulCUvx2P0JYEs/ClVrfrrOImhdXssQjcoL1dv9CSm
DXwCZ5MaZrMBASq90B1OWreo0zbxBgwl9wI5za8avDzPGicTb3iNWy7KKv0xSULeU/eX9T3CLKdJ
o5MVBWWHwO3iKA6Sg6x/qWZnx6oLpBORREedxRRF7jZG3f8EFeYgaZIgT05HUgu2mD4k5WEwo1zb
oYhlN17WldHveiql784U6mIHHRCZ2aGk8jFDgsbITTlmR4BJFWg5NTSfSjXN1xxsl2JSgGxRs0Gn
FzQJt8WVXXflNK0osLAg+YmE2OpqrHlWiceDp1I73o+WU4wbKPvGJ5o2MTowdGUOmRb4r/i6jC91
r/e/NJk24QZHhTTZxNlk7lRZSr0qzP67v+yL08S+gghHO+NdLhXfzXm3fwjDMsI3Dc7Q/hF4SLUD
oqBskPcstpGmQTurK2vT2U4OhpcMLu7AoN8ffnGY3oen4kH5UgE9yuv5cvjYT2uoFo5zVLUkfyhy
VMYSJaPugR8xGXu45qS5iL3zeDPUZ26oU2pBbexyPAQEZEFZJDwNgZT90BJV90bIhlt6gnXm+eDW
fvWqPz3oUpcGK+ni4q75/7FndVowKWSLmno5NptOqn2VsQsW3Y1EWB3R2ab9aJXT96YHPjuEYjj/
8wLTz4d8+K7HA7rpclDocbE9piI6RT4yKG6EcQ65aFXhHjtkiRtj4rD20FvmpfNEgZzQWaAGQ4Vp
WZpGWEJVnGCKT37Shdu6DP1DXyXNZ82Kmo05mLzlscXx2sTPFU809I6sllB0f+I3vvSsRcv5AzFK
BWGxseMWDYkaSfSTFgba2UEM/lkqhuwECggXJPL04ejwYuAcYrB5f+j3vtCHUPa+AHPJhE4hBbYr
eRGAZLUyaU18CpGsT/cJNgMDkvs6wiY5BoHfRIppkKuPYsCCoJymA/bwnK8kkHBnaPruDw9lddy1
IxY+2MJpmyHrzX1JG+eERHb8C1zPWh36enPCUKDtNOtN8B/LfSKUKeGMy+KkYDjePcfIgcculhUo
4OM+VD4Iy/HrLxlaIPX+/mpdjww6jCYuuBrIUBDsLnco/HmgM0mRnrRCzneiyrMYR44W6Q8ripuH
uqjS7ojDNMXo+wMvAWJ8JqS56GTwkpjVm6zFTd4k2HAEKiMj94cUbNFTYQdLW6qInQWBjH+Jlf0O
hgS7A9o7tDeEanotBer/KV2QrTwxbv4a1J3Iy2Dkzijny3WorcHodWjSp8xGV89FHGI6gohJC9do
0W+hfx80pzERqBHVSvUztsK426BLiOmMgmfB/bW5Oj0onPCHVJCqNIn6fG18uBakYUxDR22Cx6iD
tqKmU3zgTU07QMd9wO2SctirjYUNAZiNf70SSAGo/nCHUspQrGV+V00KYAHkBY9WUmTf1Vb4O4lO
15YHSnfCqmjNuvNqqmx8oLxz0YL+yxV5QQmrYMq1MTn2YVV4Yd8bz0ZVKE8Tv5EtYPp7rW/OftaE
a1/8aucz8uyVqACqJUAtuZ1z5lIL3UmP9YDk/DYZbZ51mtGOA35F6NNNSiHzFktyBxZ/OOThphvH
PNxZOY6Goyxw0zDHdnS20GxyB+jqIE8PydQW+o7bO51ZClhxrIX3W78a0BSgNBgf8/vtcmuUk487
tzSlx9GpRhPAd6+aX/DbseU5jFn1n4y4hVxCGq9qttwaGoIah4T3E3iWxSO1nMbEL5ogRXMskz/x
bbLI08BrfpPob8celmn/BXK4Rv+4Ppl8J4DB9BNmIqyxHDbzsZgT9gjgT5ZHzdX6pHiwxzz+EhZ9
3mNgYZYPprDI14xGtT8lWQd9HhtY848puPvun8ybv2b2fid5mevjS8CcoSITPpPXjk0thQg1zoal
XZtqr7rEteyiaq1GOyVwpjfAXDHPor6sYw9DoSl+pmfcrDxPbh0f0HT6zO5H6OoKkVH2bSdncnZs
sv5vZNbddvZNRqPI12i/ANZwLRXbZjlUm34lgM8vgotrFpIZCFDSKVpZQAgXL4YU5WhZWHpxlEJ6
pGaoFKNLgv1b54H27f6q3xqKohNNYV7t8AcXuVtaTU0XJbhA9qMyvtZV8BaPon3SfNNfSR5ujkQh
hprenD0sle2N0axsKQ/KYyDJ6m4yA+uAViR2zFkZ9Mnu/rTeGXHLJYT1SkIMbQxf4fnrfojzlc8/
qOzno4Tv4UHTUmSQ8rSOXtADKIrXGsLTj7E3JPtr25nNN03Sit6VkSN9cHjPQNksGyX4LjU0jE86
DQwV87wYT+/IEdXf3uysb/DSEmUXK7Umf73/42/sPEIQn4QWxkxL0C5/u4OOA2ZpSnnEhww2Umxl
/XBAlzD41EtCUTyl07Kv6Crp2NNPmd2vbPwbHwqmHR1z7ilsppdiAHCtJjpUSXlsqix+bsPM/FxP
df9DkXtt/68zZSCFkhGPwvmDLFIDqRCdXo95d6Q4pmySBg17KZeMAy/09EmSzPCJ/vi3Vg3Werhz
LL/YHkCtCDTkZzzQeLcsYn2Vd7LlB1FzxFc0esxaC1HquRa+spRXcZ3GKSo2NKS4fpneYn6NHZmR
Kov2OFmpsh0aDNXyQEwPePhKXiNEvR+C6nx/Ta8evrM4CKhI0j6ImeAvLnePSbXaKk2jPAoVVpln
N2m1LSJTf5UHfDxc/MSsz0UpjMj1/YBcOBFp87/7P+HGtMk5mC+F15mQvHib1YU0hSpk5AOYButQ
BD0GmIo6TafY7pGbLKgsuGmbr/HOrz8qMlngCbk/50rFUrFUzpPY6ElwjwUGZ6GrdFLyojX12nP3
+qKaEULkkLPqDYWQ5bUpRSW4arydjqGDxOY3XC7xU5oAvhZvYnKUwR2jONIjt3eC6BDUmtTu6B7k
rzY+RkWzL1tsI77cX/Hrjw71Ysa4oKiBxvH7T/4Q7gQshA6vqu6YtnTG6AFWmEvpyXAgyOQapM4h
+evHfr9FdrM8aA2Vgfs/4Hrt+QEzNpaABc1In7fEhx8gtVGutkbaHxU50P6njZLWulKqT/98oGix
khrMLRmIYksIS2r2YqxLqzt2s6thqqVvNCzsrVoN5SMk/37fc22uJiZzwL2MFrOcBDUr0gCDuLw4
UlHZYAJoqsNxZNN+Rou8LD0+hty6SlVgFAxHo3+NrIb2iIZLE/miMnu5oZw8bhAVC1R34FUSfTIi
KYR8QAWQ2l064G5p9DGZXlLX1iZTBl/28jCxcavDpKl1sdLTdbKwGvMXyxIQ+jFbLWY9CeXUzC6B
+KsMdpe54eSnz6h6hOXXxAbuT599hOhldU37GjhQqN2IzLr8GgWx0GHegtN/1c1Cap85T/Y+j8ZE
+akInsJ/p06pKZNKGvJNbdT15uPMhVdcMZjCdDuFHjf12RBRj7RoGzaZVDRnNMXKN5wPnfJYGYX2
ixpKPRZullej6kKsVvINikKm4ZUVuurgpdr0oRzKJj+Tgkp/cyWfnP1sDBBijjwYhYtgg3yuu2z4
LywG5xGT5t522XuNvcHMb3IeOqC5thcYSvfoDJEqXMoH4htNpeQ16eiOY5wFkdk1uho6lu+IZHgo
8G16xQwQO4ewp9jrTvXQUsVBGDc8T+rgq4DV9Xj4m8RYAdLapZngYXuDN7eOKO6vtDZ6ybOFpUlP
pp12X+M+16of4Ke6z34U5v6Gmmypup01BdNzCZMQs1JVWP1nFTqp5NIzib76PLcSLzD9NNnqVVnZ
B/ylEeOv4gzJ7jrqQyopRpSJ/1ikjKwPtEjutbE9ux9mlv3TT9O2WMnMlnVd6I9EjZnJRrpBvWIZ
PSa1G0xSTXG0tV5+wwczCDFsLG3HjbNa+64qqTx6UoyB5hPIzEH1PUT75g1WtvJzajhB5Qm/mSVN
UtSPd1nD7A9xOCHs55q8aKpN72jltLkfcpZQ7vefTWcLyAV1DrKHxTWT2FFATyCqjxbCqBsTb6HO
zdS42Bdh28J+sYYvPD0LZH1F9qlG4x8+s6ocm0TYP6EOTGtA+qvEiWXE3wGVSAVRDOSqLmMgHvV5
1qimOLbIV4Nw0SmtjFKP/magjCuZ03Utkg9FBKTsynBwMBapBe2jmCw0r48cbz4U1w/OjoUO8QLk
Wvc5U3IfBxjKzlZaZF/CoQp3fgrIeGXv3JgzwlGAHAn8IBWWeBCHd2Pb+TUa6PVooqsiuqdM1NE2
1QplZah5RhdReC53UlKgcsMb4krnQ6VmRMbR68dMqNVLmuQZHeRgJDKkRVgpXleG5ff7W+wqkYHG
Ss1mFmKgpEYad/lF0zK3mr5Sq6OOAMULlrLFASqZ9KQW2fRXkoKAIkaZrO3r+f96MVFTnwXJScHJ
MZAZXHzauMvV3MHS9xTiRBi4MW6QP6Ejd9XDZKIOgPkQJspGZNTCg1Iw/kYzog0349RI0fd49OWV
O/dq3U0EVulb0UTh9ELOv1yEKW1qkirLONWgHw4TeMFdk+rSRlFbyVOHbo2xd/X8mfVyqR7NIGxo
Nkv+49SZgP9EqJ9EZxhb7oP+T5yqQtlNSNAXW9mu45cgRD3zCTtPhCj/8ZPPo9NEAfXC5QeV7XK2
+liHg2L7+sk3OMQtgrD4xYj+JAyjDrj07Oyz7hSSvLs/7I1FBiPNm4SCHbt8CRg2qkGzu9ZWTwVd
NA+6TyTeUhLFP2kY5PJbbKLLfH/Eq5TR5PUD4F0hi32H+lxOdAxx/5AcXzlZ0ai+2aWBfeSkqA/1
aGl/0Nx38MTA7vYhAcb8oNMsK1cYXDe+M7xtlQBG3EBmZXG4Apga9OY05SSgLX7Phlb7KlHc2yAl
Lu2TbJAPqRlUT9g8AZm4P/erqEXqyPeldURplJ7m/NM+ZKtq22RUXxzllIzNWLv4OUyvqnAK2Q2o
Uq7geq7nSZ6qU/iYh0MbapEa6x3st6mXlVMl/OBsFCaxCkdaLXBHf5h+UOPWvTILAgGNPA/WPK2u
L4o5Tf4w/GKuqNH1BYI9yolQMRe7pWKboNWjuiEZ9iYnqu6hsOd/qymVv+JEoPaHQR3ilY99a8Xh
wCJnjAQv/Zj53z+s+JjhVJEPrPjQ+mAyksHG8lgFkQ8wwIpWPu+NFafRQPXbfH8DL/XfgszMZLMy
1VOILbZ2amW74I7IggO9SDPaDKre/PGlZIqeUr9o1wxnro8yIEWqdvhQ8lS59uqMw7HANME8SZMv
JC9Qh2TcjG00PlulFW2AAhgrkt83R5zxoFAT4WUu+5K20bdOQen0pOVZuU1xa6pdWc6Vl9IR5hb/
Q3X/z+eH5z0VJm7kGde/+Jp6q/gyOvnWqVLQjtCmXsu2GawgeWvkTbUy2I2vCbWVliM027k4vDg/
piQbWHNZ6ilBEeF50BLza2zTQ1K7qXITOe8RHjOSCJ9q31p5+l3t2lkaCb4M2jBYpoH/vNy1fac3
qsgmFE2LQK93cjLI1InA8DSupU25vL2/rFffkcI3O5YjOVvAXXETZT1pSW3kipkm5QZPl+iAwGFy
iqBgHVJUHP91ZeELEAaBTaE2gy3UYnqmiFHFrRNxMvB/3pUVJxODycYLQRJslSJRzokURt+UtNNe
7s/0emFnYjyznZuUQAYWOYXTSUZnqKM4NXGjvsjmpD0nwP+9uLKMcqWafpXEMUtQuwbUOb4gXL3L
jxhmRHYn0sWJ7pt9MIImOQpuc8+oOmCACm9BV42rtQr0jW8Jf439w4jgd5dFXJymsywPBrzSssYI
vLqPpFdRGc7XLsyMLQKV7UrQuw70oFRBRNA6mdFj6vJQTmFkmxJA2JPk6+mXSot88ceUY0vhMWfm
VPlcM9LjN9+YVQkz8LwHLis/dFzbjopVXeTrL6xR1KUSxSsFstmywqqrKUcrtMeTUAsLI9YZphCM
f0jb1uLtdT0OMRTkJiklE3d5DS22cdFkbSgsZToF1BCygzqZPM472a8e1D6nsJsPFMk3g4asVIWS
nniVJ9KZyDUKfRyB9MZl/O3+9p5HvMjg+UWQt1G4gFpGoJwX58NtV2IRrodBNJ3KoQlsrB+UOvX8
iCfSaTIyhIbxG7EjLwjzqHnIeXnbr/d/wPWex92RqAVkHBzqFRdqzOwxoHc2nHSRBG/DDDL16MCk
5n6qUCTYRVji9D+hemurxYS5Y/Rh7lx6aPoCWeOl9t7M0y7nTsBqDN4LwXOLtP50Si0+gXVK2hp8
gSvluopkXtYXQfJraPOk3QbBVMQI/aaJ81VB/a51NqVhNIA0mJqlrET05Wbhk8zaVrOINUhH1LMX
kWeYh0ANv38OmtHRa7wPJR6OAJqb2trbhYQWs6xhtUxlfghMZTv51HdTd6qsqjhITdiARydmTGvH
d7FlWC22DAkSEYOk4Yrh4E+5gzSpo+A4KrrR7alg1/sQgKTYCBOd4m40xidDyQyxK7sRW+X7G+Z6
XQhSyODNr/j5Gb9ksdQ0VxXWRX2sbK18yPgMJpcB/J0/XW4FDypmoenOGdMkydxU6fMSJ8FYHjGi
8AcP0bxVX+f5ofVxH82sB14nSAtxHdI6WeyjPE0kP5Ri7THNs2iPz3g1uqExdGvXw/zBL8eB8kuj
BKo4UYRb/nK/po0zmnUKutVKpUE/6q01JC6yUZblpTkAs22X5YXp5dHUZC54UZDN1VDDP7j/ARbx
ku/Pz5hbF1Qc3mFtlz+jpa9daYVkPyaGMULJlfjRrqgQUkJUBMmCleGutxvDoYsD9h+GHxH6cjgn
NZCyGEz7sdXVYWcno1IcdMkvD04RJl6VRsPGkhRzI9cIN67cVLfGRqqL9ibFHFrO879/iI5RW2Xl
0KX2o8RLHylDSle0ofxePUAlCqR9zLvPccNozL/O0K41XMwiNs4rDcwAePoMlKSRMAewD8PDsY67
kQfpo1QjjavD3dwQsYzdJOG+JMZR2tdhtJYO3Jgz5FSsXGhzcjUslYEVAr6RyI3zyHM8rjapFjeF
Sx9p3Jh6FJ+Cuq9fAnhVL5roFXXlcN+aMa9d0Ffg34jOiwUPIrqd8MnQfyv9cmt1TrofY197wtjx
XOdht6WCbu/u7+dlBx7e3ztWknRkbvrD4rlcZpBuwTBN4/gkJ4EWb8ZYr+3fgPOV18LQMRgJjM7J
XCT4OvM1l5Mx+D6IkgYlfZjoc2anxlfTb9P0C1hwffBSIxgNyx0HKw/Ojdn6onQneVJaz5HL8QE8
0LSmCHAVGCj8kU8ghPnOX79ijoRTWuoSWOrWihUsJkultl5pbCqt7FkxknNos4BmpmXjD7SCMHNr
BtmrW7i/K4Cq5eaZH5FU3uiUExEhDS7urMIZJjQxHe1pbCyn3aC2M2HRWyh9Z+4kaewfysrq6/2Y
t3L2E8V+Z1iNTnMU/BglZ7ozbT1yGvJoMrrF10Q6LPf7upIfndyko9rKURkgrA52zY3bypI2fjAl
p3iU5eBAVVP5JnpI5rRCtTow3vqih/zrYbbTx5+EzwHBKj4vrMlD2NTxfdx4oqHd536l5s9ZRQ/T
Y0Czfi2DMDS3qQKs1KO8Emovmd9PxsMwdMN3o1Ta4WD5rSx7cS3a7iEwsqLbBnqohV6jysFzTQIc
7mDqNPxF6qA6ZWsTLCNUTDtVrmhfZfamE20+P+jwHN5pKLMj4xTWw2vJe6wpXdptSbKRYIGVudtB
cKm3et+nygukneEgAicYnhWtVsVWRShD3/Rt1Fo/4n6aXuUQWJerhPii7++fruWJRkESZjaXI+kC
tcpl2b0oQUmisxI+YjAhKztD7arnoNKkT7U/qhsjy6piT6q1VjNcPGqAHM+F9znbhrxMOFvsAm0K
+qw2SufR1qrJK6SkPtT5TFTLx8F8STQj/cf+AiOSDs0uZnMtnAR/sfVzB80uNCOdxzY37I2PR8NL
2xj9hnysXJMWvMqBGAyYLogXJofs9LKnkgw0j2pRhk+AwiZlnxgRUC9IQrLmTjT+RipWcmFvqnhs
hEs2kcau1YxysomMMDzNpzhdOfnXC84vAgZEk3Veg+XJr32b5jCU5afcFsbvMVDSbzxgaUTXM6ZT
aay14vsyDXlfAsIeCiG01HDPuYza5EJDBCIpeCoMrTmpDLuj4RcdzX4wVm6lq6Fo4UBhhgU/S+bT
z78cqg07n1eIqT4KAH+fWjUaPuFyG3lNBdHy/nG5Hopy7tza5NOi2PDeSfxw5YvOlgq7UZAQx0dx
OzqxEnuaI5wn4tgorQx2Fa0RGaFzAPSGL851Pn/TD4PJajapOd2NUyDh9YWHODB4peiPZtxND1VX
Gg+K1A9e2xlrZe3ljcVDk3qcQp8KFOtMDr8cuRtF0AJqMk+pE1XStqkrZ9s1vmG6o0kUc6WycQ74
BOACoYfDDycfrc/3F/q953pxT1BroZEMBARtA3S9Fh+1CmC7J70ieKrA5fLqSbMehx4XsU2Z+drn
sUCTzq1GpQx5YKF55QW9mkk7FpIyuYskiSm9Ki38picMGxXy/rTtZQ8qmGpAKzXon7t5YzpvDW9p
fDsBm7z5gaN11kqOunx9UEUFaIJ1I3UjYC3LkurQi7asRNo+yaFlFpu01pz0MajGbPx1f8WuTjgD
odSIJCyVvxltevnNQF201GeRRaBE0hzb2lKeEUpUjj7Yo/9aIa0BdW6Mxx0+I9EJqDNQbDFeVytC
wf7tqe2mwkt1P/vFhayObqJln7OyMFduqqujB4oQtNSMS4Iyg2TA5Xi1FBsdOWnzZE+oaNeR6XOl
msn0i+df+3p/La9uxXksbkVQfYQwAvjlWIBhnBi90uZJroT6pMSDtHPs2D8pQaXu6tYY/lPDYVzZ
KVeD0pOG3QfeR0XwyHoHV3w47r0V2L1TzDLV1jRBMEZw2AR5+qC0JRg7cD54nCRF8vP+VK/25zwq
ySnlTJr/1Nkup+qPhZoZTiM/lcoEqlAyovEHSMPwcH+Yq69HrCT1m3kLQBuonVwOU9Io07HRUp4s
YQ+Fq+Z6diLymS9qbynb+2Nd7UzGorWPxReKarRvFjtTl0mjIylSnoZIz4+cAXWHddx0NCKUHjE4
zMu3+wPemtxcOMRVDM1xGGOLyckRxbC4U59CNDxl6vpI0MoTaKsD2mb92j55T1UuQiPvei48MhkW
COfb+ed82CgoWMBzH43k0+QHur2JBTXizeDELT1fBTGNqao0x3ViQ7wVpZl8BwWELQKe9qbhFg6e
YtgOOHiZBUPzRQOuVHqZCVNZRtuldym2WdJPXJWsGoYpfpZ/6iFjK47CSruf5Kd+lu/StrRgn6dt
9tYnvf1FDBqpsJyNcADcdIzKM8BYCVfF++u8FBlg20BOZFvMdExWe5nF+EhZAWoIlCczMeXa4akk
7AnDTd5s4zbQQjs6GbgWPlNwCyB9BIH+OdZKtdrEOk8cGpV11h5ROSnVQxINNvWm2LAGN8uSGo0X
tEUdzCBVNXkregRn862gld4/ZilCULU34lUgkCqJ1KL9UtQs3w8SfiXa+HUzSCvRbhEM3hmyM9wc
eR/E6+g6XH7jDn8tJM5FeTZTRfo+Fln3Cd312tNAI21Dv072peFnK+u7rPz//6gUFShrQqaminc5
6qAmCqKvRnGmb5MeBt4B+06L2tMswvMoa/n0llANxb1VNo5DkGZeNBbxj/sf+cbM50sFCgvQIx6I
i90N6VIuZJQFzgJYnYuuNQLLvZ3+0Npy+KRpY7PhOvJXGp+LVGue+IxwJuhSwiJpX1SxFD3l7V5p
9bkrTLHt6afDLC7GQxiq38KxnQ4Gbt9uno1rTMg5NHw4ywzMgKgMQDGGQINB6uWKO4Uht0pd9GcW
tz80tRYciF7SdijlX1lp1yth+HqeM7N2bqUQ6qHnL+YJ/p2olA/d2enBuFom7JcKk/VNYYXaJtDS
+KWGyffSO+1arW75JppnSi+Jk2tQ0weXtJgpZAAlHaJmPJe+0x3bKcsoDOoOnbpU+Sb7crIr0ySD
jVORZsaSPW5qiFP7QVLXnmeLcP3/v4QkCZ0l8ngoS5drHg5TlRV9M5z9YVT/NiQce0MT8bmuKsO7
v5mXaez7WBC7uNBlOCQUKy/HSrpIMlOjHs9ONziUHqJpQkKgQ1XZSybLDt20BOpI5yyPHDcyyul3
2ykKjeiOLschLJzwG1mWk3mtH1fP2v9xdl49biNp2/5FBJjDKZU6uJPdtmSfEOMdm2Qx5/Dr36v6
O/gsShDhwWIbg50FSlWs8IQ7lCjjbeNyNJSHJBuyH5aFJrMvdC03fT5pG26GLrC+3p7EtfVCEo82
vaxuU9U/n4PrThV1D2s8sqa096YS6Ace81N5QHKyXolH5BVzfiBIObjcCRc+YAGLHWqFsHlto9OO
GTbFG91Q+i3ZaTj56qS6j1EdaYe8Qv+6TfQ5pBSTjCuZx+WJlJwVSspytrJ/fj7bFKVoG76tfhzI
KKC928WnLJtUfyhV+3ccF/3n26t7ed8xHjE78mYsLizL8/H0oK7miBb+UWndYGc7SbZpGHSHmrG3
V8Iy3LoR3i23B706yY92vUTiEUmcD0rYjgcBmIRjif7CAZZ5ep91WftszW25y/m0K+fgcgvRuJY9
RHYRzkBLb4229ZR0RpPiGNL4OcECahvfCDvtbRp7tHxuT+7aFqJhCfCREjWdvcUWQvTDqPOkMY5O
XmsRNAmP6tuAmk7tcwdTuC5acsfQHES1w6fIec1ixVkzk7v4rB41ICIVohQJFViKfNM8LJHHM+wj
QAwt9k0sWQ4T+EhY7oU6+YgpoMNkreowXVzwDIunLdZuCOfgpSc//B+xYaZY7mBB2jjmM8B/m2SY
liTVma0QinV0UHl8dBp9OrjYJd/dXvaLPQXClD4bPpFkZwjpys/yx9CcaEWJjNk6Yi0hfuBJKx68
KXDezFLPd0OMj+F/GA84DUK01El4XM7Hc6fRnWRV6GgKM+cKdejHAMAQ8bPbF9Ghxqd9ZYaX35Re
k01PEyqWo8HdOR8R3Tj4GJzV46gow9e8LOCLYvyzV7SaTkyU919rcGFrailXRkXIR5IqJbGNQsL5
qEk2Dym4XOU4xc5XLwqDTaFp3TaTyTbG7cavTG2bNezwxYHlCiaHoo2MBgidZPmj/viYdAZS3IZ1
5QhBIfunbG3eJKMqv/a943y9/R0vt6wcirIsMR+5/RJk5yaqSQYzKMfAjtXHcojKgzFG5qk2sJ4c
TJNEo+1JqNC0XQPaX9mywIfo1Uq9VwZfbKGiLzttjKPwZCCyO30G86/803lKVv3ShznXtzjtBvXh
9nSvjEkrmjolkHCJWV18zqkSkgVaRydTlMVvN5+6h3F0qjdos6pF9OOuOZNdHRDoBky+j1L74lOa
o6cMXqlHpzEKs8jvdVSt4Mx8R6o59xU1tVZOyZWtg04xRWaJWbRph59vnbStjWwODe84lXHYELig
ZbRROuxj/czk3lm57a8Nh8EY6sgf0L5ltt/bWCxPhhPQgDSSnVXRRfRVPVDv9HpIq5V388pgwOpI
E4jkLFx5FxumTOyScC4OT6XVwSo3ol75UqfFOALKqf79640CA5NUnKIexqiWrNz8cQSRsO1qTaTR
KdWLpN3UYRb3D43IHX1bz7lIcBZLcHL7D4NahMZQWbnHl4dReHmKGaujHGtGz9/aqDEhfbmNWm/S
dIrSfZlharcSHcgdcRbzeRpnUKJVeIlk+nk+U6CCTZR5WXTCmp3+Gp0DBZ0Tr1MOsxir8gntu6cE
F6wVPsLlx9TB53+oaiNvh1zi+bBaVsckXFl8cmsdfxuwkdamqEceFG36+43DWFwx4D+pFPFVz8fS
Cy3B566KT2Ee6feAW409MObuCQ2EYmWPXp53ORRQLZXBIK/Kf//Hvqlb15yMsobCUQ/ZK9t1+o4O
QvWg6U3zpE8MenvLXF3GP8ZbfD11KF2lUt3oVIphqPzC6afWD3VbKHeuyNfKwJd7hdnRWpOWPDzD
yyijVjQuaIPZlV5vTpsudFFfy8w09yE8Fs8zMhSPOWpH7389SYnAI2+VNXz6+eeLqlVhJPuZ8Yk6
X3ynpZ13AgwHiSRSimTlDF5ZUNJkcgKHgoDUbTgfq7Thfg2RHp86pvXVKw1QC4EjCfxFaq4cvatj
sSGBi0lh3KVnS8V+yOphjk5TZpif8C9UntJ20DfD1KzlHNeGAjhC85GaOmnHIj5ECyVFxk2JTnM0
Zhw3VLAalHuGJtxwgTrRyipeOQaShchLS3QIeGRxfQr2ZYcxuTjVMPdf7aH4OkS2Ak2g097joes+
394gl1GMVFv8/8PJ2f9x6ia7iCxY8NEpH2bAJ4DRsn2mD4P3w23s6sULoZ+8N0MJDSjhB+1uj742
2cWZV+KOgk8TipPdxz2Zq977AU/+qzLUM44zZrayba6Nx80pzx+NLZxEzmebBwH8uW4WJ692h8fE
E8qX0HV6TG4n65+agvFazebqgDA+4HJR+CUIPx+waPUi5wWJT/3kBV/UUc+fCjssN607p/fgdLsV
msm1z0mdHsILZwK9xcV598zOqHrQXCeTMqThN1CY1aduiqphl3d6Pt95XaU6j0M8zmJDV2dNxf7a
fFFtkZr5gM2B9J3Pt1ecNgxoYp/c0hxoeZXEGZNTHTOcqf5lNdbqzdcOJ8B9CWeVTdclVy5NldiI
miA+pWXdf04HqbBrACi7t9F+WtP+vjoYtoQerAEJSlgcTbprPbwdNToVStB0L3XbV/d6UU7l8wie
baW0e1l4BA0rXSqIL4i76QmdLyW2M9oAKlKcMroZAZ1KxFE34xhbIHW8ufVRzkh/uCBdNno0NPyv
2RD7na4ln0bqeve3D+qV50syemAuAdHlUlpMPc/zFMWykoOjFbb1YoTeSGsG0/H9ELCz0ZrooviO
IhAYodsjL1nOMraStFfwC/SIgcIu7t+gzWIj7drkJHI9ENsqaKevph3UG7tJPNM3uff5q00UJZu4
KI/5UOXFdmwt73mau/6p1cs1jLec7XnghxyCLI98BEfo7J9/GqPMHMg2gTjlmZVNm15QsPFNDvbh
9tyvnCYMbDEIQ8cMBNyy9hyOkOstYHgn3SxHUkkVL495bhBqo2E1/+qqxnm7PeKV+4PmDa1nxMep
6S0LXnrC846FR3ZKwyx4nCYabPiAz2gGBPr8b1x5yucm0Bo/RqVhxTP3ymQlwu4jsaW1e5E32FGe
jDPCyEafn6pGbaeNZscVjrJKjmqRvXo3X/mK6CJRMEXwl3hl+RV7taetBhb0pIusG3ZFBQvQR78B
85nbi3rtKCNqTGmCqAjY2jJf74Rh1ShNZac6DvR97dDTm5pZ/0UiEz60Zh7f2YbRbugGmtZG9lZA
Cs4CbSVl+rryU+QL9+fWBUSJTYOkZBDRkCctXsBBA6qpiknDmZjYmHMbaAcIxzElYtfyrTRCebgf
EJPfoxkR3iXpbL5P/Wpyv9xn8mfgdQ5HA6QQCbC8av8IO1BICEEb59oRhmByMIAhfS/VLNoVPcHV
GMDZwc62cP+n5h6d4b9fA0mNpKLrQYHg+TgfvLThD4zoxRwz1R0yX+9KF1EphLL2XtHX/cZI5/ZO
xbo5uK9SUXxpO7ST/TgzhLu9/VMu+iySWSd7OdRVEOoCHn3+U0ZzUrtEJOqxiIFRPJoZvN9NUBWZ
NBbIq5Bzp3Q2SCpbz95rA87hQ2dok/ZWJI2CBxkoS/QtPaWrt21Y1wEqFXH3UzF7m6JiahvjsAHv
GQwbbZyNzB8yO6q2dGVz0o/bU1keXzkT0jaZDWP2yot1PpO+mPShmoR2LIQ1HeoaYa5Dq8Vu+jCY
ArhrPrexu/YiL5+lj0E5G2DZbVtqaJ0PGgd9F0Yi046cOi/6bCG8Ou56nucMTXmvwJFDxHS5/GrM
Cd1vT3gZDTA22BMwS9IKROLdzscuUiemtKHrR9zitfDOHZTxdwViNcOvPluTU75occvRqFPTxaF+
Y/EqnI9mzHgFGN1gHEUzF6+RamZbFcWZHOXoauAfI0C5pvis9ZMZ7epxgHik1/ZKTHLl1AIHh0DA
ywCzbblb8Q4bK4pLxjEJptl7UDWl2uLU+IjlaI28l+U1wm8Mp/hUec4aYePK/uJDk+2x3mBUl5UI
VPMHJ51H89hlQnuymlHUG3x1lPfJi21jgzpiuXI4r45Iwgd0kqzvolCfp3pFwGqYoAqs2sNnREQH
3LYD8zRMs/hO8b7y7m7vqasLzOwo61KrU7XFIaoThUZdHJjHfhjC6dCEJXCtFuSm6QeGoXxqZy/V
tv1oBqd0mNd63ddGN2XDFxASde2lHr0d1VVh0ls+etnQR3s3BRJ/r41Oj7h80Qe/7Kpwsm1Ut06x
qcGrVysnSkZyi7eJNgEnFR0ZqhVLtREjQGAESUTt2MF7GN+d2khfTb0wN2bZpuE+GLv4h9L2Wffc
OtHwpYExtMbauHKhMLLFSy3Bm0ihnh8z8LhFGdUeT0Ndt4dYq8wXp6mcZ3UMtAgwkUInDCWfdO0y
uTouWSn2A7RuQXKcj9tlwzDZRmoci2kOPrtIxvsh6h/Pjt4H8RbEc/VPONQIntzeb9e2ONgGnkIJ
TUIC9XzYMh16ShimcZymUii5b3ZdcqdpCggWhca9/proSvCXOsDclhjrSAoi9CvKHEtFajWL47YG
KHacK9N700Wa7zBqag5azIQHvVkz/7q2reWA0AuJOC4eCYF6i1ujo3qsA9X52rW5Fz3neq23fmJm
bU9P0xqG+26kXjVUfbFyZ15bYpTTwL5LVObFu8g3V9Syb82jMBKcTrx06vst8iJjv3N0RY83UxBr
/+WyBLWC9r6kMyLAff5dnbrpel3kxlGhB1cjWzaNqm81cSc2rdaYL24hVm2Ur72HbBXJppO4dss4
H1P1GkmeYS/pCKbUm3rAfmWvITSabrRwapv9329dKbVHfky3jxvrfLhqAPs/WrV5rKxw/qKnSseZ
VcSPZgibbpc6VrRWa7h2PZGGU3InXWAvLYKNMMBPXrMb+wi4PXjUy67ItsVYPFV1fVJKkR40rU9c
6tWz7mdBUK5M+MoV4VA8/rgbKV0tHW3oTuMD5RT2sZnG0T4ofWCHyF6Zw7HOx7m+g9gNE8PM4ild
GfnKFoanSJ0QPzkwEEuuJNx5XqrUsY+DUhg7lLaMbZYVtnfn6Zn9m99hK3+ZC3JFMCJNFeiRZL5L
7WELvvqoVpp9hNGPkGSkRfUOu5/5boTVfprbv3UZ+xiP+FEqXcBYWEIvBELKhZmpzrGAL3XoMw0v
SWWk3Bl51oz44Ij4Bc2V/xAzU7ymrAI6XLbJFztKc6n9oxXnHKvBUONdZRlJj6Si91sRYaf7pY0Q
+O1Tc2UPgxeU0Bnye5gSi2LKZMwquyh2jp0yhF23SUcR/Sw7kUVbte8CZW/kU6McPHMuMMSuHZ2k
I5/WKMdXrgruPRgS1JKoVC5LOiBYEaqITfvYTrrR36lNi9l7RmD73GbIoKyEFde2L6wMQEpUkCh9
LeYcDRiBFGniHOdUvM7tYPtKhSGHb4ngc9cBPV4Z79rswPtK/WLJNV3WUGq9Gcc0r5yjy40LQ0qr
28es6od4Y4btWhfr2q3ARY/oAOKFHNHFC059cOpCSt3HJlHmr1HWx60P7C2GCyjm8Q58aLMrQ6iL
K5NcFk/kicH7WyLe/h/n4Pz6NfQRpVUzsI5YLJiBr1ApMv3c7ceVca59PJDEkLVJO6R40vk4OIJ6
g5mZ1jFJs9C8D9ohmdCTCL3gTYlTcT+Jsl05Ixflmo+5oX4lm4PkHEtill2axZAornXswyrASGQK
s5b8FUb8zo4Ut9xMxQx03ajS9MHLxPQ98TIN4cs6aqtPZaJ400oMcSWCIR4nyeTYUq9YBsZhMmrY
SYfWEYKl9iXT6h6Nk1zt7srSm51dp84C/aEwxRcLeU+xhga9tqENsNzI1YD8AOB4/g2aWNGSpi7M
o2Z0EmE8danjW0FeWlthIAS/EpReGw6crcSdAlbi7/lwNKMajmVnHBGbM9s7w6jG6lDC1fKezKxa
1XK6triAI0C8QdIB37YYThSV5aRGZx0HpwhhuBbjXV/P6s88y5yvlofCZxUo4s2pvPn37cv42t4G
2uLSSUDmz1yySVu3yLNAqZ2j0glqb3NDLcrxxA8g1THgoaxZEWK7vCuo0XAPomNI8RqQ32JhiypH
2z1iYY0gec9D0SeP2jT3yWbuwuZnEDhNRzw+U2r+24myadhAXBdUjy+UearCmPjaqXXMPLPcisQW
83YIgdt91geSyjuAN4W9EkJc7iISd14Z7iepOrA0oEKadbLLHFREM8fDoYir2PaTxLUOji7aNcrj
5W0IaBMpPXQ0dNSWlqjJKgutpkly+5jqZQ0bmb4bf7V+Tcjg2qSor/ByI1bCSIuTaIyZNJVM7SMC
Lba11XMemK+11867ssPe5+72Z7tSdOK8y9IZNz0t/WV84g5uC0sTnBlayW0OTYfnZhMUheVtUAdG
g7NQNP3Bq1KruHcdapG+mLL2WyDa7nj7p1weFdJiAOmo56ikjUsGTaU3iMuGYXzKLTV5CZs2xlal
xOZ363boAZvT3AYrp+XyXpCZuPyc0K9Bhy5OSzyBFCuyITzpgaW9T5HVBhsCDPu9bk1gAGMuXonA
C0SlM2N7e7ZXPjMXH88ePR/JG1pcSUbV2Glq2spxBAH4aCoQB7PEUb60QBQOt4e6trDk47SmuRMQ
qZCr8EchPoVBNOdjEp5QU6h9dArCV08E07ab0y8Uya3328NduYKglXMJQaOHDLYsvZNkqJioJMox
zSP8fNGvGKddxgePd2YDYTH06wl4TOiMa/fBlSNKY5wgCZFRqZclF+KPiTZdiOaYHUSnLigne5/0
Q+gcWie2/sOCkiKh6In8B3D8xYL2RsmLElnxScMX+WDGyOHPGpyD1J2pccSWQn329ppe+4RESPRr
aDGRRCwS75qYzxOjEZ9a2DfDPgZllR+8qbaiOyC4Tn1Prla93R7z2neUhCOQFKjIUJY+X80sCdBX
NqfopLcQnIdZHTeZgny7VbTem91Z9a4xszUX6mvHAoQm1EHeEsrAixOpzGCz9coNTxF0rtEX3ET3
emxkbw1YmZUn6+pYZAz07QAUYuRwPkGBQpVCoQP0aTpUr2qilpsA7QdvW8DHzlf2zLW9yZngjWR7
gj5dfMHcQf3LQQLklOht9o+qJUV4aNO4yre3v9q1SaGsBaaGRiso3kUw3URz3RhJ5h3T2On3+MA4
wcZo29C4t6YZcZe/H43MBDI+PVZ8rBezcpO2m8JWc4+ePVpfhjmufuflZM0bLSfyWJnatSUEKYzk
ADNz6Myff69SR9KuHWLv6Ao1208JbrL7NEBraHd7UtdeBdnwkRAQtscyOJXUBzfp0uBIUd7K7rzQ
iZ+4Vd2nWRtdOmyxm/dgM9DN+iccPbVeGV5+ofMSObk7gEw2CcWKiyOgqswS2U/lmMyem/mKgS0T
RNHisWh6CJajV+3NVo0PaPcnzS7Lm/zr7flfO/hUZOggg0/jXpZb7I9rVAsxagsEF3jUlcFTACfk
KTFD8Sm35nRrhfgHNXVmrBzGa4EIdTfZl4DGhU6c/FV/jGrmGsa8AV+XSmKdPBVFHfgNPq/GAVcC
E2+sPMhC10dgQtcfaedkz4EVNOYph8786/YCfFyny09A1VECHElICWjPf0tItaovvSI4ZileAH7N
ct9B/iwDiMVa+6D2XngItaTFgXeyDgooxWwzGpO2C2jqTJvUqZJtZeVr8PULnIx8bqDg03pFFYf+
0aKzT5co1eN5sI+FE+fqF2UE8EUHCVmgnZWGzne760S6UVGPCSgIN9GIpTIYMl8kxvRu6HGO20OD
T8/Kt7tyYKSqq06HGwwqcdT5csVO4QWGFQbHQi1F5XtT1nmbyUwoiAMkhp5ROaP4rjZoczzoVZ2k
97e/15XXEe0YlBIh5QKWXkYcI9ZyboMr+2kaG+spjtGPsms335iCKFazrWkNsHTliFJ0py6C0yF1
8CXkz2m0VtWpUx47kD3ZTzMv+5NeDMFdNVWq94R2jsCPIMws+1VDbNrbVHO4dtFfOaXcDVRLJIIU
C8LFoud0t/pgnpVjLOYg2la5pxKyVuAr/x0SUHkbcpUq8Kls4D92e72vDv0h48cNQZV6cev3DUpu
fQOvYTKKZrhLDRrEvhcbc/1mx/H4a5jxGNlkojbX2ofXbgmuZl4bWaZmaPlG/HFL8DYIvcf88yTG
vt+5XSg2pRpY+yIKFO8O/TnndwVv4bkx8/qg5m0kdrNdKysLINd2cT/QocYYifIq9YtluTENMvDP
iaEc9UnygsvJNN6aUhOhT2U+Odxe7Wuni3FIcl0DvsXSmQcTBLWqwyE69RAi1c+qnuuKj7f7FGx7
MwkfzaZ1k1/QY4dDXuaNvjL8tcNFKEZHBAEJUHqLgMKZrTIt6io8BXUr9l6JX9qc5xUFsbz+IgBu
2SvP/LXFBXnJ2krADDyT8088VzCfirkMT8hhBneD4QVbY2qsbWXnzeb20l4fCnQSq8pJXUYUipV6
qGBZ4Ukbh+RbrcvAXfdG29fa3lljdF0bDDIgjQCySmCz8t//sXWnOeRhF2VwHFQd5yE7MaJpPyg4
TuwcS8xrigmLbfMhSEEDgCBW0lq5ps6HQ7ClGZIS/acpiaovprAr1U8UVbursHdGJ6NSw/oucKRS
L2QTe97/1dLK4ekREkHRSaP1vOSSYY7khqRhwRNqRwVWaHoHQqmX1hJIJuL4cXu0y8kiySRBHHJI
Unl5Y/2xtpXmSDOYQn8qizgHVpZGO8eMsr0HVurOcpPi3uMl39ZpUq+UEJY3EhOlskdjCoEEhoZK
ej603U1N2EWz/mS3oXjEFTq+19PI3rSCveWD3Mm2ZdnqT22lGnf25LY+BgTN2hO8OKX8CjBO8j9U
VaFHXYB3I1WYnejNTwEODy9Nh1xCEJOiBUkxbXRcq9aYzIs3gD4ErRaJWAWrRP1iqQ7Re5Bpiqkl
Ms6S+VdVi++DdJFNRkooWdqaGzEL9+72V16cIMakYk/5zZRoWTQBFzdD3LpKCBJcPA2FEj+G3Wj/
9Dr7R+x5a4bOF8vJSLQIKS96/Ndd+kNORmCq9aAmT3NSAEKatKCstkYOgAORlbD7AR+yXQsqrs2O
EpREqRJCkQOcb6Su7JuaBnTylIo2v5/DTsGDZihmnMKU8P3vV1ISzGBi0zgCcnU+Vh+5TRMJO3ka
AySP3FDT/jGUIf9p5HGf7P5+LLIZaX9iyUrbYl4FPQfaOlrC2SxRvqktYxu4ancP9FWsFISvfTbS
axfsGhUoY/nZzKgnTg2ylEunlNu+U5/iQYiDJTAd2YlQa9f8hS+PAeU5bhzGBDcAfu98IQ1DkB02
fDRia/HNioX7zQ3cJsCsTbSc/mKGzj+VzprS0uW1ww7lCAI2oWkGTG/5mqhpmkKs5Qt6ffRPbiXm
rk8bwM3YubX7cpqcH7biaTFhmDn/oFU5fiNYCVa+7SIQ/jiRUs+KaAx2Py3K8+l3qWX10xyz4J06
vqqsvBVV/ybh2Kv3tVvUPtWO2dhiBBNu0CJdUxy++N7I7gJkl1ZkGjnZkuszOxCI3XSYXsw2LfpH
REzNdlfhcFdZqLKqaciN31vBGqR3aSYn62Ef2AUEHBC7spYwkbaNK7NGn+LFSeKK/CqvlOQLTSzE
eTZVXfZFj6NVhGFI60zaZxp7hfZYBBbkDlvJbA08kCv+xemwaP2+LyAA+FRYnOHByax0+uQEyNf7
lDi7n7dP4jKvlZA3WdQgAAaTxdO82K2DU6JT3Ffdc4yF5baYpo4+a9QDL45yA8P0BuM+p1GCx8jT
lC9xUngH4ellC2hKrdSNahbRexu04cou+rhu/oinqS1C/pDNXwAS+MYvKT6z1XpBofT9cx/jie6P
OW3OTdoq9ktYxm276822/oqIVtRMvjviO9mWttlsx6Z2xUaLy3J8SyyYnhs11j3xoo1C0VZuzIud
TqNAMmNgeJL6QRA63+lx0ZmF2orkWZ3G0t1Eho6iY2eJ56zByHhbiKEx917QudiJu0HdHGzEqtZg
Bxe3Dck1TyB5Nl6ScqXOf4RrFQMc/bp9tjOU4juImD8tUanNzvVy+hdF0m9z05mPt7fN5dSBagBd
pz0PKgopqvNRW6ur616x2+cCzNl+rIL+3p4EUXKLirwT65vCysRWmUr3rbSdfuVOvzI6qQ8wFjDR
BDfL0ncRIMvaqV73HHoqyrDtoHZ72imDfqAKrob/IKjRvoJZLxEY6tNRqjYhXbtSC7+4aCRGgJlz
6gmnyUrOl6AIZedK89pnXbGDvQtn2WcbT/+6jRZsKl2pv99e8ivjSXslQIWoFOCXs7hXa4fejG2Y
4qWh/Bb641Sb8cbLk/JVy9Lil40MzlqaeXk58EJT7OMMEkFKbPL5HCdXFMiZd/lLSJjr+lMRTKHi
E1QqBvpiXYCds21ENceuzEx1l42K3e0Jfeuy8Dtcjb5ZOsWHT0AgjRhXT7OK1HHlopA/4fyeAKBG
KEG/jEuCBV/8xGKIPL0a4he9mbLseWwmQLR53QXfEgSz1kCllzsPqR5WmYeF/UeH4Hw0hhfWOFTl
i+fkE/UNZYj4CxwGLtiXqnW/oyFs+Agt2A9TFauregcXSQ2BPIkp7R7pmgfV83z8WmS1gMMavRSY
jL4k/WgYG6jrRfw62kEVPEVQS7pvdInxnnWgmJTPUZ+YqV9xuX9v6mQKkFGz3G9caHW46ebAC/Ho
Ih3bp2pGBtJMkwXS3C2F7ZejKHXfcgp9PLiJXtAhtHKi0JkimN8gNmI+5+zzJ9QdxVvmwXX3uzhG
hcGdde9QWQPsFGeM53HbVOgh7ILCAMzjl0aDbSPkautoN4HyRRSxLt6i0Gl/eshjRO8YicHaCEOP
nTNr1sw9UiX6e6o4wTdbujs82PM4iZ2TOkH6CzhbUz4m9NqMr3msQh/zjLQ2tlZkhsEWulVfPWSt
mQ77JJGJD5ClqtzDI7fGBzE4tflYgef6jiRkGW+s0ZmbewUrWuO+F2KqX9hChbYf+w8aTeEBtXGU
sHHgnKplpOxvH/Eru4t0lQYwsBBg0ssHhcckr6NcxC9W2w4PU12M7zoWcp8Ceg+cPrOpfilJZU2I
aGpxxjZL15o3l78AgT90aUnh+AXcbOf7i4YX5WKKSi9oZHafayWN3qMoa7e1o0JGbVLKLbGims9m
XAZ70HDq9m9XgFOMkqQqO4w0xRZlxLR2ZvTF9YBCfhTXe1F4oGo9RKLSje4mcz36Xj3b5km4XfXU
UaFKtwCQ52TlZf/o55zfKiRc3LH8Dsl5WUrqppY9zYWnxy9xPs+OjzFmrH5xa6P5NAx9A4FOz7JP
vMvOCYKT8oDaR3qCJBy6n2cefwAhoizFuxbQg/1upWCWH0XaKNYaAOXyTXBJ1qTKMFEnC7Z4hpuq
mskvEMGH0MeG0QX82CjjafKVqOemhgpf/O/2F1rC5AjMIKwRNkpGKAiR5ZgxLDKgI33+0jezNuwU
dcjfkVzJa1h8kgecRhbO1n6iSZDKHHlGttFzZXgaNFFh/qgYYWJ9v/2bPnRezj6XDBNZA8CXFJnA
VZ1vW2vOkYIYMu21LurUey6DqGtfJ7Bm+qdQFc2w7ZvIs/00N73obbJGS3lyknLC00gt+sjXaxGl
7wjMFcNGbXtU0vVKaZNdX0958g1fiaE8tNk0eO8j+KJwV6CH/VyjgDR+Rm0zG/dlYITqSpDzgepZ
TIpWH8povGv8WT74RtUlbpebxiv+3PO9OoXz/9yuyI0vjh6EB6OtPHGMq4pz6UW0QMEkWk16b7Zd
ezSAV6XbCCe9T7aZmuaxTqPqkzNQrjjgiNYpn7Q86bOvnhXHCEk5va5s6tzJjmkAhnSlRHOZl7pk
KgAZEUGxyMOXkVJkD7lwsrR7URvU3CC5GgVwQrUows/90Dixn82KF91lsTVsmlKvzbeEXiP/l9Fu
19hdFxfcR1LOiaahiNjMsvIQR6Lv8qwfX/KscLQ7JODCZ1rUxUOAfw39kTT7XgVGjE+H04/v8+Cu
Ufoujiw/gLEBWAGyuqwO9IEoEJH2xhezwwjQb2n7/pvZdWxtBg1YkdpGw8qdemX9JTtT6nri8Msx
WVyqRgQqxMSG5wUOjvFTHfoHCs9iL30+fEEu7vmjmwTVRnOC4rUhu32iXrLGJrhMkF1+Bb04WR+U
XeRF6DSOemW0ZCIvSGEi5NpVldlulXzUHxTobeGmV3JtvFd79I8La+rzR2N0RTz7fZUZo1Qhgb08
KrMhniy77c2tMjTQxDUvFYM/WI0z0NfS1ixGL287fjUxFzbYpMmywnl+s2hNgMM7dusvTVNiTpnq
/U8ejWzeFZ0+Pwft/D+HH5kAo6+dndIoaGuJIX9TClv5S9qABr8W8iWUddlO1Uh9zn+KGZthVyZy
AUvT2UfC/ddEWuNdxT33OUmb0vvbAjrjfchXw9dC+GBZ0ZhjRx311p1euMNrJOSb+bVsXPPgxnr4
Jepmy59Hj/PhdLV1un2hXyS14G+4+ejB0M3keZNh8B+1e+r0NbXr3n6Zm7791gdJA2EqDDVnB2tK
eTWa9HdceN2326NeHk3SK4q79AsY3VyWCrGMHL2ysZwXF32N3lfiKNn3jj1/z9pGPHVV/Pv2eBep
C10mwngJKJFtreVd1Dh93QxKZL3MM6AtMM7je9fW3UY6oa/cAZfX3vlQiwWd7aRWYH9ZLzbY43jj
Ss7nRgW2tY2qaNgjehcfgLOnO+hw4gXhgrW22mVEBQmO80OxXjZJL/SUQqgYmQg89WVENDC5N7Oy
bO7qoJ4Tv/Oq+g5JYTpttnCz/+XtUFgECgjT36dtZT73tIt+GnMv3io8nroNdp/xPk+iaa1lcrnv
KBAj1sAVZSMrt4RFKr1WjkSe+kupDCh3q2O3Ve16eEftBCEyXZnTQxA2erGiSXa58ZB8QDlP6k1x
U3uLk217xlgLwvIXfHbVTeA65aaJTOetANtwR3UhvL+98T6AAGehBfQUZFdBf1q0zCljnZ8vr4lH
syx75wWOjK0dEmIJww+S1Nb8UgWU9hC1atuxAPZ4r3WDPe3bsPEUXmTYaJveqHJlI2Ir6A8JaLkX
Uqdx+GTMnYJJ1GSqv0o9dqeD0+btXaepUwCys6gSv3JHp8g2AR37baEbqbcD2zdYh67V8LXS46TX
KB6ZbuLrWT5JOp0zh9tGV6zkzeos8xDgk4lmlaoMX6gC1vmPSWv0b6YxK9wMNG9cv4/L4T5q+yl4
qAGGnjJkYd7irumCTwO5ceHX2FOjz5wPrfXr9qpeHmc4I5KpDqZP9hwXzyxQ8KIras15aWmSRdsg
swJl93+kndeO3EbXrq+IAHM4ZafRjEatYNm0TgjZkplzMV79fmp+YGOaQzQhfYaPPIBXV7HCqrXe
UMIEoNXZ96F+uB/uBVK6/og0GKh9UHqG7rmq/IHfU5ShU62r1uMlejAqk5Qv01zdb2HfXpzG6ZaL
Nid94fPmH6qTMXBcvwOoqjzEiaOLb2NVkIKk1YJugmz4HnuMyDQ/8aZ4Qa8k06jldQXJ2q//cjJa
HRwV2nQ0Z1YzVdRQF6MxE9cwAo3rNIUeH/UFgqpDmdT6IzJ75aDnaKn/V2R9dsroWbkftUaUjW9D
ZNBOCXCwS1tTITgoal8Nma/m1Ma/K15VoUftlvkXZjxa9nrKb49RKQoADB86GRjR9RUcZUlvNxhJ
XNkSKJUlVeyrpWM8dlVV+62neMdyar55A/Lw3CG/3F/lKcriciRaABqds9q1mAq5ZTb24jpzc37S
vDD+Vs2wk8YkMS/L3Ld/tt0w7JGK5dWwWmaSdoooFQV58H+rZaaIXFmQ0a2u3YTLwxGluPDo1K7x
UE9deJzcthPvOB6LhyKq8A27v1Q2TkayEBAmqBNsUKAqs7IQqMnba4Euw4PaTFVyUN2QvJXaY1BG
avb9fsCNGwDCNpcUahPgMdZvFUSpKruY0+FaNYAsj1NYTZoUG4/QsY/HQzzUEU+FIvt6P+zGJHvs
CEQb0RMF4LK6n0XWLIsb9+PV5XWUB/wArCIdB089GDNd3f1oKbZYz+VildUXJ5zFztm1GR9GEvb2
HPhwU28vBAyXSsogVX91MTDIQH9g9NsbMzD52WvDnBVnIyqvzJ2bXCrFUvfaPVvTLnEpLgAfGtBr
USZjxFcy17LhmmLq0fimQMDlbLpD+MkoUQeEyaBQ8p6U5N/7876xvmSSSemAw4ipX8073S1vqGeP
cS/N+E4foRj6MY4e/+hhwmk6ht5eirFxbJtsJdjG9L25htc2sCUgn4bVO14n10mmx3Iyyv8443Pj
mDl21j0hbJ/9yGTf8KLlXvjv2DqDcmybaQgPujLY5pMx6plyUcpWwdQtsrOaophjFz7irD0IctNN
UfYeEvt0f65e0P23JwG/XFZ/KH/zgF2r7Y56qlfVXC7XVEvGTzrEaONYI0tGA98I6/dTlKUf44ia
9GFBOTk+KTYJ7nEZBtE+dXGcVHRA0ZHzKyxDAMNiG9r4s0cj+JC4Te1BayyqzqcmWxtPpVbpWVD3
djYeqnxy/lMXof21WBP7L6H47F2MakTLdFwiXIrvD/TtokAbAxlD6b/Iolw3t6bc0WrDUcSVpZo+
tFxKXyNen89FqidHdsWwk4697XVyCbL5pBY+IAUAdbe7T2iYPntqO1w1t0F6y+/LCWYg9OzyR0wu
rlw4Bc0MPy13Mb/FfTI+sYVi72Qhz5tCB7MwDrWSBg2GSuuTT5q92Dtt4rdTwueWuYY0o6R2Ivfv
qweZgtZ4OnXmctW9WDP8Hq9R/Ja85HHgeXxG2Bm3uvsf4e2JQESK0fSA2Z4k5bcR2wmO66iMy1WY
beqPZq4/RpPyR+jWnE8Vamb/lhxEl/tB5f/0doVTJ4FnRzWRGidP7dugWJJgCheO6nWY0R53bU98
Q2Y5gOyrf70faWtCX0da1RUqdyjcVgj1WunVfCzLzPSzCZl1N1cfxslp/7gf7m3iImHrlF141/Ko
X+emmWvCJW5r9VoXc3d2hjF0zpSerPyfrpN2JZneTXSyDBNFyWrJ3OyQTNnk7dG6N+YXnwtWOgUF
nDbXGKM+KTxnjkPr6mhzu/j053Wwf5F66nD32tlVGzMsE3FOduB4iEmsjnYzdpuqHCteJ0O+XIBR
zOhFWjmWt21nv+PJU2jn+5O8FZH7ExS+bN684WvHYWtiRTxpV61Rys+pk8UXbzInAPZFHx2XsdtL
VjamU1ampKieJIKtQe5t1GkdEC39Wg6wd09mYQ3uRzU3PfxndD00d56pck2udgcORBLljAEVjhJy
/K8OAezEdG9oPe1aJRwwhYLjwYUSa6vvVL7fJiMSQUhHg7STf93V3lDiegEolOnXUVT9QetMmj+5
NZ4L3JcPPKrUd6BL0yPentSOf/kTskN4T0lbH0Bcq0UzRIYxNVRmr1neZI8xolzvjBC0Cd7t/bEs
9F2oqDza13MKkBvlfHIYDVPD2zlNGmqLOOTp2BiX5mGK0+lSeV3/vsyj+L0Wpt7BwwgYZftaf1bC
xjskbT+fEHnbdSbYOHBRr0B9TAJa8DRaXUK8sZvSwDrtyo2cf1laLfuBRX3+YHLsjn6pFeZy1BTd
VXb26dYipjgNhF+W3ZA8vZ2BfqznRG0a7Uqn17h4ozskviJPINsInZ1rbDOWBYVK+pvS5lyNkfqT
mUFjVq9W1QzfmlRpv+CpBwh60Kxo5wLbjCWxEzx1waOtsd0VYi6xPjGu2iimH0MY4QvLk3Ywv1c9
j/mdPbP19aSvKWx7hN8B5t/Oopaa3tICn7+mAoUeJPVRBkzL7ux16vI3DX54IO2SfL2/W7aGCCoE
DJBcwkBrboNWNcJhfbto1wSt+U9alKmPhd5gtAe8gK7pbwSTTQyEQ6mXru8O0bn1HFI9u1bZktZP
Klz5k+Eq6BEnSm7tTOfGUS4lGihQkOzQslglAtXo9uOYpRzltpV6xwwDXpV3tqd/a5pROfbolv+i
rQQFQDJNHoCk2Eiy8QlvJ3OJIfdXSm5cHcVtjhCojNKvHDc9wiFRfK01nDNLWtvBqm98QqBjFK7U
FzjLGlAyO20/9ovJ+ZPU+t9c27n2nVJK98AlZ5qf7n/CjVmV2pl0gADHckOutrrL48BbZpvyatLm
78Zy+Fl3o3UUOQVy1ieMtJ01s7ErJLtdJpA49dDAuZ1Txy3rKaGkdbWNWu3/HbrBw0ewKqz+wpoO
qX7rWGMeBVr4y44k+1Zocg9HWqIYMM9XeyPJrRSlnNS4Ko5SfwSxVWQXx5iRRwWoln3jgTRChC/G
38l7bPjnaCZQM5EH6+2Y7SgTZcwZfl0UOzu2nVP0Jy1Zwuclcpur2sPcOd7/rFtriKSOlwvMfpta
4m3ECLsi1egM/UrVWPmY4G7jHJtqSLNzZi9FtjOxGy05YrBPJEIDdMZaAm7SauidCAp8XFoeg27s
FfbRKQRVg1JZHknQkvOgZaU/ikI8KoYTJR/iWokeKadon++P/C1AzkX7DsiRLAjKKuQqVXGNPMoQ
MMg/JpHNt64GYZh+Uk7J56pdpiduFfGuS+caMX57REjCmlABrKf2B1hJStZwpaoDBKE9Ffm3GRQl
ZuoaUlATAN/aEV1rAcA5lmg/hvA/Mj8Ja9IKAFrvQf1QDtZH5UsGngpqGtbeO/feRruZxcdjlrad
ya5bSyGAXMvipDMFi77+ib4yqPvYst6jQuNcYi0rPpdtOZyEnpi+3Uft42ilw85B83bzuTr5N4uD
Gj9FltVBQ2Uc29zSnT6S0KT9YUrAvU1URz4JzU49H7UkTBIaaOI7583bA86lbkBpGMUmzrc1fKlE
sHRIvXr8OIfG8HNxPfEOHlCnfAWyzxVsmZET/fJNBaqU4hVJubR+WNfSzbnAaknE7rWItEvcZrru
dyKtTpZRuJ+LpQm/31/ybze7fEZizoXXLXeAujrXYmR1RNirDj4Iovo5DINFedSWDLZw+nI/1Nvd
RSESUA/5ExR/btpVLLOIuGzLrP2AfdXyrjen8l2PGG128sYifDQRuL4Oca+eYpEZ7aHBSOSrZYi4
8gtLS4LYmKt/k0yrxM4Kf/MOgmUB3pSTh+8MZF6/Pe/0NmwECpXth6LXm5/Q/Sf4TbQyqof743+z
miCTSua7qbOauUhWSYjwktLUwn7+AJMDJqdZxuwYU/BEt7qo/Bkttn3+3yKujrMwtYU5Iz78oYed
0R0U18wfwkh07xPgMJck2SOSrhcT+5NDAsMLrmZW8fquauxOgciUFM91aWbvuJaNZzzsrlqM7vPO
1lwfiS+hXCRvVal7i0DF7UfLm2Iuo7oonhMnpMVl4qkLrC+vAoCz2GS7wv6uVVU5HzItMnb2zPo4
krHhjtHZpb5NN2M1rX1nTfrYu/nzNNGSSvLGhvpXuH5kw4Q/Ye1t/CyRQPz71z7mS1R5/LFIUcBZ
WwplJTq7tRLnz7NY1Ce9cv/SzC4GZ7O8H4s629msm2Pk7odEwmvgjfBWlipoKlmieLbVER5cRLNI
92cQgeGp1qL20NWR+Yipu9Eff2mYUpQDGCPUFxoX0PLW78cu09uoisbwr6hsPOeIkr8+HSplmVJ/
8JThG8p8/d5iWu3M/4spJWLoVPBR1/gUvRNTVEk9I6spkE9y9OyY1bX7cY7HyI/CubrcH6PM/V9V
CWQ8CIecOby2iLgWnTdbfVYVjMv+oh0bHwi9PGogON71S/3QzYP3R2kkztnIlDHz3QqT2p05Xu3T
l/gUJ8jaySowcF7dpzV1ZVAJXRQIbU4fun4WT31MfxNEP5vn/lhXG/X/YtHrk6q3QGPWEGSLhw6J
W6/81etVW35wIsX5YesiMj+FvGoTQAQSp1LS3h6OTVf/slmUnGuoa0hGydIzz+nbgyKMpmLCpppv
W2vjBUQy77AiRhe1nkT/qDHicWfEW7MrBc7kA1C+/+TfX9XVIr0wtTwJcSSxUuNb7o7LxyVezO8l
fPof9yd3MxSIYSilJKvo492Gsp2o7wyvTYM+iZXwoCIYw14VFGH8Sc2bndxk61M61PB4j1BVe2PL
aupTOgmwtUG+9Eb7uaqtQv1op3Y9fqUY4XiHxRuG4t9Q07pLa/GO2EkDN7YpqodgDuX5wOKVZ9ar
ia0B74VR7qYBZ89MYw9R3/9ImMw/HKOzhnNhT/EeSG9zguGhwEOgbkAN8Tbki4SBlilpYJb2PB2Q
QHLyQ800L9cwnbRvv/45JckbmXMgVayg22ihmFpjSpoM45wJ84vD1ESLcy0Kt9D/ScbR/LViwcvW
5AQACgAGgVrDanChDiVPi5I0MAQM709zs7ThE0A864cr4j0a7dZMvg622hV5X9BwV500qEysgfyR
E7A8iq5aHhqnivfaslvR4DugJUWvVeLxbmfSAsRpDgrummWdheLzlOapiz4m3oyfdJiI1s6W39oZ
YIUouvA4JivQbsPxWq2UuZ2TQFeMofCtGj0avaQD7xcGL8lLNLpeZQCDGrofat6N4jd2BqQB0F8A
s5GW0m/j13S6qqh2MDfvWud758zORUvH7FQpnfEJHSFl71TfnF/qkyBTKDCjTXAbUJh2n+gA/4JR
a9Xl6GWQXn09jofxUKjNbh1/M5yL4h8yUBxz63LoUMeDqNFjDuzYgKLVtdqSHTrVKQ7CHdsdnV65
7Fe3M+UzlIaAqHCsrlPLORRdKfI0D7x+dJsndU4W42kEnny4v9s3jjOWqAqIGxw9DjTy76+OMwBB
0dA2RhGExWTnZy0xrXTyk7Gdz1ajLMtj5eTmHlV/MyjvPHD7mMNDfrsNOhqx0wzSh62fwhKtrYnG
s6/009gdRZUZ9llb2nLPaW3j83FkwxTg6JaKSqugkQvpVG/ULFCsNkbuQOMVb7ZIGYV1ArOrBD9+
f2o39iOa1hJubMBsget4O0oNeGM6o3MQLEVVfjYXYAFUDRa7P1gNx9AzTRhwknFIUfg0iWV2fyc+
CE9yO4/S7/raWGA6uHgH5AE1k6I5WzWqBE7WFcZzvixZc4gn3Uh6P6pD1T20SjG4f96fgK0Zpy1M
Ds1NDa5zdSB5+H6IJGyxYIsa632ileVXgCph6Keq+H4/1NZ2kZxl6rKUtsCS3M61YgoOpH4pgzKM
tOlYzMKJTuD3f11uHjQTYt4vagw8ulYF9aq10dQRThlEsWv9Q6PC9e2uL+Fll1gm3h/T5vSBCJS9
CeAD6+MNdRMb/1avCAYqgkRwpgADUMeBEmzsMSk2Y9EhAo9HJ586zO38RX0x9vCC8qDJrEx7l2Vj
dxElW+miwR784/7AVs86eeVjfQnLTAqpUUVfbQzInrFXWXURZENqYzaB6bsLQviajbDK/X6afram
Mb27H3RzhPQgwdeQF9O9vx0hyNOl6nMb47ysM9/nIu9/zFY7zEdLgD073g+2dcDxhkOJhDOc+391
8xeyQ6+prHwcaXLn0mIAN/uJ1tKuUxc9wiUWyfX+fD/o1gjB+8lXHa9l3pG3I/TQwVUSE2tAV22r
xJ88oExSLvupjpy9XtZmLEnYkyKxWF2sZhP1MVsPl7AIPGuk52DDAzhV1licFc2I96q/W7MJhkni
2nhgvC2Ig2yr62gsg6KDC/4+yY3hmx7nbXNwG7X/PDaU6+5P5V7E1VQmppO4dm6XgUGdpTijZZEX
AM1arEOKNnYfeS7+Ypn3ZVPQ0gVUAoSPga5mNG3E0I25qAJbjSOg+t70IVQSjYIDtr/vZi0tv/zG
GHlQkF9IVYz1kWkt3VJrXlEFsRMXF8xDsGyuagVZRbN4z5Wxp9y+uWRexVsdMaMVFbkZlVXQO1EZ
HsalbcHkl3b5Pddqd6ehs3UfoNtH65YWqJT5vN0Lc8eHizAaCBy1aItja086/IfKbX4jfeLephUH
pUvKgt3Gqafe6yOKCkFL4+SvZow/tkYSPlaonr4Xs/drYJmXNfICtaLuZwLRWR+cQiKay6EKDFoC
+imnKfe9yePdVGlr+UuBKKmlhOzkuvw1gqECsJMyKtfKivNQlJ5flZpSoQeoR/XRdrq9l9leyNUH
K6MyTROOrCB12uhTUTXhl3Tp+gdIHJ/LpjV2qghbi5GU5CW7hvW2RkeSX3pLr5sl1ugUOY9O6hhn
Oyza5ovV6tmekM/WauTtjiwOCFepfXG7SmKlbLIoHln6oeV8TJU+QbGoqa2dK24r4WTBy+YUAIo3
AAN8wLKwm60y6JElD5+wNFT7S17bWF6Q4b8X1tCFhzaMKxXQd72nrLv1BV9HXy1O1elkuuKSGi2G
+imqsqg7F4VWeX4GNVU9erjh7WRIW/MqJxRSPyo1b/ycy9ZGYSLVymDCyXG86Io2NudyUPdgIttx
eCHB00COzlwdXY0o0FAkiQ9Q/1Pqf71EG+uPHmWSX+Tev2xwSb2Xfgwvyne3C4UUT/rB9Gy8JimU
S1y0j+aEjkZeOh/iqgrL37jnqK0DJ4IPrsMwuo3X1kuokHlWgTmFQ+PnY1gd5yhfHtpG9PYhtry9
vv5W7oecLDkmmhSovstV9Oq92YpyxHo2q4OlS92TMo3zQ67gVpJ1ZXxZnLb6y6tD5Xj/qtvcGK+C
rtKxsjGyuumUKlCUsX10q6U7lDRa/1uAAlx4gHefagSN30061+39yJvDBe8jMY4gv9fnDKoJdRTn
XRUgcoPQhNKGrl+PkNFSEoujyjHeH9zR3LuWNhesg4sIHq+0OddA5zoba4R6Iw4cl5L+Rekzxz1J
gMPO9bc5vFdxVl/TW1Re7qlN0jI2J1hMyb841mlSVgRN4FPS5c1zFgnx/v6kbh3ewJLwqcJ+mvx6
tWoT5GiAa8j3w1Io0yVFTEg9N8ZUG++Rw7PmnWN1MxzcBF7yPFnecKR5NXT91HpZAN9dV/4ZOvhj
z2hy1fbgS7Ha9O/7w9v6eOgt87oEASLp7bdbRJgTF2EsSnDbLQUt3G5ICJvWs5fL/UBbJzaXEc8x
qhRSReE2kK3hUD6lPPqcrEr+EZUeLQ8VdJHyXIOIh4JhGf3Db4SEcgYoje4z/e7bkIuOXN7siSKo
urqIr54FkPG/odJE9xiJwR0POTI57c5lv+75vxyrfD3osBCi6LCtc2t3bhw1cZS/0naJrO/dAkTr
vAjYdD81c6iWY2HmuX7pB/TsrvmYaw5yb60wLESOzDHufacCPn9pmy5O3mOS1n+9PytbKwzlJan5
JaUW10W4TthR36DuGJh1tHwp4a8M/pzm8zscsbwv92NtfXRJROEfqP9Mxu0XQE5rcPt5RlpmGNHg
rHKjdD+5bh2+N8E/6fT6Fodi/2+cg3RtaGyyhajSrL4Ab25RJoaSBz1sn/aoxnE9ftGFmYa+Sp38
4GXpN9ddCntntFt7yaEYDfEanCG+tLejhbQryH04KgZsW70/ockJJTlo6tTuAUu25hWgjlSolGSm
NWCtnFqhpPVcBB2CKuFRT8L5Py3JVdQiw/Kb1Wnzzu7dGhocH9aNS/WWpO92aE6Og7KYE7aSUojp
UyyWNr+0lVuOh/srZmt1yk4QyHUwWNS/bwNxY1tLVvL8FlluxAj+t0n/4Kpz3527eB73lsrmRKJG
xgFBXg6n7TZcUQ8YV9uAKEoxTZcEBZgnd7GxZEhE4jiHNJ6m8HemEhcz2YmmgGbJn/Q6KckaZEd1
pQy01OXcW6qQXoUJqvHn/ZncHBr+BTKNpDZkrE72rKiRnBQ8uW1FJDRn+hgf0ATNvfGgiym2jymQ
jT17Rfm4WHcSKHyDwads6cLruB1ckRlVNqPSE0wOThKWmpa9H9pLd3QWd4YABunkPR4D4UORZvVH
aoP1P/dHvZUkoKpoohSDcitqarc/wMKAKeuo5wdqkpWJHwpVq6F3iQiwfI3GvNrZDXpsiWP/eT/w
1nRLNXnUldmW4HVvA6dzyuVMySFwK0U98URA7tQehIffYmd1XzsznZad1GRzrAAUMeGT2gvuavGq
dW0MjlCKQJTOmJ4zD0LUo6LUfftdSZcYJa1W4DXko1yU/U5qjSk1nA/gOfRzVmdsk9fWKOFGwWL0
zd+RlRbOkweyAPSIm5d/T27cGf5gAP3e6VVtHRBgkaB3QDWk9ycn5dX2Ue25s2elo86fomR2quKs
m55cm4PvM9DsFHzF/e+6Ruu+3Oe0NHCqQrkSZY1VwLpDxdPNUqr97aj9aU3xO3PUqfWr/RS9j502
+9amQ/yYqk77p56V0Xu8doovWj9bn+7/krefG/0pXtr/15eHE3Y7ci2ZKmfBKSFQQrzGc0NxnlxR
pDHAc2TT/BpuCKBQb+o+3o/7dmUT96Vyx3UjAbG3cQewEcnguHFgOEN90XMzTE9sXEsc8qRf5Keu
s50seGPSZUxeMlKgFD7TKlt0HJiFVu8kQShbVaqizT/rMVmSx6LBFeUUTvYkLspoxzwGlEJK1zrY
+FD7yI4Ip+c7sIHtnwNiFDyuLA0bqzWQUA8orYJut5OStiKNWol/S6O3/Drr7JOTIBY9t3GOaa6j
zkFij/zHPEJAlqdJtyvisPlzOGHBTLABJBbm9ouoC3mVhnoa1Q+ROf7gLPmDTtl4/Dq7g2h9avIp
SgZD6s4Yp1coJB8gaCrNB8V2IeTH7WDVexf32wxBSryBmuZjwcRYO1xgZCXQrpviYJlcG1q0WWvF
mS4a4lb3l+NmIEgt0p2AlGRtwtzqrW01aRMHjeE1DwlVDJQ04RfXl/8pzto9vJpVEE34RgVNDIsM
i8EsGc+5k+MLfz/Q1v6iqIREhERYcsjcfk23VVUMPqck6DKUhXxqbqp6MVGEGc+NDd8TbSy1cc/3
g8oNdHtRs5TJUtnYPJBQ67wN2qCyopSRngQRLPT4Ceba9I+n5dGHqSqn/AKvOaZEPy7DpZwbO9v5
hpsrmBHDxZdcGnvdPtITq9eMpsH7b+irPx0jHt8PMU7B5ykCg+HnXYw4a1Sl9nJKqRubvjYNo10C
eHW1n2WtiuZ4fz7eXivMB2A5JJMkfG5tDChMNQ1Dr06DdLTKP3N1aenBYFl2sgs29/1YWysYGTmq
CZS72DSruY9x1em0Jc0CARJ9ekYTQEeVtm0nb68itB0JriAsVhAX67co53aYibhjVJFpz8catKf4
Dw3yeq+/szV9vCVJoIEf8NZbDSnN9a5xlAw4jp5/UKe4+lsZxL/zMjt7yNWtIcHhB6grN8IbS7U8
RP6o6K0s4GeM+QltwB5JWzoUv+46DGwff3t6LVCFwfHf7hDVGFQdKEMaCNGpD4ObIwhVkMYexdia
j1Zu6U8gHvph5zR4m0Hfhl3dtoWND1GJ6nCQxLEzf/aqMU++I56CI3vtxHXyIXPjIYQBozb9ZVBE
dBWjHe4pSGzlGkg6QDoD4gA1SH6FV1lWSjvZ6us4DZx45E6NIjzMUWlQ/wAZ1Xb+0sNifg9natlT
EN5aSDxWaL9KmQZozLeBk36MK6vR0yDRxPAE/JGcRnfwKJHSxrazcwpuRpPtNFkMkbn7bTQvnmFH
jlMaoFaTn5p58r54ST1TTJySL/c3/dZ3pX0AnY1BcU+uvms1gGa36iwFrh8jJ1bpUy18nQQ5xb4u
svRD5xjAZussyxMf9zvnoGqx6X6+/yu2BgxVmzI81CqQOqvpbbW+XwZ4GIEbor1xUKdEqz9VRTI6
vjFUWKLeD7d1taFEBzfihcG4fg7qMBPEmHNX15Scfg6W+ufYI7idItX1FRh0uhNuc3Svwq1WbdSY
s7YUBeantpG1J2yLHO9TvSwAPXjwJnu32NYmkVoCoBJwCn1TOy064eqtVkWBjY9C/r7Q1bBDcAwV
7OTSpp7yzQmb0TrFSmvXv7FwETAG78TxhCPW6jtyDc4TNnXg2S17/IzfhhTvV+r86JYojf3GR5SP
WgTj2SdvSjLzCIC1JVbcaOMBXx3rCTsz1S/GND7GzuT8cjsdkAcdzBf0I5bZq4NXMZMZjSElChbT
LKdjXNiRd1Swet/J6rdWC28L6StLCsEivd38ziioi2NhH3SiSa5p2xayEKNkRXMQut7rO8Pa2gsc
p2x+MLM0aFafzCuGIuwb3hATnTD8QBbT+q7MlXFy3TH9c5mM3UN8c4BwLqA7cCWjMH07QCOjcmAD
HgnKIhrO+RB79UHJKoEoHZoQx/urZDMY+iqyv8eFuS5roVgdVch9xUGsG21xQm2rmn0dZrtALgnN
kvvRtiYTk0pQnbLOSzX7dmitbSt9hd5mUGEfciwlV8aBOHxCLzn5b+EB/vN/i7c6WTTIK3Pa87pB
BrJE6EH8Z7Vh9qls+vGkjUO8M5nbw0P3haokG3xdXeknyJY4VDCZSGr9ACD3bM02vkdlb89+WFvD
bxycvAEk8I8yEgSZ2+ls7DBpNBoOwWCX2nyocW7/o8tE6F3Iu42dx/3W04MFifkjyDhqV6tvpyMP
Mo7UFIJca9STTlXuoQam/mTHqqf4rtFViKuqnr/gzfD91z8j4hlUGTnGpJnf7ThxJcpVbF+yYBbG
37kyqalvR132ZGoTZnaRmv91P97WDUE1EvYavRaSyFVanGVFZ5XKBL3BsZuf/CxRHosqK0+DXRkP
ZHnegxe2+nK6H3ZrL/K6wOBGyi2+Ic7BmKcZ7vQALPtJfzeNlIoOra0k1zKtlWJnrW4Gk00IDm2A
8etjVDhV0kVqnAOYG7ogwjllPFrO0J9ax+yn82+MTIdKiior/N21DFSuJqVIrZyGUgTVAPG74pOr
5LR0Oiv+neudFh5QD7gikoV4u1iKKSqWARWZYFL6ZnlwsG/4btdx+RGhCcsXM0rWvj5E+p4f7Oai
QUgQUAZsaGrpt3EXN7Hc0bV5S+FSDSOvlBI6TfSJdr55MKThuY/CY3y5P7NbRw6L5f9HXeWn0+Q4
Kc8uHqVp0/5tVq77gQW2XJYEtb6Hgless7NKN8eJTjZ3E3qgXBq348T0p41toeZBWfK48hfNa3+U
sUj+HpbM8+dYG8/liKf8ztWxcfzQ6KGOB+mSFu1aq3goS2qXTZIFdjN9LkKlPg5u1kw+Mn9accKB
N/4LyrXV+3OX597h/izLe2JVdiE4tDW4cliVrYtXsz6PCao2WZDrTfyu4RUgHivFyfda3xtzK5sg
yLDQAYLPv1pDdssDhDAMUrGLk6LE4QnHqaLxqZmLP0cPJEOZWePf90e3cRSAWJBqOpx3fNfVLen2
UwnHAsYTbwIsGONchPOzkkj/bJTe6/jX6yiEA2qDDDTd0PVhMFWZhVdezZJtcaL2EEL6KwY7tces
2tgZaHXAkaXYSv6wVg0btKWbhqLJA6RUKfFqmGeiPTfNvpOac+xHTayHO8fc5ueTXQ7JckR5ST4m
Xz2/lUgxrDaBPpKMpp58BsMztr5CpPkUjbVZfXObSEXgvcExYycr3goNypo9KSnJ+hps7Q7Z4mqJ
lQfojjSHSTTRF/D5zamvl+yhiBPtmFVR8s/9hbO1LV4HXS1XwLMA5gcIpGE9u5KjE2NNmiXRnpPH
ZhwToK5kqLxNG4H+LuNsoE/reJUYrlnW6MMnO06742+MRxKcdEqcvJtW3TEXOVM4uG4OVnA21OOI
hlWEoIq3eDsLZXNAsFOBm+BVD/vmdqFA/7RFgx9IkKi5dclKa4pOlod0ys65tbkqZCkM3QFIzWuG
b55bYTh7cRnYuRN9LSpENE+yjpX7Wto5+iNXdaedbIfq6c5xvYrMquAGpMVBXPIjOFW3I2ziME8y
cyqe0zCeH6O0+tpzG3cwC0PtIckmXm51Pj3c/36rLf8SlPQUgDNnNG/e1f4rBrUOLWDCz5HrzoUP
bsXrznliTrw1rNDAq2/s9u6lrYFCh3GB7ZKdvhFAG5oo1FPym2eZop+NvPMeVAOTrAijtI/dbOcH
VOP3gq5O7JeB4isLqYK6FEodq/UTxcMMV7Iun5vZ6E5DsmjmKYr65Tkl29izUFgtVjp5nKJ0rRCI
hlj8povWNQmLKLK8U6QBzJSK52Hq54U67VUv15+PQHSkZceWcj5LdvXCaAwtzIei805xiNZKOJvm
Z5zDB19acl2FK6qd59P6073Ek2kMHUuLm3V1fI2prilj7XgnM8k7v1TS/NiVLM9MzaeTLkYNELvY
K4SvP91LUCnNZbPxeUXJv7+6IzSSXzdWdO+Uu3XzLVFEc6qFnVxoQzY7pYuNDydzJdAUwCBlB3od
yoKJ3pq4HRSVdawiXRxKXRQ7yLlVYsbyoH+AWB39IBJfkMm3UaxmTEOjnDz4iVHqR2Zln8wYRwRd
K4uzraDGVXnjckFERz/d3+5vx0dk6FpAt+RDbc1/1SMPSFwv+H5ToT0BbLDPsY2E//8WZbVK8DEs
9NAevJOaatZ5sfXqRG94jwj6du3LsbAKYQ6zvdev62zUjLo0Wu+Ekqs0SBxNis3xfHYt0Z8S0Xk7
5/PW3EluHQVlQE1oY91+NX5B05rY3DEWJz0nC4VI+jL6zj23NSpJEmGdowbzhp6ohmrdiiJyT+3i
2g8ZLObYb/XSAT5lzFR9ADT+6rh4mQCtIf3SWIoUtW7HpTpL2E9Cy87L4FbPwp6bZwQn0uP9NfFm
E2OihZeF/nJgyQ92GyXKNFsYGV5WzaI3B9VGZ2Zqy/QEiLTcCfVylr96e2jSsItiNXcafD20M1ax
FLtWlE7HEqiLmvRrjljKhVRBWQ4FxOJvZtGLj9wCycno3Dj2RWWFV2F39s+o6HpyTaRTzZ0d8ebc
5BfRGwB2zByjqrj6RfWS4xYQjtnZi7viXWF05ePEA/vI8w1JeHvRHmc0uncOs60pfx1ULuhX5yZZ
ZdXW2IafUaNtz0JrwyOPQHEYUny2f/3r0nxFRREQKm5p8qe8CmW1zK4SE8qMqwTdJMxK8dIWc0k7
MS3r34iGssWLhQuwmTUFvA+zXjH6HOeOLkFegrKSa9NEcjv7TI2o2ZMxfLMl+XiyhieV5m3aZ6sc
d8AxZBZFmZ1Rgkg+qCh9QTfFXvP/kXZeS3IiXbu+IiLw5hQo0007eXNCaKQZPCQmgeTq/4fZJ9Ol
iq7Qt08lhbJIs3LlWq8p0Zo5NqV3C2Bybd3AaPJllEW5ii4mE4hZOtsmt4CyexN50WU9oBnUxn1G
bvb2uv12E6ECuSsx/YvPJK++iGlmbptZG8zpwW69zP80I1TQnJ0q74Y7u+aZGNU4h5gSg3MH3565
X7ASe/sXXPlYqmk754D9A4ZzPzn/2Tm6MVmZV0rtYKaL8ysd3NKI18YSL6lTdN2NyHBlJemB7Cg+
GA40Qy4Hy7aF208nk6i6FbxiW+CYM3k7hapERTZAbGzYxJ/e9mQsACAor3E4MIS5WM62rgAm+WN9
VEvjRWazTbFYTHnc4Fi+sGdlPGVDHm2VyG587uXq0g75f6cEwAdEi0tg7JS61iaBLSYN3gzbaTeF
+F4E1vgEDReKNl6VYxC5ZjMkZZUjevhnK7vrxVE4o03Csw088UUWMJRe5qXYeyZ64/tDhHFk/xNT
Euswg4i5EV/3ffrfiP/vWHARdtkLxOkue85FEYxUoPM5ycbZzA/DjE4TUsCqv6utwpzioK/K8r3v
ZsvdVLaZ90DKEGSntz/4MsjzI6g/UYbeG1Fk/ebrrWzlWl1VQbkkUOW6cxqY2bugVP77UozBO5Bs
09FpzOD924NebmlGgmTC05HNtb/AL7a0X+Flj+bxkixDuVWfjc2rnXgBRe58sV2kGiI65MvH/78x
9333nzM7MQObJ0Cj5j2Q/7/HrqLbcAxqw5oOWmls04+W0JXf6M5eRor9S9H8oIy6S6rwSn49qq51
zmyOtUpabdz8Azpq8xxjbVYZoV+My3pj+16ZWJCZZHv/+oSBYno93Czot7VLoBIs1NzT7EzZp8rm
3p6VmYtIqrK4lSL9vn8owu/9YJBxO73sYkQNWbfez4stMTYiRegYE+DbfpyMOz3TNfc8cx08TVR8
bhTCLjFqqMQhkwmaAIkPiJiAw15/Kp4Hg5MWakmmzNA++UMqZVg0hWfEw9a+mH7vQRgG5/2Sjqlb
Hgc7Nz6lGnJZd+DAp1uOkr9HLTI3IgccDBBzFFhf/5pgtqeunfM16UuZfUNhIruvOv1vuXTaBw6V
94xqcfme6+pWO+L3ILKnjIBFOEw7s/BiW2+lbMZe65ckpbp7NAsrizNoKZ8BABsPbZ6X7xbAUY92
uo3PmuEiJ/j2sbr64QQvoKWEst/koFPK8oPjsQxoP87I+rvBgPTtjHAQYkLuFuVZUX/urb7+G2h4
9/ntwa9sPhAW4J7J0CFLXeoW5shdynTl4+t80w4YyFSPQ7CaCIeoeYoXZxrx8dOHP6wnsPNAt9Ea
RQN7JzBdnOkVtVzUfLwlybu8OCjbU4mHoUBs6pUA3WtN7YmYecvC6zfd43+HtXdtaor3FJkuhq0M
PXcmjBDBtenbN7XzqEHaFl1kuHnw0qRrcZi7NTs6lfOs7ZmfgZPc6X+YcLSAubJ4x5Kdvt7mlOKI
1WjXJ7Qs5h8BcoJ5rue0aUFnvE/zon8/afkfVlH3k+5gmkpXAmgGiOqLQdG7mjZj8lcu/ME9aSjd
i7Cd8vTXn38baaUHl2C3ILpUjwdGtAtH16hqj+tA9PIUBDhd00W0moWXRdZYGc8Ki2BxIw+4ckfs
RUXkqHj4wcW7+D5b1WtaFQ272BPimDZT+rL0w8d2bNobO/faYWUc9KfI1Hed/NfLxxNRl+Y4r4nA
AeXj2Cv1yewq/6xltbkcPU/J58wcAt5eGDXdCNhXvpK7fvcVZCnhDFxEyHTDopLKrUpMJNVDDtCS
mHPZDffWZhi3OglXoqJHXX+vDFA2JU9//aFWXvtbVowqMZBr5Q0irDi3J/OOJzawzKL5ZVKa+cdd
y4+2VYqff7yRSGGRNYLEuRcdLw6qyyN+mw1vS+w5VemRnBJScliIPs2iVckgf2jnQuqxB2XilijV
lQ8HeAOG0dh7qKCLXn+4tEq49NW6JWYjyi8V9Lwi4rFSzUDWVQEjxafAMJSYR+uThj9aWcztLeWC
37x4ObDERnq3PK1xKr2cfWlX6VIPGksd+DMjtYGjxZmF5sRjaxZbGy2aqrs86ulotxGSkpl+125G
KWKqt64ZNWWZ9wd7l5D/rrd10SdVUXexNBePttrbi2UzIa+TcID9nDywNSAxfpO+3cA54lpurok+
LOqrb6d25Ol92d4Y5kpiBl0GGIbF4SN8m6/XZXbqyTHyRiXUF0rvYGx6c7AtGez8u6ZsT6sj9RtP
uGtbAYwuiRmY771c9nrIqcpEWZpqSwJqQ5grDvP8tJWe/tQiTv0MudOtw7SWs7hDqcN5EfPk3tL1
vRJvwLggQQWobteI3n/if3JuG7EYbXJKPekWz5hChReX8xhM1UQxrXTES5lNdh75nV/HxczBuBFY
r+WIBFQCKzg0fsNlTQ33g6JOkZtMfCtbTnnZyK+tTR0L2bRiPRQuLJLQKdWYnv1llsVxwYqUxnHq
6aEMKnXjLXBtQdBRJUkGss1j/iICsi3XzmhyPSlxrYjGIbDvR0GL2hAmyAY3R18V1sc7zS/Ec2r1
2fHtnX4lWYIeTHGRIvoeGS8S5nzxclgUhpFQRvR+NnLzHujw5Pe1MIwuIkfOu9hVu9vF2+Ne2/ok
C+x8ygkE5It96GtmnlXDbCSusJa0QD1oq+XTwF2LKEzqa5MdmcIr0n/eHvba3gsIgQDkGZtN+Hrv
rZbeFqbGqcq1yoqRIrM++EofIkODXAvSpjwMK11Cq17rGxzIa5kaLTQU0XZiPTftxe3jwJ1Py2Xc
kpkCVBFJvZLFyMt+MLyPdVDJMixnqBPfJqT28gegUqDJKxRHEGdNjT+2ANsP4K4UTBWH+j9SC68n
wm7tDLt5sSV5i8rWUuEDBhM0D5UullgtwxQu+jyckPMN7mSJQlba2Xo4Wvkt2OS144jAKP1MvF7Z
f5ewaNTvs9J3+CWtNvc/lHTFj7VatWgcs+JcqNWKPc3tABnKgTr4VqjuPpgohBhLtt6K+1dOw86E
Zm7gqe6A+9ezkvNHpb+YrBECkWeH2toBAti2xAjmiiez0pFKadu8v3EIr+xKxJ8ISEBWdpbMRW5Q
527X0iVXiQq0UY+MoVNzVFGbyQ6dSxiGCjhiKeinq4hL26Dud+MiupKG8TylS0NTGa23SxUaS6NC
LVGQTXKl20eRbn04+BD6/cYz/jzbBCa+M7ZgbjHRF/HO7tZhpq3GBYS7bqLGEiYwJ1KECwHv0Rwx
Ew1HVVbNOyEtqz+9ff6vnkKwThxD0jC66BcrrLWdPWq6wQobcxHNtnKeDKMCsObj7X6/al0fI+0t
np3G5pG8Uh0Pnb6Dqvv277g24aQVLi82FCAJgK83Wq13veGM+6a3DXzuWlXEmcB8HpFQ7cYn7190
kctQjKEcsvsGkGZcDGXhBSORUtATnkvmu96tx4NZGMa7tz/o2hb+7ygX84r5iwbCw9AT3IO1+00M
/RBObm18mdY6/doiUnGs0ZO9CwC/nN8e+vLQIsnA9uR/4P3NTXYJZiWFK5zV31RSDWnw6Ht1/xVs
YPlFV01RcouYQRvKEW7i28NeXtzYS2G3Q+WdR4G9y1+8XsKGjs1gIlScoGe5QQjCiyIIraJXp6qZ
hIyVWwjKpKL/0E/+PMR1Re3qBpruchvtv4EiIlAi3reozl5cZ4GxjIGqDC9RfjnDcqPjacfGUILU
qKvR+0N0LUkjvUhK0hRVSB1pgb7+5DpAW7/HkyHJSNU/NU3ZR82YNom7Bcs7ha8qtGrfuJGvXWYK
/w5KZZi5Zpl/M0fPfFkKG7hpUoEhigLhK4C80+R96OxqeEI02RsPb6/s7xuKmiwC6dCEWF4aZa8/
sxcjS5cLP1Ep+he6nOS7fNWHxJHaWMSDNnYfjGBptxu3wNVh6ZVDx6a1QvH09bCVdDrHrnM/yUrT
uTMsiad1MdvBO5lLM25a5UUq9dZboegyPjC/O2Bqb+rS3iE2vx62s2pXn4uAPSRcie6YlwdB3Lg2
VjVvT+uVzcpAFPdhmiCRZ+7f/9+8f5DplOGMkDQe5RN8JuSxTx3zrkED4sv/MBQdOIICoKzf7rOx
6+0iWEo/cTaZP46DY0IM7kW0mFl3Y7Nc+6rd5I/QCpYPnbzXXzXCrvVgtgeJkE7/aOj1cgTK5HxZ
Zu+WwdqVk0AZau/e7uiG3zJIervBpuFmnEgtm5+HzeP44Y6QLGmWv4xiDe7ensVrOwNJJAyhqA1D
W7tYsNXo0Nz0BiMpi2qCcbVVP1Mzn29M4LVtjzUqNG7KR2hVXNwcECYBiZDRJb7XYeitmnEEJ+JN
zp1A2iE9WU7anmar8G+BK64EcBjW1IJAi1BkuwQMeukIEUBWViLMydhC7AvVvY3T2Hl0NCONABGa
p8bV1YPEl1uLUqe5SVe4vDX3s0evjfsDbQSLc/h683QteyfIXDNZZG9D0bW9Lh7qrj4OzToj/OfW
ggyhLOpwM2u6Q2+v77WZ93YFXMqblG0vT/5COOhtO7MSLx9x6VvFcJ5bDkih5cMHVWh+OOLDG789
6LVNtUfW/aORRrns04Oc0ShG5UZi4ecRF7T6/iqmrv/29ii/5XnMLI5be2H4X235y0xebzs/hyFl
Jm0blPctLZaDO434mWmTeaBD7gFM08RTn2G5Xk9q6+KxCG7p21+ZYNDYO3aZPbb/ntfLazqISG5N
YCSrY892dsC9erSjocIFPGpWa62mw0z3KTMjqMackRs355XdhUE3VV1a14jKXqIvCmuWszvqdiKX
LHssGt/4mHWTd8xRLJwita3N35bXarHvy1s15SuhinrCXponKnKFXiQm3CfdqKreTooCbtgZxVLp
RCPkxq/WuDoiP/TTopvZjVByJRYD9WfNkcPfWZsXKVma9YG+mJOdrCg1HlJnG99DafNRoLDcG0nn
leDBG4Z3DBxbl6XZf8p/LjPUWzKxCGEmmlW23XEazMWN5yETtgNIFkHkKOcx4TwvttYWH3p8mO/a
RQTiz08TYk4sLlPNQl9+MZ47A9lRYOJMHNRBOBV2ffA9YW83ttKV9cTDlJXkgY4nx2Xm56vF9Ee7
sJKpCLJ/OopRQ7g5/XjIRn8JZT7/IaVhTzV5g1OpxGYSitOly/PmI1bXma2VzIu+/aiXiibeuL0r
ZuHjiOEtD1sZNDdKcdc+kvOCIQYFIq6Fi+1jm7PEkze3knrEzprinw1aCESr4Uj7wKP4FpD76ni0
Z9lBPL75yNd7CGFNstcZ6eqitIvYS+01KhBxiNBirk8kMPLu7aB4JR5Q2ECfieEoAV/2sipuglJu
wk3qdDbRGJuMLFi/5bny5QHPZ2PNzukY0KrFEyTX1uOCePItiOaVwEy5HsUcWFw73ejSPQrto07k
U+0mfm/7QkRGY+Ti09JIjxRjKHr9wSnLeTYPU1C25UcgGIi5RqPZKRnW6VrdSn9/nxTqntA+2HGU
g8mhXi/CGmBIpLreTVpK4/Uh60Z5X5XOHGWWXb2rkMR7549V8Nm32v/h+mdswNmYr1AN+U32e5Ub
bFA2V7LU27xG3CUI/2ayq7xI0zsxPyz+VMwRpTcjC0fw6n+/vSF+j5dsdhzDIPbStQYJ/PrbN3Pq
jEJL7QRn8c4Ot7ZZTnOzuWXY61Z9I1T9HjH3wXa5YcynYGdeTPRUmtyEduskXluog1/m7bHqc+9s
LeMHEpD0c4AR3XNr5e1pk3PZ3ohgV4cn20ILEzwCyu6vv5WWl3DwobMTxlMP4Mm0ECZW+n7JDUR2
VCqeckkTIF68GqMDe+QFfCPdujrbYNf2WSA1uUSWBsg4et7mcR07TfNR6fX70Vy6u2Jdbx30ayM5
DAJYj5YlT/bX3zpsXdm7uW8nWp+f68xNf2aFrR/tec3/sJoHumPHO+AHQ91yL4S8Honrtm81a3AA
mgSjeEEyC1nDIz3/Zn1pcpkteYw7cPAVNKaeJRt0xs9/voV3OzMuPxvQ5WVMK6yqrB0kt5JqW6xk
qMf1vZ73Msx7LPDeHur3zHXv1IHHpl+Ci9Al7rtSlSW7OXASLUOQMkJgA+B15lrtl7fH+f1aQPuY
is6/ZHeW8OIa2vAqErbovYT3cn40/PUdsvxzHlapboVdut0qZF3bLdSvKJxRACAWXkSBTHAX9pLx
UntWaziOFq+haWnbszu34saG+T0l5uPQf9iLAFxCl4NpvfB6njleQnvP/YxKyDIkAZZXzS/lr/bw
w1ywrgiHdOrsG7fftWklwKCGu7fBoYa+3qr+JBdHr1I3GXR63aHvaH4kOseJtKYuKyii1V9/vo5o
MxBfiey7hMjrAQerN/0u890EhTgxnf3aqofQnurseR6aYDlAebpVK7s2u8Bi2D6k3Tym9zn4T1Y6
97NvzUpzyfhF/9LP7XzOvd59doSsz1uR6WNU+0V7qy547Q6FSUI+DHl5LzS/Hpa4WaFLyw7yBltE
E5hGHqxDVT+U8Ihjw5mUOiyIgH1Ypf6H3j8cDyoiIBt3myhi0SU13OwwMyzywk/aVJNRvtXaoYDy
elx6HatRfFRvbKMrpwXyA0E1QIVvn+SLbzX1jjI341HUde6A1/kPyOE13xfLN25Ud6/sWHbPLte6
zyz58OuhvJVHrN0rKnM0SQ/YeaJRm0Lo2Gpjhhvk3aIFXR2PyiPpGSKPQFVej1fOdep6KQXIdpp7
JCi04GlzG/HXpqvxqanmW6Dua1NJLRlevQWfhmbM6/EKb8YVW1Mu8Mi2jcd14jYugW2ultJugfN/
azOS3u3as3tuj50h8NDXg5VtI8Y6yIIEHwvnODWF9rHxy+0wtr06ls4wRLZmVURZT82xgQhzRsvf
Mb5QlLVugJ5+Py78lL3bR8zdL82LLeQW5NhWTx1vqNEahzqUf2mVY8yHrZjqO9dQ1mfb7rPuiFxN
++PtoPTvLfXfdtA+D5xQMHPYKoJ+uJgHc/Azc9HGIKk3U4cm27ZjuHjB+GPUi7kOV7uZ7+ygkQct
7TQZOp2HD6oTTHYdK3v2v7TYvT17mn/rHIMD2tf7Pz8NRTeSYZ4m+9lCKfQSDpP1QlTdoCEQbJgg
ezqnqqyI8tg0RXmVNRYSGqlex7NS3rvB4aEfToNa6RxKHETR1VuGNna0QH5CN86xDjIHAxAFluRd
ZdWdM8SugQpgipCSc9gQ57OidbXTL0iFUuWCNaK2z1xd+tkQtaZFi5OWloqQiEbwISrLAMWwqLHN
2pDRioZgJsNla4xyi+ZxLtIn2TRgPvPZwuw3dNu1NR5bLVgCPRwyL9DOdmlbmopyKjDZFsHsUsU7
KxX04sJ5mlcytXTVbGTMyUX7/JNhTLN4NJey5kG2pYGVfaSKYw5/O0vu+edUVzQMw5GQb8xh0M/p
eOpg8uE3aG5Z0NyLoZ7xJSgzN7tzdWFjGTb7qfHi+D341EoA8YnyIlvdDbALGQeSqTozslXV9rcs
dFXL0LC3UtypwYRpFSh/KE5jtvTNg/LFbD/nGR4uiQJfW5xMe6x9NPpNxBZD6MnNuReBXt+18EPX
T5Qe1yZqjXpID2agXBvV1EFV58KntHuw8DxSIUI+jnPUhjH1D7jpGE1EuyfrMebKzPHdIg1z+4VS
m2k9aotjrI9Qd2sMFQNHNcOTtkKEC2efhuOLdN18++VoQ1UcfSyj8sdJYpVzXCtNn97hLFZvp8pF
HD/GnH7nPhkNRIMEGNqcrXeAVbcgGup69b9iVtutf+u6uRqYbLi8BO9pXjbjTzxx2k7Ey7Sowjkg
tFDYUdfjmz2GhrX1dR36eZvlTehZvSXNaKWntsvTdzCsPpkS/VDs21Nt6h6DWok0xipyKqawtrpM
K5GEQ0LwYXNb2mlat07L2YTiwz/b6qITRUQHyM2Lx3SbvOGx0CCM4fXsKqs24qJvje280r+qDT6C
c/6UWXtzPQomGOl5RHJQ9F/gffXNvYGamXakPC77+hDU2myfPFWa+LQICw19TBDswJ+W0FC4li0w
ejcgcHEzcCibsB1T4d63gQf1dwNo093heTIGL4YorNKNDIm3+NOcZtn4K0u3qoiQbSpRG8jdRo4j
3m4jAB876FHMcbVUIxAFy8IUR/QhctTujS6nPxdLZzPag1Nu63ZoNeSFw1VqgfdDQ/ZtBxIa3eMw
q7ILU6OagnAnBzWfq1Fb5WESYhSPAe9aCtrNIKrP1GB8DceMdBLHraeZZ0aWmbvmk0dLc4vTebTN
B+m4vXOnfI+nU1x3gEVOpkqb/nva0BS4bxvX3z4s9dyveaSpURphuWxV9ksUgwTCoxtpEZC/lr2+
6ZGp6e54gjLfgnDSvA5/tG3b9JTY5MtMnEu99+QdRK6yflz10VQvo6PGcQGbmqVBsg6Zs4UNxp72
r6ozx2wL9XKZy7CwAm0Hj86env5K7UZTPyzRieEz0seruB/Qj63eZ0WGVBcklgxRQ6pMNnV2dBbD
Ptjs4CUddKnf50g4bEmpuaNp3uWd8lIRjh3NgtjMJsSTjo3jgo1AOb5xv+dWr2U/CzkPDmggWpWH
3JSlPFVC6P3RlLOZ3bO4g/gpkIcYHrEh14DSuXalcxYQm8uXv2TWVtsRIpdfIkMhnXk+ZwuVKq4V
fzJ+Us/XsyxEVVdX77V04B9ZfpFW58FUCIlWVOeyZzH2cn4y8l6b73QxNutnNojnRtay9jJyB3sU
p9k11v6cm7Oen9UkjPq+bId1/kt1SCZtyTBltJrcuTbKu2nqFgzFVSFmgpTQaACZ2VAYP2b0v8a7
0u9beVwnPV1/tIILJPIBHiEu7Xb+rjVsZcPuErAIfxw/b0Fno7Ge9jY8Cz3Lbf07JE7h3Le5Umo6
1iuqfl8R20OyYfEbWgZHrplGngLhBmIMqTTDj86hR0xeJLay7KIS+19x5s7r+48FXl/jV1BxuuoO
rkRS/vuq2D7ymK8jGj6hD1ZJPJtowai7ygdu9uS5ObVMaOz4N9DnXRGmQrPZ7e4aXRbaHWN77gcE
VpbiU55xqu/QCvLWs9DMAkC443SqCGs7KB4AgqYTL9HRr384KBQtiaTvsculT5VyPlPxr+qvqhaL
a2K0zZk5Nw7QhI5LshqNU9U7Si6hoobtniTwnuk9NWW7i8nQO2qRg3CEK0IgabxOgh5Q4Iuijt0e
2tIHaBA2TtP5obF0Bf54gqz5sS+brTlUs69ZUwi0OCviBoK0FrWa744ynFbSzlAiBtKdcyUHLose
nG3E2prIZjSF7Z4zpDO3cDe/CpKg1bv8UCHvmH9z3C5Q95a7DvZyWK3GW+6BqfvBNznOWvE+mwNT
ojI9ysE6D4OXBuE6TmiwhHXvCrOPdc5p++RhDfRJ6kB7H+Rmp9pp3tqiyA9AewtPIMjrFtuPalxE
/c849Dq/sKOyHbzgBNZvn7syt6syEryQtwjLTcw+o9WeWFOsK4P1eZsCSx2xnqKb9JcFRrW3I+7J
Nf2Q2oZ1xPmqn4CSjWt+amERmk9ZofIuAXcAHTWGoZEiwWbsM1KDlvxFVGrXw9Q1dYwKARRKZW7D
ELbbVvcvZa+xVGrBrDYCToMfryYC5586r4oP3jDkMzc3Kk73Us4j+Vi2yqRaVfqzL0a67hrerP1B
5Z4mItTonG9O6fvFkxCtX53q0R/ak2wrEm4dxQpYycizHaFh4qsqRWpS/8QNGz01LpX2aRlSx2O0
QfdPqhtTIwSiPP8qfImyv+9nxffBSrPPg6V0IIyZNxvHopH1B8vKUud5rbelPAD6kJ0ZVpPeBSeo
KXZ1lMrr5cNaNUN2NjQJSrMvuEbvm7pdPqyWla4vfe9rwbe0rYwihOHrvrcpGGvvNUR7l599gzOR
0RmzFbnI7ryoDS2ocLVmx0h0vZG/KuhqVVTbwv4wTp31gjf8ZodBawZ9glhrFaudtnOndzo6GsJb
pzJujMkl80WCmNQOT+A1UpkyuhPRNnPOwhxXG29ua/wgqPoXXApM099DZ/dD5BnIeMe+m0p8oW2R
f0hnNmRkeFrzoeh68avy/Sk9mYHs1Pet8az6l9qQU46UV7ns5lwY+hqjs4xJW77QqfxOgimDd1rV
d8vnyRydCZRutjbnDakbNIkbrWweyJMEleuxIpkZuMx78vO0995xvRX6/UIz0o4DX9kyRDfd148F
23VrQisrvX9SsFo8xgKeg6cMrIo49WVNuryoLq3AAMy2fDEHWoYP0hDL8tXWaFOFopNLe8D7JwvO
VUeTgCRqy7JTKd3McuK+MV22j2Ot3gFMuYdXonLJlg3C4MM8S704GXamuQXpXeB2oUTt+H1d1evf
pd42c+zwSz5WlhZMB64w2wxdf57V85YqI+DVZJMmtMQ3FRTxhhSBiJy676u4UgjS3dNObvK47I2x
iDQ/88S5gw0efOP6bJxDyS2lnWierVsabro+aPHSQd+iN+037amy/DF9yofKyr5U3uC1h0Xoo3Uq
F1vvIpU7znBEY6ZYHkc1SDpIoh27H1RJZH3QvIorLrMIZ9/6cuvMux3vV8AmWNbgnFmL1X2x7Nk9
YWw/APVpLCWbsKnWKj8Ei1ssL7wsvCW2psovgWX2xnZnCmievA7Rpq/SRO/8MuNYW6V3TwQB1ho6
gz+4UVn18piVKphjdwkawYyaE71uc23SGAu1xYsgxuX9aYNWNYW2n1XNl27QrfnY6JbYYk+ivhVX
fpdicIbnl363YhbqHsx6QCi5FBXkQatyMvVxWwZPx8i07lTUdlgu6BwhUqzs3AWTWqePG1VTgBOg
sYMFGO9oTI0MtdLN6iJx0tUz+hc/BfROtunaeWnfme2qP3V2wV5d9boLYstVxMxwTGGBRba9Bs7D
CujPDYuq3/JIpsOcEX6qdsapaTaXxwK2Qvo0gAjIfg5G37Ux2EDwrFLm3vTMa5CH32pNARSyIMs+
Vp4LaI9P8rS4AuP1wwcRz+EbNOursq1ivTP6tKY7Y+aLdWdkchruhWll+G76qmrDQh+DD4jnOp8q
fup3h2RWD9d+Rr63lUr4sEgMVR84xtYQVXyM/wOfUL2MNEmTBQJpveHaICrrztpq+13Dg4vKyGgE
/Z1qNWwhe6O13BCdD+XHYujGKSxWDWHn1A/WJtZWtfpRJ7r5WVYGuCAjX4Ey1GVqTknV2YqAAKMr
LClIlrEyrCEPu93M/bwWVWbxEhb2V0ocQXHsCn+yoqwRbR/1KOGIQ7kJQFuWn3t2uAZV3oat37gK
C9eGe25roLWOY6u7oW1O/j/BPGbf2tzU9dCzc/cffQiyv5jXrYmWEv0oKxiEwV8hbehoOxQB5bXZ
I+kISu0gAjurQ1Nkztdlls4/OcqBM+40sleRG8zN98qrIaSIgjgQgxDveP6Isk3vtlKXWIx3wIVN
qy4cIJ6UUOLJLkj3vSCzjdBCGuEvZ9WWPqzoKq9hjyDFR3fgdRIW5uqWh7WqPQ1InFdX0QLnEYrs
IisRa9o0agRTT75rl2YIopSyxYM2I2wazo00xkNvqwwPCrJMLbRGtVsq2CqVUWcOTRE2m2yNqOB1
kkdLNwReiHZu/sweV0PoIjK7nfD5y57dKt/x5amzzkcY+BIll7SYHnA4hCy72nL7Cm+Xh9+S9hvl
gX7FSiBD1eOjNMuuixbPrn7yPusg9WqDGs7rfvgeZvyNjMjoiwILzDmA+Buo0Xjxra1CzUAP5hfN
tisZF0q5MmrBRz0siMc8wpGoea0SIRGkzUbxjzmWrn5IMecTKCFp3WlqCNIx8KhyjDxcVrgtV3Ss
wzrjXRxqa0CrdAta1KtHdzD/0YrWaiJjRPUkYpfVQzSjpv3e5pehfUcRJT9Mulq3OC+UJeOKqoUX
VoVsPorWXJfQXwXXQz6S0ceZWxg/G0tf51h2hlHGJZVGfktWutzNIKdepLXiVdi6Wv6jM6e2goVb
6VrIixZouyPrJSalnLLjxuvkEWwVZU+ExB1edCv0hkMme3cmZlTwQ3xvcr8sHa/syYchxcPXnT7T
GG+d0HI2yyQ8b9aKwJ0OoHIpwQKm64iyWDBOLHA5+mQ4/pbzKDCsUqbM8Z7CmXi15HE3ub88bWeU
NqYqIrPyeqyaFOdGNz5X+ejvT1vnL1GUxve18pc4GGBpRXralk9yptpCNEn9j32mhuI4WC43bg7E
pw97gDYUQbrN+vp/HJ3HkpzIFoafiAi82WLKtVerW2ZDSBop8ZCQkJBPf7+6m4mJkNRdBshzfksQ
tdPhmwgm9nLAgwu32eBhhJZOny562b208aQf5YNrDsHP1n1BltKEKd8jXi5FqVTp3DFi7Ph0OCfS
ZXecEsda7/P8HI6QITSiROiung91Wsp2wzYqnE2m0dS4gtS/se9zZ4jt57BelM3pbLsyRSOduJkI
m+Q/3xtrmVY8+L7XbhXUaVhGakijeRvfGIAUxQAejc7pEY54Ml3GAf2GWrFEEXDwsiR3rsw85XUk
RKvDYuqZJqmzqO52/yUskfDyiTjuCTM+EJfT20GZB/VQ/2ZkcLHZyNX6T49LGxR7N4fvA6dyn41r
NbFg23H1z27UqArwp+Nn747rmPcra1uqKmxomSH6dHlHqSz6F46XfXkebU/eoi2s3+tmjtd0rJzm
aeWUHk4mRtd765TkRQ5r5IzQCWs5FWLoS1qOtWqyZp+6gOneg2r0GeQvLWhilFFtYdoU/3ZYplxb
Zsx6EInqhH6tG08+wNNxAkBkaxkp206pUTYc7ASDVhyZVqsyEWC5LZgu5gZzQL/WhQ2Fkny1N1O+
THWoOzZFAu8PbdVxIXfNJ+tNqm8Ld7Wbt7C2fPvqcsfoDB/rsP7pLBsp9NjN/vroSDD9a7niMriU
taGjOWEYmHJqzuf3yTMNuAuhSqgqBlcCA7Mmq0weS8SSPrn+02EjlEn3gUgGxNX015zFvtC6c2xr
xV9RkS+uDCO7ncW9ZfbU9gi0yGBIIZecgeq6y7QDZGfkP2PKUZXPn3ar3ia63vTRP1mWGVS+MTwI
ZoS+sS92g+qvnqewPVM60TTwHoiMsrvrMMlYybeaMEKvWs49GaHsX8msg+9R0ETbKVoAhLJOrU2f
gocq9Weq9wAGwWL5zBoRR30+xAHBl6mJhzrmArBH544H/39qWs1Xw1LTvsXG1Z8uk96UTVPIrxoU
hUNPVQOcfh7Ear0rIF43lXM/11BO2xiN2WYsB+fVWIb/fHfigBsITulTWSfswMPqjtz3aHmsQrMW
7ZlxF/c6JUrK84DO4lMgsuyzTeC+lm4wmlMZrPPn3CYtDlCutCbvWPh6okJgcApOejBDb1yqqPCj
PnrpadbiBq60sk8teaYy43E/FVFSW22G9+X44kor/m4LK25usTCr8+pK2TPfuGMlCnzEy5xyqkjv
6Q7bSupXD2OuEQqsLzUmjYW81wqNaNtzU54cs1HswC296iypWH6vyAHKV2krcQ/VDZwvnLmJyMve
Hr4veg0kSdSkrDzUtD77BfAqu0+iPe9LB1xapxOt8L/biJIgmsJ4CGB1XifwiFrwh2KqXC9bQ19e
abs1ayb8fv3Hd2/9XddkmNKWeeDfOEVsN8PYmC61Z3+HfJCivsc8wcyckqYTTaHaLRFFM+gxzrpo
6f6MnpmWYiKghPPXHNvzqALvt3/ffNLFsD+c2QZ6ATPcjbeBil83P2KSkXM9beuPuh/DXyEE4L/S
qcdfIrEI8CtLa3ZS2/juXnC4MFU1Sw8atvTkpzy2FO4VFLQuY94CCPCeWevSKWiPl25b5j5TzRG8
8d1GBzezP3z6MhpbAkoqQvSICgk+e7YdJ4sns/qMr2G0Zry2fjwJpmyAwyXm+CrJ1BjS0TfVXqw8
oZ/ud+UHMTvlnMVYy/qihMswpxCk513u0T3UINAfc7zXe163vZGXw93Xd4QrQ5X7szKvcuGEK+Jh
XM0Dxm8ym9mz+Lpq8haSrN8suB+XdlLBx775TRYSXDBnqpSeziYwkqGYaYRQabIiHUuDvavY1Qif
53OuhrDOjPLNc7/e9V09s+/Ol9okEqxgqaM8mmWcN91GRk5IXuIJMMEVJ99e9j8OZ3pYiKMX103r
pM2HHXYEJm4hwkaXFfBH44/VafUHPsGBsNkxHWVdva9jCKjOtTt8H519Z1bSoW6znkzGKVXrOLwa
WUuZ09fQfMCt23UGrW3+lhubUS66bg6yqa3j932UMjpLI8ufyWh1N23Nan0UrEzXOqiWkPHe0R9N
oJWbNUgpdrglNRw5qqRGn1VdNdfWyCg5xSXh+1kAdWSx2qnqBtiiVUrbXXKTPqLw1J3NrLPNXqoH
ZEftnHWhW055y0FzYx2WZANEs6fyfqHjK5sPFCbUnk/VHXZLRni2CGATDHUb4W5bca9jkkZ8LOQq
SRKWj5B5jEmsyVthqXfm6XGj7pQ24VRXrbulq7eaf14Z4wdu3dE88cZN9RQEVqVv9bGx67t9IH7F
xCZZ6byBQmf3KvaneESMmq2JO/4gChsIPa73kkRs2a3fzXxYZXr0sSyzFXDiOIk50p/2jqHThpb7
UVah9eELu/xFQ8sSM/e0gNWHYUnU4K9tih14tG+zJ0ZKgJ0qePCYSbcMmnH4MLMo/+08gY+ULbp9
8TGNeinA/7ime4PoMRO2Y/1odov+ijZhBczQTZumsCjHhODzxt1N+5Is/6xfrbsir3XBn9opIZJo
C7kQc71hGSx8ZWpGvWMKwjRcJ8J0xkREdY5ffF3y2IthE6XBPcCvnTXUiBUMfYrjXW65ngN2AXuu
Du8WrNJysm1dgIgmfxteI/oKsdeSWU5l6D73/zV7MiBCKvv9e7RNWpyOILG2HMBoK6+WmAf32UIt
2p1ECNrLcV1Hj5MjtAuG09ffnZXIQQZfd+yBC9gTabKRx3Zy/M7ByxXanJTT5nBvRPKQzJ3HXn/z
Ji6/U1RVSqajGaq/sYwNRRGOqvmxIqr83IIv5d/3ro4vNRtNfFqDCghtd2rvnPhVV52tDnbhPE/D
tD0rrKNR6g4aFBDiY2NPnplkC6xCMs6YZpua/Y1n9AmhV6kvpaNWyRziOl+bParMGfCaQXbpK93m
EVEz+0uN+5c7p+vBbe8X+hesTTOtJJ2eHQ4JUXUdNzzFl0CBidE6FWGop3OtFrfoK1+q0zitvsyO
NZ7aFAQhsS+h3wXfeKZyccYAAVx9nRZH6oVrYHHAM5TgQZ+Ph6mdFRClttSRWkBWdaqg+QDqRbM3
hP6pOMm0HdYyc5uK+TFhWSZHYkjIyBuBpr+53K1lvs8ufZDjvlKayKXHf6Vw2lvfLMm7GS1uZzRu
wI/bYO6OLX9vfh1wOEw1AzqFohKH61waZz4MU11Q/vL6hAxZb+9Wk9uRVd0iwnK+qapCtuzEM3sC
cpKkK5pQq4mxHo0FwjYq8KANttrKoBaCT5y4zZaRVdCafF1d//sgxU4WjfTiJ/IUGdxtR8+PEBij
OMMaOv0tjoKyfbL6YxFfsZVJ64K6hCPfMf62pNPkHD+SepWQYj35Cg80VzTqG1fE4qZzoLruuWFy
AJwvofezIQ43GD+v95qirqaIx31Ub/FJ6BKWywq8L8lcVm6x74RUY5sLa5skZzEyoNvYT5/uirrj
WQPA9J/chlXfpmWi3eOpG5ymf9ec+Z+lcPvjnbQ/PnISrOK+gOIdf/uzt/QnXhYFydTPlN7LorDw
/Wh3R8mnEh33etZutRTxxnR/GYeeI3Ey9GSk/uyHP/fRU6Q+A3E1l5GYdO9i62mw330d840cR+8v
xRKHMw9lEl4OHoPKvNl13x90wG4QRxSIzFVwHgCunFQOMDqPxwTykPqMrIqSu53/tkDfhqWclKbg
6kKpR9+7CAUKFqVk21+nXfGF7jJ2FYBpE4zvzVJZfWY2TzYPlEwm3mmiTSd5NVu4WScVjttUkHne
jw9VTGlo6rlwqJfADPYG1+zVKhsHX4+PVd1hc71/SPphSEwQftXky+/PDleYYJaBzQveTbBQjFSg
dZxlQ5g4izHDpOn7p3afjj/D0XNubRw7lzl2y08N7oTXaNshw7xujaNUrvO85WUr5t/rBu9XQI61
Pw2KoKqgQrJL8i08BgzGquqetyA8+quw1jUDDtoyaVdvLNQzz7T2hfPmswzjMkvCef7d6XW+8kQL
vlOc7rNRUsb802Cys54d7bPsLkj+uWPiXxRlT5+RxrM4CdxAiyx/iS2uUy4RmXr9yoMr99txONez
6D4dtfvhyZ46BVRQ7T8jgNGEs6or1/86z2mfQ3sGzGuZQNbUl9JYt65Ry57Fqxd+aWZ6P1K1Bclf
syqoCiHn+iJkkFAdu4NblaWI/kjPF/6Jwz/xv4zRMbmnimFtz/tGtAQl2m2YBlsduhdKGM0Z0tx7
AO4C1vPH/gtVLsEJeCMeUquutj++Sxb5gjSCx43fqGKOp2Y76WFU+8mrE9e8ND0BP1VAHEgB4z8U
dlARoIZdLMhjlhKInKgJfjVDBQoQr/enixBH+Rsae/oVN8cLwvJkyNvIT0C852Tg7HSx06UL3dYV
jR9uVMxCgY0udXmsudFqO1Mu788ZXTq9op+bIyqt6M62c66cZEx5uM4dcySbhdrNRiBN7LMr6H5a
37ZSL9elxtHLzpS0P5kP+meUrTYbWDgHl5lL0mMZWz20mJNocd53dfWPbK1QZxXL3A+P4COH7Sw+
/owCd0Kmy6n+G1V8KUFgKvWGvzRKkcu1FeTbOjw3FHl2JyoLZ++7POLhr572FqzZVgDTkaqOb+Tc
CrYDc8d/Ase2Hts+mZPvBwog77nxhu17ZeZ1AGjsd+tCwlDXIMyZE81TBfVKagJLR3kvLW7+WLnw
hTPWiLNXmqg8STuq5ydpdToEb6+Cv1U82v8hgRVLCsJu218OhiLsOl6tm/ejs7FK9vEW/6V3lhun
3Ju2GIZ9qc6BjmBeZ2awx3oc2puh8ZdsE4Gaw+e7suAx9qVQQTtOX7gE2f+mfm+dk63sRWd12Mi5
0My+MseENKq/FOSsG1ocl7PG4vHvXBx8SyCaEowt92BLtsdj3qXDr5MJcnHOZ3Gum9irwIa1qhjR
h2A5VU4gdIZAaEiGrEMC0uZl5NCD0CU7E/xsQl5VWLL8dZFNit+aHD6rNivHdDdRL0tuqnayMqdx
pm9hh4gm1bW/kiUiTROn2ypKxA2JBzjqEWqRMNv4nAWxVUVLOqPtRwymw7a+idlJ9nSfpuCvpbZh
eT6sjdnON2Q6IkWh4q0lRPSPZ61qzBZ/3hU1jwL5DO1X5Kkdg+qstDyaab11xhzu6b4YgH3ZXEWh
BnBPOXT9slAHh1ea7FENNjMZWcA6oPxIVJMgOfLXmrnRAke51+eheGlQF7FHHxImY6Jper6FY2XC
S4THT+UqmMVx7UTrV0XNmwlO2+7HG6RPMFRo8Zrgqdqb7m2q9vkb+0zJvm3ZwxdROsGVo0bZeWJW
ySJqhjtSv3bWde6N6FOc1WNTlPU8fDmgcX83+5E8+5M3acaYuf6nmCjBm2Fgx0ysEPrg3GZzL9Hh
MXohb3tp7GP7a1t1u6U74jkv7WXSPzRjo64SnJG0Fbiu+2DqzKndd+5fdvYeoaHn9l/HqG+bfJYO
1Fu7iM5J21DYUebEav/RVf1+5bg3DzQp23CbfiW6nKfTmzA2/wdzorFQW06c02pzEJqsKz74qLSR
s4XOSOsL7MeRFCr255vbdPrTJ9M9yMaS0qSi1kcHD0bD7I180M4nP9taA0yMsnl1hW63h41e2n/1
gGwyxYVPkqwb9p6XHr4zfx7uGJ4WXD2oCSgoi08DA/U91Kpu2EwsSR+a2dqyS5VJmMXdvZ4+grjp
//I8RADSiq56tWO7Ku4nvck5OuLyb4wk8BTHJUQrbQwdahFZzp8lqReQsczF8TlIyqDL237gWcBB
TqSgWyEg4qbpfM6z/eCM2P1Zr5Qs4IZFjCH0aUOj/5iYnfMFsLpbMsxDpi6QeEAbW+Omui9t4ww/
/B6AItO+03tXWkJU9xiNoofUctdpOvK6cis4NPSVBdSP6s4L7xOJqQqCPgVsGgb4ey7jIpiresq7
UPrQC17DzrAbMqvPki1ieFbJausrIc/qHLpqPlfz4b0te2y3hapE0713ZYt/qeHlMjr0vMXJYhzh
RMJ+dVF1qVq+CLIpb/THjCoLTOsDL1qoFB4XwaaUc/4J52zIh2PZDrSFZKEfXOC+0OrsS4sJhtX/
IJ0mUy7ROKlqumHNu0ip//a2FSUvOqZ5GZQfee7K7vM7jMbKzaGIgypDSejZWWeX0a8g2Alf2CGu
811IzPVjm1SnqA+jx87X8x8+VeuvPR3TVEh2UPviDVEEc4aEEnKqFMyg9NvNKwrDZlx+I6lmYUcw
7j6NkTFfF26nMatLa3s4GMX3whka+zcp5PrxIFurOmvLjr9ozCV+6nbdOl/C1TDMBr1q3Ywbpekw
6RIrmHn9RgiWQkUKkCXLkUFhJJKJ/aCMPk1wgNood/OSiz+VU/m6dL6orweCjjCL/E33JFRF3kpP
ax24p9qabA6AldrmXBpScGHNu8Q+H2EIxTc73fJsiAaSWeuUy8gViho/SEs70rAFc5IQyljue3nR
7oziiWAdFogpZiBpm7jxruxAWNdW7vYg41mpLYzroH8n0zXeMymfCEQcd6Lyy14M2CpY7BqlItjt
iVF82KtvVV3H1k/D/iTOI5hYl3GFjptDq+Y06CsHZLDlaFSB83akR1FOuzcKbJ8cqui0RkCemdZB
qC/amVGBh61rOLJRyQmu6YnjZAx7+1eCqPVvEyi34yWUS3B22EGi+7/kbG4Obsd3qNRmzWarjPmX
UvCkRmhjf6lFqBEoY3lqUt+CWtmjpf/elGjLngi5FdXJ08P+rW3VXGc084XeyWc1g6WhhX09r+u8
8whIota5Lhbn9bmtycd9pJ50sk6sXxEV3rBZ0ZkZCxCzAcOzL3hWLCuXepsfPLVSwTCUPAfiuOXj
tSz539aF4XqOa1X6TCB1a3jgWP78GO58eVkv6+1N9ag5gYWC2UuT+S6rt2B1h1NQmka8mA7ePw9X
z19PIWdE9M+NpugTC2y5n3YozOjWJPHy2+O+Bv7oXQC5KaTQKrXBa8nE6wVqFTMPfcbwND85k908
NM7in1pr00/JVDmECXAkPI/0DnwgkVzCwnRYGBAFxov3tCJ90KzNnvc2Rb4R2SxJGr3Rdu1/DWaZ
vPS+PNocqr+nHncLhndMf17/IJB/bEDLlQ09FpfWZU0kqApdga5dRDCOrDR+83msQpmPvhnD9mJ4
x89YQFtC20IEMWerdadH/D9IXeSGI+KuE2kkxzZuNA71UIQ5Kk8tUl8rn1nXBOzFkbdgL7d8ojhQ
Jvo9RFJSKkA0Mksz2ZTi30rn5HGO8BgdeZOY+Q+qWLTAFdC2gtnwzUnjvS6cuipvhNeqqdi8vf44
lpBr7U5mfjkOwdoOp3qXj4tK2Zna6vrHboH6piHnMELX8mfXL9EjPPX+hhTl+O9e4IivAJQbgAaR
K2klVduPj1vto3sZ9OYXax00n+vkgMJoTsLcRnR7pBPEzhd0MuuffUM5yWLQRK9eWG1lOlTEkd0h
/elhFXt8W6ox+UqhZfdMj0v3d0lWlqml8tWtkW3wWrvb9jLOzvrdnryEoSPZ9IvkxYHzT0H3rZEM
9UYF656qafb/9oY7FdkWuW6tCPqHXhqbuQvbXe4n9v4kexsmkbOkDyLqu2fTh+aPs4K7T9tdnK+C
/ruK2X6OpmOu6WC8XBHamYz9vbjjxkW9hvLU7sN0Nk40/J32zruqMgivy2oPH4uzOA/CXyxYVJ+V
KBimKk9GmL5gcZ8QUK4Fa7R+Q3r6XzWgqiGjPEmHhiQiq3OYLEhiQsjSl+bSVckv/HZEejR3+mmS
Zzua1As6uPDjfkOfWxdGz9p52dr49WXwhDrHQ/woJvBv1z/8lOBd+OVAdj8Q8ibPUL+nJOnehi52
YTc5a7Mx8U/NdiwPgmyHwV5/IlD4268aJcJwPIxIFFP+lAJrL9wfl2kZv5YzIZlZPSHE0R/1ZLFe
key5ZiqetjFHKRd+xPcuqSKIFi8b2DWfgiqM0IhPav4vDI0bnlqni57M0smrXsJFgPzOEiV8PKId
qbdnfOpc3UAGqL3jYV1O1C+Oa1E17UF4zeREWRi3wXflGuvNYPj8nGNMIdUo5pfRGsR/Gr04oxWp
Db/C3re/rSwUP63Z8r8OVu+8QGaPr/bS9TcpLL3kdtV6J8FZ8eiMW18k4NAPkPpMyevh9v9GZJbo
bMa9SmN/CosV4RD0u5s8Hyq4C402VQCzdj+d1j2OtEuc5tZBF59jNNLwZWSjf4bDEf9SnPo3F7b0
X9IjOIqeHWgSiZZ/BbJmzpEnhBL7EwmVw4dwFFN8LOUDSBk29V6Y6d0tlf0rwHlSMAbA3W4SuC4x
7g9r9pGKmtYt1mX2P2LulUurtxo2g0BXRvJ3wbn9SkIsP8qaI/d3ndxNF3sg0PsFx41nbgd5SCsr
Uvekdk5wa9EnKq7+kRGZrnSeXdGr0/rdNw7nCOaudG+2RcAnGoijHDOsifZ513H3YA8os9ENWQPs
itPvvz3fqt72EF9OVzfWczS0+xfTzO6eeot0TxvGoJ/WVno/aj3TdDtAUF0Z1qwN64hfvpMV0P/Y
ie9BNOz49d+5Kj1+vihroBG5uT8BBNSXEPEnYpUj5Jrbx46f08CPv6IAJ/KfGVskV6f3LaDIxJX3
xwghNUcssA1smvtNjPhjpqGvCz1K7wkx5fSgkEc+uOg3UhUN5mUnJ6zKkOc5Vh7oASFkXPGo69gj
C5DC8TWZWtpdPQDEj1Is9VsL54201LZ20GYxip/rUQ4r/ioURMpY43/Vuoh8CfF6p6EKEpaGoKZD
wmmqg0paYsSfEsbIZ4PjQoHybuavdMBN4FaQIXp+bD5oLhnX3JHuvNV52BE1cEMbumy/bLNDhqer
cSt5YRxx/DdP2bV7Yw8DIzKJZa1/x15qOwVcsz+9Si4hgnH0fD/KDRn8pZVC93/mahqalwjAfX7o
G8d1WfXici7YWEwAzmW1X9FABh2qlHagoBiBiW5yuXSTYY0aQofMITPNosp2Q6XvyNvSrXvD6NEe
V7YMhYLv3qGJ22cfY82Z4I+I6dkzrT7+MsujUx8WFailm0Hd1+ZUR7KMXlVcxu6T6JFFF0Eg4itu
GPMfCdZ1n1VHv1aXii1gfB16xoUTgqB9t0/V7PSxeR6tUEbTaWHDaMR5iUDp6jSW27Rhu0vwqr1L
iSJ348RTJv4xwDmELEfw77gavOk4cCoEaJWXszcj5KhxyhkaP8cDuqFAHBujXFCmlDiDLdQT9mM3
IlykGw4Who12tBt3mdB1wyfRYIu6bhe5p8PKeR4gl+KL2y+q5JOEv5F/eLC54KfaSGdTV7ekVONb
v5jNOqM+q9Waxhv6XY+hvVwptrLjJT4WysLYk+1TFNdafF2tiMM4XomWfEYJM6/gGItnt5R4Yhv4
CJ1uHa4b7roIHoRZ++ajEkhYY3etM1+4JeHkHVrMokbo1z5WfqTKnPddLzbEmRvv3/kuKqT3od5/
rZhq7a/HzNPx5xLZPT3E+9EA96ViEb39g6xql3QZw7TavoWrcubnCRLXvWKXHt0zKRkz6nh/ho/h
GmgnzFB719fP4QSNhw5ysb3Ch62Jzt1YDupfGA7tAjmD6vgdJ0M5fBu91YF61q4LKuLtkhl1qyen
ft57nK5g5bTAuFmN+ag8mz3cIdZYzDguPNtSDLs9gtNcxEQaPdiINUqDxyP26pPlerX3vVJ1ZD1B
ch58vfNiLcdzCasVf8XNgqnAHqqRPFszJs1rh1w4Qvo4eOWlMXZUpkS/H+baH5jyXpakXkoI/shj
pzAWv7RK+bRicbHi9dgRPdmLUm6+eRNKZODGMWheKNzgKWxiGxnFvScc4IeSsXl+saoN/CMVlmxF
QuA9LfTBmXeYRBfHjlrkydiP1+6KX32FMY5m6PM01KMQpDexNgff7S5enV9+E5Y4Q7TCqFJgH55K
aE4cUPd8oHJO1vMomHyKiZfoOnmnFl+dvYMaTO/KAz1mtF7rGYBocCfP+znZFtdItLSWa2V3mTwT
r4VhS24EZJUMrZhrgv2x3IBrU+ys1piXfJ/RiuLvjoBknjVMaDCA4Uvns7FHT74GqISal9KJ4cIl
yMT8b42CYLgxbEYzFqUKvTaaIL8RN0clznaGoFDWL4Qm5fxvlmOwXAcXlLZA2VuVXLTikOc1WnX/
SJyClQCxN8l0UXIftgdrKMsydyJEoFmifc//idXUbwpC7rV+bdAwWacFGLB+4m/LID2iGFwMyzGs
dTWwiQMBCmkKS7hTyFXqEq2T222l3dxpOi7+UwzMLb4xKCo5wHlbu2ffgkTWqz5xpriwBnMd1dYD
jbRbzGOAtgbI7JYYdc6McEDUzqSz646FbljnB9/fkgmidVGNn8vItw4FRKIO593a4RxgltjE30OD
OQTBreNtT1ywqrpwHoT6Q+89pWq4GfjzOyWMlmCfMXs9aKRB212KfDQZN/sw/MMDqJqTGB0v4DGH
lXUkfi5owvMhyXjPRTlNUXApA8Jq30c5/p9ToDb7Bt/qeyb1hA3sX8RAwfJFRU3T/JycRnCvOuVg
43yObHfefeIYd2PZZ6JXtgNuFG9RP587PpJj+gwVIP0PG8OKe4DMct+/jnGwdOGHW3qYmNOK6oQw
d+o1rlmjhOzi2zCJ4d/GoyTJrG5rklMg1KZQX0/GNudy91r9SAY5/lfDGrW9RsfI4V0TPvMW6c1h
C/Lafs90R3YPd8biucvvkWh1B4tiALMQnuqRmo+XNRnnts+AQa3mMQpay/8RmZG6TnqI1uE0TAF1
C+nEh1jZeNLx3V1l6CflYx+FDkBEZwvj36x43rrC44HJkxYtY/JwgPqPV+QKK6S1dIfxSbpT294i
jlgYHA3DMdLEPuuEi8lo5xQOwLGXztspQ8QU483im2e1YrwATCaWe9mcY/Kcj3njgfuniryx+ja0
xHV5aFCbPVQpXKNZUDBRLzWk29KGKIIahS5od8AximADVHDZHfWibouXgE4VmsKl6XFQDi4bgpDa
aMkWglDrtyGGnB7SLt5HhMbQgF16WHOd/JpJBlwEiLxV1RUJgYRin/y58bVbkMgfettLHKyDuWKr
nobfmCJgOXgXnvU2TUCdj06MgLrKJ0uwpPV6X8svuLUVjQIaqKJMMQgjah5dSqwfOszcLTyREYHA
IVpa+3lmbP0vMKFUN1+VJE5YW7hCk0Qymd6NXSXz98pCSuDzXGuT6QYLpCxwSFixccby4ZcsNy2f
U5VXsYbiZNaRYbaLuG3PbOhTiOYp6Ls/HWlh1WtIskX/D6WkrP55+l67mS6K/HFU7QjYDka02pa4
tWSAcRPjoJdbrugDMNh6E5/4GrrmuiJNHV9CNAjVW+dgtjqZxo+Gqz4axQxkiHnqrl7NLLWnEVZC
fJ2xCWxoY+R1v7ZBcSiRp6eYeTa9TP126iZlNRjGVXJs5yqwHTHmzQZBcMG7CRFf3ovVHuy1DYfi
fxydyXakOBBFv4hzmIdtzpmeXR5rw7FdVcwgAZIQX983e9cbV9uZIEW8eO+G7Ebvr+3btnnCmh9N
Gl8q796lw8N1qX3UUepzMsAfg8rS/AdnujLOplW4qHcSJ1iS7uJcJOLbXZp8tSdbFIl6i3qgFf2m
9KE3bQrQJIBcGOSg3qe6aCJ4vVFKk7X4S5zsZFdofRBZlcrPbkRhJxLpess7NgvdE7Dg/vFeAmw1
3ExOWA3jrg+xnN0L36aMuqznFkcXAhgOmFAYBwHJa/IDtz8Hq0YxZ0SVSoe5op4ZeR5av76axZiL
BgzRXfDenr+M9TGnYFKnIaHGrykB68b5XNE3cLMSrsneQzVAadiiSebzslFJWLd/qOsLzLowZmlV
Ioaw+a0N5kSC4kBhfWbuo4JtjV+biovBaf9YYLqybwW+L8AUDtf1bkidOPzhfpGcjQTL4KnmFSq2
LqEAVJtARrk8VFnly3uylk61T2crwj954iZ62oZuF5pDDaKrpibBs7zwCxbx+IVixV7fELxVvfWc
EBloQ9yOAK6NWh9vd1E5QARUyhjDcfUMPW7qtWAbdd5P0bVcLsSrk+gFo32kqrqDFTkn5b855zjD
JVosrXkhc53aY+FDIsCgPi8FVHEKRO8aHCPNiEGQlsT3RNB/27XPjbsTraaWUKPmBYm5B5IXwPam
vsVgQ5S71ldPwJioqjtVg3LxnbBMA0TDPDWBfQlnVtNd5xOxuCFLDN7BSWpbLxSRhLd+AxAZx6OM
CJ+d5mxph5knWTjLL7gSjO0Owk6oMTbSJIuOPVVPuWPxqe/Zg2NwFR+btKDL5as20bGLVIyDEvOS
HxAmm5YcU/xgC9J1Jvfb6JbPfbX3aikDcQhnrbNvgqicWDs3nWeWnxSVb18EC2o/cYCFnyL0Fm4x
gaGouq1VhAK4x1oKjiHylVfeeH7vkPriOa9HPCMzwtOOtULtejuXoz+9U35O8t03ZLBZ68tVZW5b
1yH1SSGWjDurSIy3Z573fkp3lqqKKK1OuEAdWig9py9uQ74iPUqnUQWO0bxe2R3V9oDBU5Et00E2
k51/+UE3G4Oh1JR9yMRB4Ng8k/FS/nSaCPvVM2yiVQ0PXsKb3aPtTyuPsBghL/zCd++Ujys9s/3d
4EpxviK2yy3fTcFOxfPAwVqtuEtdL/viYx3s0Y4xHigSk0td7NxOzAsWO5nSR7s6tOsPkDLiTRRr
OvR5U5MMXzgTsLJygk00z3T9PIdSO3ID+CJ0MkaOOLO5vblwY3m7wimexj0aYzL0mBomHQe7MFoY
V59CSvH6leUJA25yLA7R8idbi9H+oAO48w/Tuth/VsRWk3+laoz/113kpJsNk9Cw9e9a3NNm2udu
r/ujdKuJ93symU5SLqnCzNHOWwYwEtsEoyeJltadq/bYIvLDYvAJsp8GR7NTKhGt9d+HQnv6Bo6p
nJ+bXqTR/SidvH8emavWH3LAznUozZqJe5cRXLwJnLBmyQ6tffUVofjn5wjLNPcIt6i30+y5rrZu
GbI90WPuE76uiP7xs2upWUGeBP31X2Cwfbtomwbj1TZpWac1coUw5RwCHXY3eeGu7XsUtVH2TI6N
0D59cuP3O09wIp+yvI69k0TWCvfJwAl0M/NcyCOEpwB3j3AhBaclCyh2diFofgHf4ZorWWClB4kq
pRcOJSvD4BEvzhqeYi/OED1h3Cg1H8c0wyzDrNuspHcim1QXzQMWxzuCA0l3ZhYl/RXYdIico4q1
cvYdE5to5s7FQSZ3rOcosXwNUeqM30BiulZtTcFomKpeOpSiwnj94uxWhlf/t2oLGWQ8vjXhyw2L
HlmjtMGhGTh/TUA5Ilj/GOfLEeukqe4jSdyGTdRrUB6Kdiqi0xxew8qwJ+gtLtOyEuwinD6oqyU1
Jn19x7fmWrpirxP4AEwh/TPx6z489KvTzRQf3UryfyC1lt5Rg/XeoyYpZ8c9GXyXjAAnq7qbaxn3
h1IuKhLYRzI3/qJUL4GHEf2lJZu6uN8y12a3JT2oUs4nDUS08ETjWFq2YYidfdphtyxAdFeEN3R9
my1l1RMVDfrZ/hvzqmruZMOBdS4X5ho3Pf5fgoHcWRo8SeN5u6mP0xIBsS76+qIYj9aAiVYOM/ak
SYRtGDGyPKz8YPaky9iOxwmu1fQy4hq5nm9DkMRvnaV9/wstIRWvKu5bAly5vyRE7nrmpm+EaFzw
JTH+2Tc9ZMF4kFWfDZ/4BCzdM8W9W/0Y4WrxhNnRoZAjlshrjOXC10+OBVfM8Mwr1x0Wy7Z7Sjt1
9a140qP8H1NFSlLHrXGSTTbIXMa35dBiqB8LvByHda61OlrYLtU+hHQRAWYYMV3cNkWCcJeFy9L9
GsJQZA+iWRk5mlnxt5qU6s3bsXJNmQ9T8vEKap+Is/fY1ehMlxZBvNlHfPZZtm2WIguPRZKOn9OV
AECuM7P4R3Tgma9UzSAbL8h8TJki9Cb3SD3Nnr/bRJD++52nYYUgj9dPUPP7DBvqtxUkgaFiwzDb
UNjHuDgxq+WEBzFICOezBWA6vzCPmvtXBsUMRTeDmkpzh/3ArNf/MbrpYDLSJn4/I2NXXtbb8cEr
x6JJ9jYbPJTnfA7YB4KFlRyL7t2AILv0Z3vPvTkwiXJmMh1YLIdm0sSMszKkJ6ibaOrwDAd4B2qE
reo+z0LpbAmBzuPXYqdVnPBqD9W2qGKoBynlDvaiqjBQP1kuo6Io3SwI8kxXZJYu411YBm32uogh
w8kbitQNNxxfpaT/8AH0bNDGloj8Syr5lVOSpbuK3Fv6uvbE64lXVjnH2r7yalYljdEwkyEfZOIQ
KosKr193g5u3aXhfeD6Vx7kJJUudYzn4VjxivFFl9ExjFbBemsWpSfhSZ25gzsvYQpk2fL4TeWCb
JQhNdRUcIOG5/lPb9dX8FFlk79cZYIL34aZMPg85dJL2hvww0Fbt6iHNN3EZ5TE8hUSk90bNTXdp
qmkgFlpUYTpVx9KGhlWHYwBev8aWa0vctcN1qSgDcb/uaO2jHuPi7yFTgg+j9LyLSTOneiAFJ2gF
x4FSZtcTBOmPjhZMhTc4Egn27eKiZPrPuK4ETtBhvSgJdjRjQttKlCAf1z1jX+TTFN8+fZhTxeG4
B+SkswdE3a46cdowhkLwc/z0cxBUvR92lD6yIZ8eXn/Ch0hiJH+98FU5lnJ5s8RM0zcwF9GVmQMl
Lr8yrVd91gROw13NPSXrbVX0CJoJW5b85zbHnjRvk74u1s8Z/gX0N5ZADZgUMHrnPFpB2Cu9zyS+
UtyAJUL3HkIQVrnO1en0uDKKQvQn1ZThO3MUcMvEFhjMwVG01cmv5rkr766sm3HfjqvFvjTRhvUP
DaKAW53VtS6rKCQIAvY7pecBYxKGzVilxSU2mt7vXpiMiAIu+2hW/+iESUhuGfVc7VZ9XLfLr9F4
cMAOLE33+hu6fuv+XSeZyWCjsrH0nYMfLo1iK5Aa+ETXlcHDjoxubp9aUbrdM1SXNDbnZA1C0V5I
msz1PaGc+jDQfDd/EdBRmJhV4bybiZ5CEPE99eKZWNG+itn8LITCuC+L1TyjS6TJ0R2G6k9ZYELd
rEukggTZ1Z2cbrNyfAUHR2Xre8hL8SfXcJpYEwRTbENLGdw04TKaf5T33mMR9hVTTFVm3i5SRJQI
PUn/YZnQqA6tk5fN2UFyOnStLQPSmcv0pL2rlwOzsk5+e2iqA3gRA0cGuxBuSkNIuf41ghXs70tu
4eZbk+V0PbryrNSITv4UmFfO2SQNNm48xPZt1JYKY0Or5LWHAWnu6kX11Xo/CTKJpBTXUW+90Zto
fEJ97QiYUrBgmQwQFtpS4ljyF3LleK2xyh8mrnh4GEkxJU9cPO5325a4vgn6BBcTJeVwxOFMY67h
gfk8owMd7VY1Pqn3ktxXjthTMU8POrv6OwZ1/V/t94DuE7xRL7h1AtwNsE79j6lL2aXRDpjNTpES
srnUaR94IM6zzt/301Sr2wr7onyK2HkWvOO6ncP3oguV/5CniBk3DhtIx5sKpwFomDbu/PEdCTOM
zkCx2ouY5ILeHvdZhuEGlusxy0toufyxTnOu2zyfcaIWQxx8Y8/rR3c71tDgzhhxkvpQBit5rdhz
M+d+qlqN2t1ZOp4Nc950fSubqDN3uIcAQZj/kfCQpMvHEH+o3KTtnK2XrHPi+dPhtkxnykVETVSV
vuT/wZIbT+FzA7Kl8Z0wn2OmoGXBE8i78tS4aK3IjMNcVT0ibNYly54vbsk6YhFYJZjpDW2XNdso
XBs8XzDYUEjx5ua9fg8QTEMsZyn6vddMTnhDGRW7NwUGPHXjEIEKMYc2Q6PewyiSzsXNcOYjv0eL
j/Utm/R48hHxoy8nkzDg2JIQmfPcNCRNRTY0DzhNl56KK0iavReNFAzUNYZTJcXDBdgFckyDzz3O
OKcqj3+ZrgZXct0todinbb/EhxaVOvzlQz4kOFgTahU7zCHzF03zYnYpXTgh0trYX4tT1/NB+SaA
sFTgj7z3pVmHazAjfmRbuNb7tisKg7mhLutHk5ss2Lnc6OW9be01gGDq3xUZnfsCPyIpPA/P8z5u
I/ssa4zVt4EDhetm4YhkqNWM/qUlv0SJTNGBVL4mxKSeEOlIcIJpcoOj9ElL4zZHMX8cgyY/txx5
xJEU1vgH7p5q2qQcZOnp6nkJNyAmhMeTkBIWC1UcE2oCZDI/4Jhtgh8DU6IgLRqy8c/BzmpHglxa
TjiN4aOVEhpx2OIoGeECzn2EJiaoetlCMtWjNXt267KFoHBp9zkZTQh5dluP7qyhVzhORn09eP84
T1scSZLgXNdfigoHa3gkPFYyeUUNW/fTYosQWdPvvtPF+mLaLqkcPgF3Eh6uEtWl12WGs5PxkKJg
kBAj3CpwM4pSX9iy2PKl5/6UgYOP+iQG1z6UznBaYbPYJ8AdJKjorSf7akt8xeBo+jq0D8PQBP9k
EAx/yYG60TGL0uIezGaz7utKUVW5PT0KrTItIZ7wif3HJMGq+SPCu6oPBcXWOSkqMNFz7rRAJ9Yq
4HeDpHDVrLt4bg45xpVnvPA1gS2Sw7dwAwcS4xi1vQN/R/BMvKv/8jy/qU41X053aMcxQlMAy8ge
WYoU58I/vhxqJ1mrXyJa/o9xUY5dcpeNrzswB4x8aVp5cdGVYoYVpvwJ2li/JJxwP44fpva2knMy
3s+DK1/5i6bws+iaSX1HJRIQovbc9Cev0uNwLtuRyagcRJHvmR/DRCmyiTCCZwnAMxUZmr2AMIHv
vKw69eTjY7cnB2kafInXNsUtj1b/zbLiNj6sY5U/K6TAYCdCqus9qE4cixJfqEIuiMp0BxcdP3XB
ugssLOPkuv2Xbeao2PJwUxVVtIZy77Nzoflu+haSFMJWPrWEovvIr/2dy1QZZ3qGmZKUmWx1fII/
XADdSGvKQiIEghfJ7lknNogtkxjZ7RaNRv7bqUKxnH0JJuTRdYvcXtFQbFDFvy3aBFCD9CgwV4mL
dVO7ExO4TUbWrt6rpnKwncGCi+4LJox/0euc6I8CZ/oxTl5V/2IOjP0jYdx8z3wQOmy6GpYZljm3
fCFd65xQOdM/SE/tJXPAdBHFCEtBeD1Jngp68foQTwYgC5lPD8AyDOAOaACrnrftCLsOOAsBasyz
hDQeApKtyIC5rAAONCsTdu5V4W81U375Sl50POaI3pYSqwGpAZlQuPc5rJz6PGQRruI8KNboIjNe
f+bwXvpQuLoftvPCfOWCYqhbKioBm08PHt5GwUWzI9o5CwAE1tz7WDL1doD75eGVSpNfhnZMHEYe
mH8OBNUrfWAAcptjSHUPWZN3+bGcUvfciVaGt0iWZCqn5op6obUqXxokH0B/dAv+FvJqerQMGJH3
o9Yj9e2wp/BO9ol8cNmA3G7Z+dX/MTw4zGQ1K75jVDy2QzBgd9hM0jG43XhV78UoIrOYd02fNCwq
1tmUnKgEGIxq07j4zBgfscDKrOMzpwEO3rUqp2UHv2jFYMnkOciOdpbrfZ+wc3rOTdge4+tEPGZo
kxzjRUxgWjMCAdXNwF6uMDj0fFHNiTFIQZNMr+XtpTNFyXhJBbKL9+YJJ5rlnkBhiReAeEn326jY
q2+bicjukaqtm9mwGud/LBO2m1x5qTjOpgZxF5A2+CgxgzMopWd+i2F50PpRPrEII+aecE6LP87z
l27JzxypNNd+V9QRRyGyPDHwool9XjFq5/CmAF7o7leELvsF/oSh/jcDyJ74tJt3ZQtlUOQue0+J
4qYFJgmZ3rj8ZNK9MHkT3DSJ5MjAGsIJXj15ynaMM72y8goMREOZL9ZiXi6K7q2dsvU0TJ4qPlp3
zWEp+kCR9KEabT8Sr8Ceu1MmBkIx+Z4XbPxAZ/dgdRXTJIlN5ID3lpmR4zighFKP9w3r9cjKJFKm
DQFprq8VT/0yq49q8doFMtCwNLsASli2Z+4Pqnc0PsgcnpCLSwRzPGkWVN6ntkqWXdJZzdaYUqvK
e2bfiG7+LFJKJgh5KgD3AJjxgnecU+w52Pu0RsPZHxPwUnM/ZJ+SyUu2R5JDBa9a4auT6Gai4Wle
qAvpsyj9SS2ohw/OeFveApoYdyDCbMo0RS3nio8SYaRL++Ydf0b1x29iNktzi0aW+YM0D/TwS//S
Apr7Nykyf2SRRQtywGdp4aaa+qnpdrIyGImJBdniNsT/iZxTGzAffoc/5+xDjod1UnW2PZomW6KD
HcbW/qp8toIySM1ScZHATEsMQn4uj+nYRaRrBbLupl7x0aIFA31tkCSZaJyEKRdMWClAiQL/fH3A
sEO3mZilfYqdxopdNfuNOCylr4CgtA13Z5FmRt0tohYXwbNOwCxZnWMnrhvzVC/dp1zWTrqvg0jd
rnL1MH+vvNk3LXZSUtKDVOc6IH6/K3zV4Pq3FV7QPPcYgW7Y4iJwF87JdLsQPKeDWp3xti8kwble
U7C9jAzoy6OvaWQ2iY3q6Hc3E7PaNAj+f7hii8d0InV/JC9WPznGCWEfXIdF6M7jMmJmYgbvbGB3
MJsy3hL9TuJrTIVnhc6daCGEFUm6dGc9WT6OQAn4ea2L94mNcWZHmMJrf6Ozq2CDG3C9h2Q0F1vU
owSTKcodLK42wjeeJX6Ik3cmV3TwCGGLbWq18zuenHnBWuHRwqkajBtR+/l7sZqU1hXRgCMpZlEb
a+IIlHcVvbLHKsDXZUhmwB9egNcKdLH5HaOsVg9t7RaKmDIMcWq+uRvnx2EcfYLuhI3qY+nG1LHK
0WQQ2N7VM0dY2ScyLhPZgSWDHk3GrquO4xAIdSepdNVJNqb41jWHMMqqu7wUVptgr+wKwqlieicJ
i1IOb0Bou3LbsvblBC1co9aXtXrJiiqKD11gjDqY2sifMqPQvjbF83NfO5HYBsohYUf/EEDTwTtr
yA+v4XuLs7/dN40Nms1S1jzEYcvFv6GTNx9ZIZJ+1/Z9UO8APWhmXcJPj/06VKQARXXbFbZ9ncFM
4Izs++Y37sKivREAcN88H3bODcii4Ik5f/sGVmdlmucX0yVNtSJVjhEH39tqDQnKfFmD9h5/WvqX
iWqRnENQb+aCv26Q91kc9Wc1CYykQCKyV8LWkNR1S5Qa51Ut7H3YFcTqq4YRXKl1HewZKqg9lkJL
KEyqFkmHTU/iiurKcfQCL8r+xlp31hxC+nl9qEXE5CH3gXAfBFsJ8i3giezS5BhZdoQTG3NqdBCf
oSLOx77VM4kDU2bYtQ3FyT2Bys7dV4N1SHILFlaQgMOJ7uOxPVYEx5G58NrR+a224expEjc+ACNb
X7289p27cmBYdeWejwQRoQPwAucwss1cfTJ/dXlkrdBZct/Gde48M5piepQu0Thf3FgG03mRRTse
KtzfzqZ2suz3InPwEy0VH8TdxSeDFU9L4Z6IRNL9Zj0DkRfZpBFDd2dJog8C5nXK7TFhmHAbUM27
SSVePuAbt/iY4sAmzA3XpO+7ncjBaUMaL2b16fkZ7cYmn8r5VbP4C+3Xm8edmp2kem6vDuHN3GeO
fGhGFkUd55aNhOeVdtwe59pNQINpiXFnlQ397DShXWxXjHY0jizPHW+VTvv+Z4Jy8GBmuu7bfIQT
O/Q0Dii3ZQgbfDNPddzfovADE4NtpyWuCZfD31hij7thXeunJkzan5y/8ddU0+yQ6+eDRLTU+gUm
6DwiOLYr89/EQtoHdM54QESYwAPRJ0jhhWj6XZWsqTjFFs8Wx1qTeZcxyZLLMtngLUqr7p4dxcB0
PCxtb6XrQ+EKEx88KSLm8stSPsF8IVQ+3eGaZGZeLDg4CaIrb9h5pdMnX6thJcaFFYNpeawmenK6
TLThnYBZR3LYgYQICoXjpp7JY2z9EKDrJgGB88rsli+4tn3OuVDqZT6kvYubHyNg7OKx7Kp3DWG3
3HMCRneGnH2zlaZlgG0qZhBHvKgUnkAMQ6raTRkhYx+XHuV5n1H32zswseTfQj5QdZkTxyueYyZR
/nlJGLGcSBDUny2LcqI3D3ntrNDiczZ9sNL+jkcrWG8cofR3JZk4brqSGm+7Bl1VXoBPjx1+B9N8
i8hpHrvJbTDhxT7EOL47+p0msUtw60cuISG6FtQRcmHGfsJNnv/VvuVkTGSh4i9VI5Zt8TNqua9r
WIdbp2v6ZseyzdnsgLl30V4hxbx0ZJeiU2VEMzE2ror2CbnaJO8yQXV8a93ST5/MzGuza+gU54uo
R+dzcvw2PiZUF8HFW9GRt4yN0nLLxoOczEQVrs/a0EtuYSYSme0NlrONTOWi0e3shF1agG5PNpif
W/uO88jzb/He+ssZfon7d2iqLLz4Ueq7H+RX1fMwt7m5TFWnEyIQnjfBd8WX+0hb0uYvgjxCvtX4
1Jf9CA72ecEJODBtUNM5q5Hbfw0AedmlEajo2PQT/G9KewBLxBFqTBGfONTi6C6FtFttdIrXk61h
LFk4NRmmS5J2ddYcJjfFD5YxmdmGcKH3QMZZuamq0AkeR8MWwdvc+nhDAQGqZcsADEWxM9nyVNqC
pV1U7bPe2qCKwFuM3lBsh8LrzKYTeYcrOwJzhz1FliR7qAcgII558DccUAvuXExX7wD2aveYM5NI
+Mr9+Tky3E+7uBz8leUhop7/RLDQmPJliDKwaPmw9x2QZ3w1U+WhqqzTEO2qmgnzbSnR9PyoU+FH
MksVfKcUnueJhQgogGyhaX7A+wTTlhpnIFaQhDCWl3zOLqgMHh392onbamZJ9I4YXA5WdaCh2pYs
dmCiWU/jZx96JaP6YYwiksOJ/M6aHibEuIZjxTBqxuwPvnf94+QBzQMY6PDP2pHOuCuMssy30iZH
/h/oZuSkfLo0uuBhwwYPKjXIuxgG9Ng6NKy9BkYHdTOhWW/DdnpglwpaDTPbItlGjbGASyf2OI5Y
zkfASA17ReiwhitjEB/UCSdEjh6mMEt4Fbg9pk4inrbspu0l4o3nv1Ksx5D3gx6QWNMAYgnKSG18
bqR/nsVQDgx3HH5YEFCwpIJuglM4R6LbuDqfH0l5Ki5u7sYSTmRqXgwOkx8Q79AZskobS9fgggNz
A43LObLRcvKoixccl7CGtxJM09OEcxWbYAsyZSMxCwU7EJDqs2xWEKINohWrVcIuru+qNYGUkQgH
FKAT6eFjnZi1X51FCSwp0z23q1VHnhj4OzAOnCeJXSanVqvlJcgylxhl5Pg96qoK/wWZi6LhBEF7
qGzjfGOtx+AVjVn9oBbBUD6H3CUQftvxDZMFPNikZtcYMqg/bRtxlYs9Ig7XeAi40F0WLP6b8Ev3
19Tpod8zi8Z73ajO55vQevmDRtK9RgT/IghcTGk2fhcoNuwgmsCgArTXQX2LI2Kp3fo5NLL9XmO/
BB7KfIZleF1Iii2f5xzRroljxHNk1Y0XpN1zafCtblqD15Y/Tcc/FoTqiS8tZhsO1A5J7q2qnINb
xoL93/bqs+2aUjzKTvgFgc4KrQGX28z+EpvB3WUj7NpuPTqzF9XH8pFbs4VHGBXw0Trbs7g+xnD9
1rkQtSkgh/VddTH+P97MrtwmOk4fKk9TI9BkK4KQvmPbjfJ8/KGANQfwOjmhukNO0iXdsrO582gO
asRvfP/iTU/++gUzoE4IaGKcLpgVApOPdPnv2hqDqF/d5VeSNBH0NnxWVHB83pRrBbKn7VnrEQ7K
IddmySW7bNB4kH6ygNYFz5turk7LI2tm+oxM7UiYvUYIqbY17/MZnF0qL1yV0bQp4ViQjy1TrK2G
iMun8RuD/x3i65NufEZKbZ+nPy3hWZglMUHfQyLi9M2zHZp5S/n6jLzJf2JivS6sqSZeTGdWItmv
QwLbYwKyt+79NG+fqsIrv4S6ggbjhpFaLwN4yKOYeLqA3+T3sdeRH6Zw4Ebhg+CWtnlGHZ0U2TJs
l+rahXR9T4HU+vFQ7AcdTOh9dSXxUbAb7BVjKYN24i/X6LXNxrP2cIXsZjwGf53VKf6y+Wf0GeKn
/jmPu/Vdcw6qbTa1yceyOGPJvKmqXgkDm4+2i/yU2FeoHlLYSO52CAyoPe1ya20quthf2eTlaLex
AhXE9Jp+P6hxq6NB4EAkR9VElzqZhvfMImhdcj68HxyEcENgx9Hdr02ZXBIcrNWhHaAhMP+f1b5X
efIQR9ZR+ynqylu/WziSgyWvS9gckXjQ1B8/tuJ1ORDGyJwNO5P8bg8rktmiZkKBBM3gl/UDMS3o
KhbmTSpaTLCLohGmKnMo749XJh5mvnCJplOlpvyp6QIwGDrAcrlbQBUP22GYDRCqsXLDdmMC3+dh
cU14IWHmfGUoTxnl99Lc81kysp5Y+Xhm6sVfQPanUIee7U20V9MibgZqiWGXZgEu8+tK619BzhxN
bpjueJSLgPkJtxOcJpuC9tN5t0Hp5IATBIit9xpjVHJIJ+D8xICQS8bHdsQVu2GDEm9vv0ogEwyY
i/SmiKr0G2s7fu9gGOU/ozEdsBJkMDOLPWc4nj+rBwkl3HSeGNP7Kw0AIxqP1YDfDXU6wMSPmaP3
jwaUt/posf+PhI/ZqLAAIsK0xD6ZvDphqxbICPgX9MymV5cq9yOJLPL8wdJARifoqEwzGaaBG2aI
zZUjy3Q5MWomajXo0Z5qFiHU0DWb8iUkOlvfRGUgv6oxHtN9WnotTGUZl9+Cg+mLWpQVXcM8ZCXN
NWXmbulnEqoj0uSfLBPxmm+7UibzcKGEC9IzGrAgX5vhqOXjH6NRhbeai6j7yzoeS0M7T35/XQE1
XrsYqG0d3YTIVPY78fCK7dBji4hoGdOYoy/68jbocBxvr8UchP52IYRm8f+T4GzHqd6uFXKDakuP
jH+Qmy/G0SFFtSf65dbCM88gxfvsjufDHTqDYwhEq5bPEQELGZPqSdjtUeG1ILhcIM+c1TqOr41b
83Osn7DioVrQQjZJ66RfWQ7EiqqMeMGmx27dPJqimdjA0uTNd4Lamp1UMqevzpgai9UwJkkTdIP6
J21IPqwDFskX40DiZQs0Df0eLF86HrNJDi84Fsdoo5TJwFT0ScdunGJckteZDYYvBlQ3PoIgm+zJ
WwIw1gVLdOwxI0gt9tHQu91uTubgnnGPmjkKkFzZwYZdR94Yb6zm74IJq/vXwaruc0tMLXwdgt5H
EyzxY2EQW99FZZg414ErzHlo0o4AOKS0od2iY1Xtl2LUOU+7viRfTE1hC+K3G4+sn3PLNhleLgzS
yR+tZoh//ClOe1v1a5ABYpkiJsl5LaObKcV9yRKlKq83cxgJVklBcZr8B3bbUwYKeP8r/M0yxgQX
NE2N+8MYu2XiVsLiwhXSLXvhtvkIpNtvAvPA0VJ2fyNm3OMpRLNl0YdC0N9ADSr6X+TZB/vs1bF9
trhXUakWnfKCDzGwQp7VygCBX2v/14rwXnKNZ7p8BeWcLe/lVOvh1vVm378rWfXNcUf/AzyBqEB+
o7Dxsc6oIwq3T2KSSaSNm/9nT/X4gIhQQzgSdTPuRBrElKoRw5UNMns+PaRqtPYk22G84XrnqiFr
Z/Qf1DDWGUVYj/Ab2Bxvmer98bWwdZ/cmYaNoTtX8Ru/t6oewg9SpF7ylIBy5dPGjYziChkL3xCb
sNQDh/hAaU28E18oqy7cg1GqOFKNV8m2NT4zdh4/NWw6TLzTF3ZwNFC4Rtgdc2vQ7YD0wIws2kXL
V4JSgC+KdMzVPdOAIdoPCnn9U628Iy3fGdjeA3aGtnqCL8ZwJIxV+4ZfUsabWVrzUE4GolG/6hV3
KPjW5BS0kVhumOdK/22YxKp3TjTGbCZh5E2G2+SuV/9jTrAE55G4xfw4sfBOvA3BfxydWZObuhpF
fxFVIEDAq/Hsds/zC9Wd5DBPAiHg19/l+3YqlZykbZC+Ye+1JY8JYxQmHj5ibB76v4aVLlKioEaJ
sTpDADxUI7MnBtOg1KEpwXK0gT3v4Zphc9RdBuXSdtWIfLwnwihU+OYC58Lvigoj+QqFzOxnUIYT
uC83sc9AaFRwrxGfDHcVm9oDY4+mQYCPbuGEqwRoz+owkPyFvemzyEHzLKxTPlmyeKVgRCMPh79S
9hTXBR6W1zBQjfeK/8uFHsgIDvceGkgrHgBWYBbEgmyDNocZ8Jojg5AHyn37iCqiCl/Z+5HB5SCp
zLedXMSjodlfjj6wgztjUuc1icrgYbAwCuxK3eRnv7EZu7GuSMGp5DXFUjTy6BPeMVV3c38zk0jN
2uyptlijn0esN3h5cYpgM5gWaDwoCkfrtCKHzHAw2qAIH9whVdOPuw5muWeDhEqTBO/c/S4dFrZf
vFOFv0PjidqDTsXnCtcV8s1vkuHRXAZMGshuqwI11YTSLxhCKXIDDBGbwONuPgvmW/21aVnct12X
jNc+siLEgLaXTQFmtAhrqmJzj/kAinQWsQoe0UldXTfqX9E3NT/0sEHyE/Fj/uhgYJhZClGyRMnX
5j8sbmjeIVcK1kfzPGfZaW7T7AkB9ppuR3AHQ6yhukIrYXNwZdCr2MnxLeVV3Ividhz5GLni3qrF
1i+8vn5Olm5w9t5a06eOM7JVcClmXcj7soMHP6z9cF9GDYMCP8xYQjTTDL4jqfto67FP4qnLc9Nu
J+5j691nmis/x9F6SzHb4KNorYMXcFV4DZ/whhwIEV4rGruJiY7bcq0rvEWCkjXqrILMl3nFYDyW
OZtJ1bNMC5dgvhsFMdSUaZDLydyIat2tOBfC9tpWtnpbetXd8G2rYz8WDIqtq4KI7j0Cyi+9g+Zt
V4dw4Y17bwXl1WZ04MsBmYum8lCMfvSVZWHwL0Q9TEGwRtPfspY12Q6D7sRNDNi8qFHWhG2StdOg
xGnmd/pa5BxLPjl3XoNKikQvk1GM9Li0jgnDS1zXpJNkJ6fzgQkhjsBBuuaELRxy3Bc/AZqF5eXG
NFgeIvSmkE179rm7esnTPJaICotDZfc50Z51/6eKKrulz7Y6NJMEmbrHlGKt3fno++/6iI3+lqG6
bZgndsJAVMXpjcS5rB6mpfdZHkFGsd8h4EChA05NCzgFtVjv5rWAzeu4UaePtRy6fr/YzNvR5fSi
ikl1daxjiW+bBt0tYHJBHRhlTBSjrfZ2gMFpm7ABe/KpIwGIgjoeBnSrOuc5XKxm+fD+Hy5T9HOO
y1YQ83ZFXT+fqIS87CpE233SmdbDQTjSB4IwaHjsqciGLQ6tDkMOxLS9KxuztwIyQTZk5S7zvh4i
lZ/qnCEj5BMnYtjJS9NuRmmC+ZCwWqrvHSqE9eL7cvJ3YxKIW6xHPhXtUfiZ95joyeu+/JyYaLJC
lkEfWOQG7wmhYdDXKladOLJDIGxw5EknyIU1GtolId7aJqCi8mQvKbejLJXdk7c41cmTVW5BtXWH
de8wHOse5bQO/yIkr2wvliV06svQpstWixv6munSup0s5vQXBrVsNqwWb8PjBI2fnBu8Fo+VCLt8
71Bw3IJL2sL77NHLYzyfc+vHcW2sbSx5vHqHEE+7eTwBm6iObB7W51WkfTQfBE4kjwIbe77g6zAu
S3l3tawLaiakIXWdUGqm0mIFC0MPx6cqiz3HifWIeLFz4nbEZR2R5lfKehdKL5jiJmObgLBauXSm
utHfyxCWF39GoxVHjN2jg9Su7KElwfKRlJIBFW681FJxg+MECE40086MrF9yEZgGOjHbkBXkwMoq
U2YRstdGzqX1kSE/vChdBXMs4eMs+5A5kaH4QDJARUklDMhoHT9W/ED1HhUeRORRgyRCOtw+ccDZ
LySCJOuT6gMKPNaabUOtNGM3q7obctn3awsIQjV+ElSHnsNBQoQYtkneEkRw3+wRRcF3ODPAQBcl
3GNbh/WD03vtT9vcaCFrDyK5j6LFvSusgct/XMUMR6lo7UvdOYv+re086p5svIt7CuaOnn7xZfPq
dLWfngN23NXZZlB28HJXoaaYG2E/dWwOkXs4Uvx4zu1JyUNhyPlr/RbuiRvi8FyAHZqdJIkkoTLR
DjNxx0m77dqlQL0JhiQriPWBm70s85R42xolRLCd+RbK3Y2d6nHEE925p4NaGm76URXParEn++Bp
Ajc30C8YsrBSA58xCRuPDuHb2koO7JElO8MhTQL/kEwMrdmDDO767GVq/kuwhfzXUxLdQYHM0CYI
0qkPgwqm9Q0dOdWG78zJX6W7dLwqx0oeOXAgYqFZHsGIuaBaN+5IlX/6fyTIp20WLkjk7yoRf4hp
JtvZ7vGS7ACTc3LWXdZYP9aAqVcIVYYPZZb77/g8WvuLvWoTPpuGcxIVJVehTXDy2vmx49vr+OXO
k22xMLqpHrZZ1ocJQhBcyxtDB4A4vs46dcrh8AavyHM8UFjsQxnzrx52b9hRCmBg4eCUikoNdFz7
Lrh0m18An+rj04Fa1ZyNE6Rmi8m/ukPlN6RXvqLqCzdnScbG0AUT6Q7tcNUDCE+Ytt00XUYnI0Ru
k7l1ygvNV978pMyF5KfXDYOgcWhKErkYuSJTpyfia9F8v1R4ILQ8zp6anO0QlMAdvj8wMSMelm8w
B1HIGWAn00mpcG6OVYBUd+8B5lTnjArPP9qun1wrOsn10etW9B5DsM4p+SCZSE90wQixNzY7yuTc
37K2H5ETrOvBzv3OftAuzPEaOBp7DTJ1SozMvaZKbfhpsT6WkfCfGrdU55s/dt21twUBoAz3UQKu
+icWZmnbCYEUQmFyw7eY/5wzjmDJ/q0N03R4LSczTH9Gqx6aEc2XCpbnNswqa6fMfHvQhZC0DlRS
r6koSYLeGB6kH5Zxlvi6iRvcHfTDxH10TK6jU9TRrF0JB5fnlSQL/w5hJVPBkFd8/GCIqatDVLnW
HGdDNMKAWdSwBZtSjbuBoQW3aXhzwMaV9OT8syTJAI+Yx3ce1zgKVvNmwe12H3wwXmyeyZNm3L/t
Fgv/+61nuyJoV/09s0Q57FuaCgQYWUXjjpaxnH/GpdEMFlVn/hSmS5ZHnyRyfNvjFJGTw3mLq803
/vTEJMVxkN7dpFVcOdk9zMugZgLHQI09PhlasfAX0zwR0DlUh2xilxgbIkPOdj1K4i3MyCla5kXX
ovhvg4ebG5d2iTxGbyNnp7YeGyLIlo3vDiSrjL2Y3L1tcIJD/CLwfWt8K30h8kM4Z8S9AT+GTqd6
ryAIvM49PP0YYHpAXMo8ZWzl5ilIg32dO9aZ4CTkKqKAxbNjC0o11Y2h08cFUZ4YcApUTeRxFIVT
L1CDU1ttV+A5cu8ydfu1o2JJWEdEwz3joJsuE/rsNsWIvfJpzPD58HxQgZhMgwNjYFE3ewYwbNeB
it9IZ4LcyDgYQYu7fTcrgmfczmwZ6raPaYEVO+6TgU4BcbsiBuGWCLw4AObicLQm++xAb/8TdLVu
30ZM3+KBba8t4l6mDqpPAIVXJIflRUFXXOO1wFNGKFpdmDO5esU/ByBQuk9BnV3cQOUpyAO3n9+a
ordQNo+RdSkIUZJ3ue2u0TnP/bYCkOXN/yLR6fyDo2x6qqM8aM/k72CT3QQsyJ6KyJlvZGLbMEkM
J+SjLiGWBJfPHc2FQXvGIMqhzHH0iHmWVee4S9qs/cR/uFYPfJtNc8Y+Ry7bkoM/O7FDxE/AY+4u
fwtKHu4MLYeahSk+pzgUjLC3XDSs5q0uMcRyNyQQUVAnlU/YSImkvcN6H24cja0qBJRro6/N23MF
PBp8D9OwY9CTOAE7kGHWViODKnerAyp8RRQYHNkSyvmtGgP8JwPQhqPyVJnGqNhvmZPk3rTPY4p0
R0amtl7CGVclxxvLvkfGB96T1TIXeEz5hIhHzxJGPB7e1UNgFehTOzZeP21NxPCmM0ojKwi8+WAt
dX5lnyy8Q8EJcjb2bDJUIcA37yPP1wSlcAAXLrZXP2we8MzaB0mIDYjKtlHDfsnQ8r+wrkxfCU5t
umNThtbB1CPhI3YfqnMZMm98mll3Fj845DVcu1Cu+V9VWASgwgHlwWdB6vYfE2qNc2D1NhmZM4b1
qbfS+s6sGHI3sypduMYBnvo4xPDcnRcNDZstWORX+0BbM5CdhbQGfsUA1XH4ObcWkQ5MJSa2acSo
+OnDBPJuPkPxAcCeQff8D9ihRsbEXu+Z7z/j5wuDPNiVLhQCpARjpT+qKmmxUgfsDAWZxEwg2bc0
O65D5R1Gbh1MOaNBZquWCvAoLgt9Vzfsqh5thQGK2QXWYRJQ83Zn+gLOIAuQlfIXbC8hlmZI1l1i
DKhcn5FMcOdBL33MJiLr4i7Lyo+xDgt3HxIzn5OmvvoPS+OgIMCi1PsYFW/Q7ZVVzhP6GRYczHRd
lBCFE33jP4J1A0Nk7O9bhuLBBklN9w2DLmPylNzIhgWlHIuxCfOMJauCfL6CFm/jLxASniJjIyMU
dtE9tVRl9pFGQXz4g3ZYDxehOeboutfH2UaYhfwMGTZG6tW+IDgiZ2xWXRg9Z8gC1G4VhWIsPIr/
mIga2juevL+U1OaMRhTxsc1ZDBVlUvZ/N90zgZOkKLrnXnb6KQRl5MeWZVD+IEyL2q+FnK8bDbsn
kkiX1V9nyBGvx1R24R5ai5e86nDIzg5Iy+of1iUX3hzOV4GIjwhoAISGyTwB3e5sTwcNemJ+92hm
7b+J4/b5MUTqxFAQ7zKIfKd5nRIf6czq5SnW37Qn+nPLumwaL7AwQkjyOIl2K/R9XAqNt7wMMECo
tKJsib6I/guA6whAgEBNmuyeTIWFV3px0R1lViByMJVzTvBijoz0koR58d8QSORlEugZRDlyixz8
CbdoTXzrFEXBpNKXWa3TnVlYFsctia1JbI/1QkIiHrMHwV0zvPpNmLSboR+b/NBMlgcNIprTe1Zq
/OBCabL0GqcVl2iEAbhRyYpdwCBe5ZyaMvVLha1T/mKPuftGaSIPj0EF6OOoB6s/tB4G/QOxBLfK
0GLRfurrvjzOCnF/vFTBip8vddQFkOz8i7CnrsiLoNK6X3LtJdtsaENYxRrp+xb4oY8TVcI5QF9P
YsPRVuGSEj/gJUTxOXWZ/Me4iCMDTIiOtnTM1g+SaLrHrLVBNyaep+v3cklW1kw+rvUX+npQqVZA
yxijkEA2BhhEHEnM08terq3szqbK/PaOUm/mNwrL/w+y3gisahDBIYnCELSXrJHepjjp+xPxgRjm
FjhjCaN0PrD3cMzdVzDrIRtiiaUKJE0qQG0UaARXDBjqyHSjGz/TsAsCeXEpk5evZp2VdZpJ3rwO
ssaFxKTRe5eIWGScDx7JWuALVuCBxmoH1H8y69ADEn0JA8COFAIboj68g4lKiH0FPPvXQZFGdgR5
nsGiU4UWtygDDwKsPTDQY1FH0y6mktbQiXRp4XOY9c0xZIc7T/XLAxQh4SGMjYZb34WTeicKN5n2
4A2IhUF8D4e7nexQbciShUHKhavvSK+8sawQ5tKbLLMFn8kt1i1rBK22kVnUx2SIcKKGQYu2Y4KF
8SAMhH6DnYvWaKEN+NKqZZncoSPmWEeVZKPhJ6Vqk9DOREQqD+MzNCuyKOhJLRxrtujOajBS3dk0
wzew4hiYg2M3/T2vabZelnLyvgurpGsnlWNY78pisX8Gcoi6OFm74G0wZUNXjo2fIFJO0izGOl0v
LPhpB3bgGuUbzXFKbkLhWj2BInZ0P5f2GF6HynBBQ8xw3jLTR/dMqsucOy+rmJM3xtw1oiULCmTK
tFcrVLRrafL8YXZMmMZ9q4jWswrdZGcunvKhpm0l+dEJovA6M2bFpe2O7n8F4I2DEywlUv1ooFNE
KCnPEDBnDguRZI9cZrbZsMiWzs6sOfLLrIUzJ1DC8Dj1vfWJk1/8CaueNE1Myv2B9J/qXyes9rcZ
yUpDhATfxqWTLYoGymzqPPrEVQIX8oSFChO2Hs2wWJhSxIMzIkFPnIG1buKOBLW2TG/vJrLbRMxL
DQBq7FaUfJuAh3fZpuvi67jzAPZsHWOV+5ZBnhvXXe56T2zRS72b7ZLwqSCdVLJbV9DeCFWturtS
NBDyh80ySl94YBqCDple0kW5yfguy5ZSzC5IkcLtHSEYdSZeil0TokffAj7AJD5g8P3niSl8Kylr
CWMGYfYLUxK1iJjNoq+daUX/4bLx2wWq0j4jQ4vFCcz28YMID9hMEhnjg91lCNaJZkaxA1Xroyb6
KYpxXQCNyDntfTZV03j263C2tyUJy7d+1J8eF49h93FAXzeezJCHz9AMmBt4TC0i/umagOGcz5x4
JUg6GwIp6PKbKCEyETNoFh7D3g+Q8ggMlyeiwdEhwx8TJPuRGPnu0kNYv8iLE5BcRqnr7Js0fXKn
ADk1c7tPhD4IfnwfR+WOyVPGkj2tvGb48NskWk90a3qCKtpGoNTDZLWPmK+oFzXhf/YNmORXzyRv
LA+LDmhTMrxmJ+xtab3vCMhs71l1hRfIuz4PncSvA22hhTO9klNTXWqobM4hUf/nsc9hCJS0nS7L
SCTWLloTTx1yD6LHNwJ98WBmisKtQwSGjoUC2kX1tcDZiBGAZISTzKYLKrXpxtErD1gEJzyQvuUI
Li/PqQ59765Pk3ADpr+lGZ5q0G1MjEcf+9a7b5MD8FNDp5CXCK4sHLEoSLXTPYaZh5x6y9/WLBbX
dekwumDm6bIM5UI04I/CiqTjFcQAD3Y+Mdt3ENe8QFMw7d4Ay32isPTa3bjOzaUbKnva+o6Hbb1d
KUg+aYuy9MDWYGIUXorhHLkA87YUG260q0Y5vDWLpj3oMtsAHFpy/9gGzJx3Qgn5F3+w5nDUXB+b
rmnERzGJ8DJEefEZtoRabIhk0cTjKdn/tMqmo+5b4hVIvkUxs/FZkNHhOKP/OOEhJxwvaIdwN6qh
afE7tuXJRWSjj0vbzt6B8QxJQZSQLG7nEpH1gYSG9mslstP6tO2FaHULIF5FP5NMR8JK58cIfy8C
C6sv2x/LQqEbRxAPqGFli5SQzD2L0Uemavcbgu1ankYCBK4DbJV5I5Jl/A+gRSG3q+filF0lZu4j
uRNG7pietfV5MuvNtQB7CTUroW8R6z087Gjd/OFP4KT+b9b1uLxDa6xWnHWkPWdTg00Cg2qVnbLG
sZ4wtiv8aCGSizvyGBL7Qn2eoIJeRG/8Q0tmVnoik7fawpZErhEDPUrqYxTBIrkYd4FAA4oAIZvH
QDumo6mzC5vb5SnJeUiPODkX7maZEfCpfK5QJH0gdPZU9sjj1sD0/guOOFI661Rn7g7nEQ4ChKrG
bAHwkbwEVI3OJR+Yn0NAd3WW74KxuqmFQRQt862FwFoCoUStn9GkjX+y7GrI/5RliTvRqpUgbAX8
Plq+DfUjuuANfw7E3p4Na6mcbYGXw90RC0Xcnmw9Gtqadm6FAYEzkKQo/sdbPFWo9WFDjDuq/eif
RkY6Hm+igJEdHO3CxqftZ46jqvQjdRtGmg+SNUzyQjwcFkv4jBGeTV4ShDCXpRo69x9VyFrsJy6o
fy3ZN1/dSGb2KQp7QFaGBc2KsEGwNeEJbKIzzgp1JoUgTc5dPzgvYyRrXku2Fc6+wkplzmRFzP8R
wmz/gVnTVLcXpgp3+G4kS9Ax7NatsiFyoyW0hntIbcZ6ExMuqGTJmTIwbyxdGuU0R7LFdKzUrzVs
GfuapMyy/3Yl8QCHBUkinykEK++TBxDfRTwguU6OGV+++FVytJ3TkqPmY77VzVZ1DALXLvGtCu8/
muge7f7MV3ROZklw7NZyvBF9pMcU7q/lFxTgIe8e4QjJoOwT8Cu8xBZS3uToLDyU5wSjK24OgXiU
E0lAn0982+sCgluJ+ohlwihXb8UMKBZqCogTNnGu5XONaZdLyE4yS147cMzWhTsvW3dpBGx9B3FD
ymfH6dk743SZ8r098S++Rx2NOMsMvjpJy5LuaQ38ipmcJ3FpTUC6XHoZy+/3aR9U9zynCYlmE1N6
gMcl7JlgrOUuB4zl8ZGyTJ7PdoYIjxmxHwZvNfYGGHGVClwWxK3+tPNO/PRoZ6LXAWMiIHwWhOfI
DJpwXVkEz5zzFolmi2HUCpaguZs6j9zNfq2R6QOviY4DSypi7J3RvWiQwfOBEpNmu7PCkOkilpZ6
64ez5++RGATVh1uw+jhlhpL8NcpQnW/0mGbySrQEImho0jJHXVDUMnthJOvTvJcMCuRh7KF2M9qt
b0yKyAfNCio9YHezXVOLnhXJPCGmLwisvPp+BVGV75mkJb9NC58UuyJytH09EokZ145hIUWLRGzf
HHTzp7VO82cWGGkdO78LvCszNWx8SCnLrYJP8rfRnYecURau92YGx7E2NbZug7ZQMmha0SqUm2Wy
scsXWs9mVxN0E5Fj5XXN0WvXKNyB5ySgBSxXhyl8IgvpnOoyfCWttrtnoMbCJLqJ9LcQ1IeKMCCU
1tw7nfsVFKS2byiiFyChiY+AkcQvej/g+4TuhHbif1NScM4MDfXZQSyMMTYJMgcEtxWhRoc68sia
x/EJ+1SMvnlEkR1WbwHDvFuOsBYXfqzF5bxERLItkwjkpusC7Y2qbqm+IpzrC8iBLp+sZzk0iF9y
DXUF2y8qjncIvhK2IFYedPgG0YDcKV0M+SUh2BlpruVl5WXpjNd8rdLV3g//KJX8dL7oA+enGdio
HrGnp9G+dQf3fgzpavCAZ6kVTyWUizO30AqOksKQv9ORjfVcAK9iaLN2/Tq+mNZuSzThGgTBWQMs
k3vtMxg7s6/Qy08myunzhjaFPWPWiWlkkthbuA2ZxyDHqdPshK06sEACdwHa0DGd7IulbBnGMxGE
3Z2sJiwkEYM5xsq5lzaGCDROVLgWoOiy2ClVeH/bxaBlKvIa1KSG8LVB7htcCpGkBImDuEEMT4Q4
nTISKYivt56mndagOMxhXXg7MnB4peQA9QWUYiunF6bPIbChJeLEh2dimXhOUbKhgI087rZ2TJM/
qaim6KlT3Md35bxKPh/Jn40eCqmX4ZVEPFU8SVQ7N82OdhJqCdJysDOz4jw1gLBg84Hqw2xfLLkE
cYVLeR/MkaCJgFrcIfbLk+TQygxk/8aZ+Zxu4sF11P6Wc3DlkQmm0fui/Z2fbOk2DmTaHHcCYzN5
tlkvWbT2lodcPijFCxHcK4ldpoLkscPLWPOwc9huiNbq2oOWfR+8eVFOr8mKct3jy8b70AMBGhGD
s79hJ2XY7eeBCN44dNGIYyWWvGUq0IQigt76HqZA/M3gy6E24gAFTBoxREJ8YdsfGeNYtffREZJP
bnf+95yXRFdToBAPT+9J2mTSEccD7IRL9BFtEHlertO4D/0ifXLVwDlTRbZDwOm26ZN1CvGhKwAQ
ooxye7cgdrpFn0jfPqwQW19ZP7NdaVBalwfJoANxWPr/XGQofnhFtBL22ZtFVMCjl0Q0q5r6hrXh
SEzpqGbvG20K+BL2aJgOl5BpPejV3q8uUa38vcvognCXvpLzloJScN6SSIfeXBYzqzitkX9xKnWQ
2vFMMJLm0k5iMBvpv3y0e2IX26n/IuPX/atzsvjSKsl/6YzgXKBM/JsuioQHB9P4CU8TPntSyAvr
l9MZgX8y8BDuKB3J/6wsJ0BoVoEjvGtbD0Cd5+q+OeYzWlmkcZDL7zOa8O+aCVaxDVRQvNqd9zDr
OaoeVDGLuyDQ5RwvyndJilkCuI7RYtnusZezB/uDJSGTcjgQOUcECs4XuvdR7tm4rjmEdU3xU1VL
QX1aD1RdYP9W0+DHrOkqwRYhC4Rp35RPQSem/KrFWv5x1tZzdnWN4UHzk1k0QzFd/fpbLigLD/Xq
dnOMZpX87VTTKZ4dBoJD3ARO0W2sUrYIIZra/lBTaT56pw/6fR0aJ9qpwrHcS5tGySfPxNQfAJv6
6cdUubTngTUwNg+CRV7rhU5jG6ICJCt67lLCnvpELNy7iXiNQkNEXReN6/Su8LMRnxv59l1Lzkm9
hVxCPijjMHfeto6XvTeLjR/LLeFmYEBi6xht5+jmFLPnYaivOE5a6tymQcuzOIt9sRefxOoOKyq0
jDDVNhq4oqYifLWxAtrPE8as/EJMWtd8M0wfAUWrDAPVwpM4J9Uz/XD6CY+PkRsGLSZdOkhSL/ZT
28KcmNZogOvtQPAA0rtWApaLVdZa493aBLqLF7qh/GXye8UhNgd+tI0QnuEsnBj+wTnDqTIjPlZ9
Unkc6trGSDdYmn/jTXmCVYWxK2woHvDJGdJD0w7YYbuKVAUg6sCaOpYbfVowUSs6XD19ZxhZNrnU
yH+NFTqIxjtWfMVdNbhOax8yYk3MesWGnLGm7S389+pRdHnv7OnHuvZ9aeyV/C7X7cZoX+bJgLFc
ZpiWB4np+bnuPM0HC2oOCgXSY439khV3tJzVirhxPxOaU1/7sJHyrshHzseLk3ot+Srot4kd2bac
cx4ghM7XB5b1Wv+ynZr9z4S9afGushqFM0EowBNiZyDadluobm3ubEb4aMxq5rpww8JkhB/VB9jl
Jwbr1cFp+OMvWYULCuYaCwzku532rXOhmV4fVrvO8se+QsG5YQzQ85tqYzKodikBAijhJ3U3OnM1
fxVpK4hhsxaP4Aa7auKo84YLiTTe+mIDnnPP3VRBi7KcZQqwSCokeDmFKSGiJFQweWjkQhHs9XCZ
Doalwh+6IoNjoAwcpGeUluiruKQbsEApHCH6K3CiZ8WiVceJdsVK1wxje+uA/ASNIG3TbMcWZfE2
EsQuPNvF0nVq00sidK9q4eJCBDZCcLqylJD6uRDu0FwRHCzDu2/oiZl4lmm69a0ZL6GLPBeYiWzH
PwnU4vR+yJLxrnG0ekX8bddHtxcGJxAWEZsxQkuozeJSH1aNYELUOo3Nfijvx7ti1oCRK5PMKFD6
6YYIayFHfTUFmlnMQWX4W/J+mR2kUVkRz0IhuhkzyGIIVO0IJDpfjBcc3D5C653D5pXHJVoHlnDU
ilWMjotIVNjNeJSiPCJ0kXuQoo2tjOmucyto3pseujSBuzOKwpIAluhUjp4OPx2GuR8temCUMEhz
rllV5Ou9NU12/Q1zROWPRCBwErD3NysicVVFwYume+u3wBfMTztYFPKtT2VyRCWffKIY7k7gy9Di
o5azeelpsu6mukfbON4KNcIdmUO9sobogwuEXdwGNpJMJzb97MxHjdpA7PraGeVjxsOLTawC+XFv
aUIetjPX3m+oENlDHfV1hi+SkeNGOaEstk7TVdGZJ7p/9EH+3QIbTPfFvqRSW1/SIYAWGZbzzPdt
x8Zn3HzXozZAywGMdryorktXffT16tR/Vz9crDN/Q1C/5E4/P5L/Ott3lrD9DypDr67IcJ4L+Jvg
GlCcxF0xhM7HXHvzUh74LsqU9TSmQp95I0Gn313m6oQgm6B4z1mwErZW8vJh5rsR1V9YY0YZS/Go
Gd+SIk0VnnuhsFbCxqucvU+FVl1ZSifJNy/v6kLHZc2PoqHPUntL33kz8o+1ITQZ15MKargAoih+
xhKC5+2spC8qfCFu8JPSD8RWhBXjPl0lA8pKnede/2L4z+pU+pzCnKHMo73Xdh3ncxYVMBl67hby
bopWwTMjhRHCRObfHrWykD80Z97wUWM3PfOEGbT1U4hfi/QN2kNi1T2wvylU4l/cWb53DMKCoPoM
1H33UbFP6cid4lvH3b84yM96mIN7gXb8wycz/h6BA4GBwK8GsydvTIxIL5JuZkAS1CODq9B7hxkp
CW6rJst9Q7nvtQeDHMk5lTckEOUUeUbP0sflo804VccKGnq2K3ynww2KZO5isi6NiFXCe7FzHfyA
lC5WcrK7GefRsBblLy+5+jb43sHLStv9ZKtEOt0CJjE6ZFIQ3cxurftsgsQhyHYa0ve1r/Uj3Cnm
2S0eCERvxEvj+2i9qfmlKovMv9JyuV86n3DMbapVPp+xnNTPTaTD/zJ4JIZgdmFCJLIhqKwiG5sy
RjA+r+/B7InTQEqaG1sunV88MqftWOxwFR1YsyYIhBsNNiVvfO+lDdVS4sECUaWc6lYxdU7tss64
5aqjRC9mhoiEjZ7CcUJsU3dTXe/zcZZqS2A7UvQERDu5wsiPSf2dO5bJWZS2CGdUzkQTXiUSR2oz
RxFZosVeE1Zu7Urf96+itDRKkNUtHrhe2M9PkRDA5VXgs85vZ9kHcW5xOu2JVZnDQzIHN1j4jL9+
/EjKG36oUmGqUPPY2DOH1Aw/pZPDYQshCmEDJh5hwpUwME0Vbv3aINfhPaeQ8zYG+woYWUzTYng2
OkIksEGBv4rrhMH4vzWHHR4r41llXC9MeEAkEI5Tg3lLXxzw7ajy7Gh5Z99HBQ0U0IIQCagdYGnu
tAh7A2P9G4o+v3h1G5Xndk277GjJtLk2JfHZWAH7aRKbOV9dErw9Zj3bCZvZ14xvLj3nEkTfO5VD
cdG2aoqbsTZqr4YoCfvP4guyqHDvJjB4LKE+eWwAdadYF/qYqbIP70gW6bvrYLk59DXk/voE6bue
vyYcA4haZz+qDpp52jPIwJB40YI2pZ1qx/syyajnK7k/BHqimoXgDJy/JRBsxJq/CTPRsX90mj94
L8IrgbnIGly8Hy+BEaQQo6Tw7IfQYhTWn5zVXtl6QmTR943jjy7YM1U7j//j6DyWJMWhKPpFRAgQ
ILYJ6cp70xuiqroab4QT8PVzcrYzMROVmSA9c++53rbk7tHjNgoRiFuy7LvDNJeV0UjTiVGYoIkh
K6SCbzwl1mtioVmI7yo7kPMOPENp0ayw2GeJqIX6i1dKSf4IUqBPqHTmgNBjBLu7Oh8YP+ByNPBx
xLBios7tAbJ9s/pgpSTdEj68Gg8MledyE3bkcx+kEeoK1ETyPQcwNuOpst3ugzpyLki256z4cqBm
vME1mcgJSZvfoJ/NsZGL+4ZRI/jNuJHJvrDpCHCOk9VF3PldiOIA6IIGjoddZWn/0V/P62kRBfy+
jkSQN5TaHPrY7LiNdSLYjwTaYUqTGd9LruEGb3/QqmxfmDXdP3CO+TCOYtnDXA+j3SFAWHTJ1sGK
l5Pusp22iZIhwmWCoSmkFPwgKNre+ObDcDkRzTFd/IM05/dMkwv/AU1VIxC/UHHpWy93/O0GfKG1
xngIA1zmZKoAA7QvIK6+oUvi3Q4gBfaorepv3flmOHcQmyAeBG5RXScAriwIzeSkPHmC/6rYJWg1
GRGjwOf47JDb3kJ0LTEbzn3wtHUjsRuI93NyrCfcbrwN5CLnXKGvbiesv9jjbfcUACwTj0s2Jtze
aAxIUcGt1sa9W9fF3UXz/spbQsDMUFRrBBencFjQruXJsXUJw7pMyOv6weGCJHRMHHmayElhbVrI
5cYPi0GeC6I5gbRR84O3x4hE3Eoessxv36yqqGnEcrpmEm2xye/duSZ9R06zMwJiy0z3Z+mdPohd
bY/bkXVuuV4p5lps5EEwN39RF4d8EQXvd/tZ+5AFj7gNXHO4pAWtb15pzWNUlBcYKMgL4kVYdukk
fHIL3nMqV+njJMP0D3WJYLWoLzsya3cFCpadaC0d3qcp5dSVH9aDhsyLEj05XK5z6DAV0VqOHC+a
V9d2XhqWaBm70XVoIpe4dSfaiOmcnysq+ewAWEs8tSkszp24/MqMO+sxP2L6KUNGHC0napWOBn2R
qcWNEKo+ET5JeAUt0qZPkHyQDxSU9p/FGmBxCDlpTzPaVz4vorQHCDV+8g2MLMdRk/qakifpyQZk
6bTestUgyiLJPAsY5uyB7lIcua/GWZHiTdJmi7r4bg+6cbTWvXBc7T5k67xx2+DvRyKEqvplzJwV
f+KW69tZcD2HTmfCQyZtJlOsaZsN/W8lSb1FCdI/0U/0WHtxF/2qWrv6mtABQ3jBkk83vPd1gFpX
dC/INYj/RuVB/9JbpUkgFK5Ttp9az7sv2B5uADWxkea93r5b3veU7moCdMyw3rPxcrL+s0OY5rsE
lgJ+WLILghNOHDbjjTsD4dO0fwix3NApji6nTnMe6MLmfQ96uZkOrFRyZ8/vamOBz4xi41RN7rbX
zHfCIe5b9i/+Ea3HyPkochiV9pNTFnR5uvcs6zi27tofPWfgW3ByNgw8iimqkcJaxeskPVPRbFno
EzrBzCkWeZ4Ev8tWdQmxUMR4ID/TkPQawNgor8wy8IoxWa2ekDOu613RYbriWYZr205zx2VKdMIt
K9KJgejE6XYEm+B9sfpgKL3QV49H3cCgPyOkRHeVl3AWIg//xsvFHpZxP1sa80QzD7eFRYH7MjFq
PvXW4ozMhtORqnGsHCSAu61J8Q+hchivjMWFEWON4egkgK1Jr3xScKHXDyq9Z9YOFMjg3jH7QMlt
eZ2LkRAVyoYMXl1KQuWHKkV1G6bQDchlxk+DjRuB+OjKiGEpx3liafUtkZmAyNMoe+OBeTkjhiab
Hrd0IPKEyYO6IoqDPMauTNJru7RU+KbFNJ0qQkHKna9mBBNEg61ozEJyo+gHTb9J0RyBeDrmhp1s
FjxBQwLpy5Re3dW2ILmqxbH2u+V03TGySiMjcTEvnPw6W4AceSFduIWg1aC2cuWpy1awrpNH/AAF
UKPUgfplMvcdMUn7igY92KfgOdybQYW93vckm8jdPAEpOJSFQ8U153ZQnBc4ab86XdDdYVKEvElQ
4L9+SzHRZn4A5xuOCxErJ1ZS+XbWs4FQmBcU7LzJknh1uFl9ehzZ57DoDTRX9F2HyiRw+TWGbj6V
5TD8GYpl9NA5kfp8yfoG8sC93U9D3t3gqNVqPvnE8w1XpXAqG3UP1+mHrTs8CbUBUIRQS9f8NMZZ
2HdqnIwR8neIjj1tzBcop3JGh7DqdUauCfTlMxFVe4QvVos3iUS8fILqkfR3C2Qs4lnh9oMcBMLo
X0JT8wTzncNCmtniBn8BFRtO4p1m0FY8+3WAJiEgXVuxzs+oiAtqd9xLZTr4dzgpCAZiA3Aht2yk
Da1R6wxsGcpyHi5ulrok5C4vGSjqzYGsMSSNddY5LyuzoIrZOdF2I9k3aHc5/tmXVysL22QvK9XQ
RvFUyqQ4OBmxl1BbJvjDT2Ut7PCCZbGG5SlEuI/4QntdPe5KQi3X9ECDUUkdb2sb/vGsqsxibVvb
8NoR5VbGFTrlO4xoy3NuJYXZ4YJl0LPQxatoAGV82zCQfKp7CmU2loO5cpWLdtPDzv+UWmlON2OI
aj8Qo1mcA6TU67EDXSs/Lbr1gtAWNEFFNFtFCu9vyytAlcM8bJ+bNMhzI17uCrKucAyiDen64Z8t
r6fpZysXdzmvNsk9z0qBqgYFYeAUAawpq4RNKmrTddzVSYfURQQ5lDaZMSe+mwKUJ9cKthzLwjpB
Ohlz4XnyQFy3pci4IKm8veMUTCR6z9RjNYnHXiDsBDs6yaNk0qa8E8wqGKExTVw7OTuHXSQ8dyRu
efWjXARqHJkczkj0SeACq1YS6IhakWIgs24svTjr7dSkXveXieDCCCexhY+vvXVy+9hARkLAV+F1
xzsPD3pT4x5lfpl+tbYKnb1csiW9dqCwTORd2kuWbB8Ld9bfDKHcQi01iOrRCkusCnGHeGSh4h0q
+67Iw4utig74ra+x8D2xknTlR+eOFnwPR852ftOKrff2ywLpZY+SuJx+JY2ETNi3ZmAz+pkb2Ltj
pevVyBzbBLptTp+n7hAr+AKxU170+PCqde7vMHrO5Z7DsGruYUdJZIaA79Kb3EPV8dDbdNnfyTKA
hNrbg1wS9sooPjNs9Gxq/B+PmsK5qIKT6sPlesP+MTHKugoFJOaPFdce6vh66ETO8q1lYWQM+70u
dvBzh3sqfbA4/B/BtX2Fy7T56YvE+cBmkT1LHhxbts7z9yCV3WPazTrrYNret49KjxTOG7DADEhR
QPJGPCAWC4nEUokBz+bW1FmRY5Gswgo8C9obBOJhSuRavkm2Lghe5vQ82L0nQHpp36zfLWnCwXGW
PntSOL2Ylj/LguIZTaaTpfEs224lRW5Yy89BsgWODQBYE7klTz/y2h5I3tEwkBoRRXAVJPe9n8z9
FYJnV5GLq0nbtTcrDw94EoCrcjjMs3vsCj9XjxnofXpxTKP+wUf26T6uwuvSU7KN1CaJ56ROXAqv
xlo2i8y2XuzGlOrgEEy5cuQiML8d2amANwkC0Q3HtcsklcJQgMI72nXuUbn0ICitgBjxhRYNp8Xm
5AAGUQoh2A8pc6DkAms4AMfTTXmqIUDIFncGZyKpanNg894SKVSI3crivPssx3H0X3yNipYcpt4n
rsgEpGFGbWEyd8BnTmPLGpmBWNjFQYHvhH/I0uK7mdayibDiDWa3pImQn6XK+iK75s0JXDzTJaJ9
DAQNB+sPT1tNo72RQHObij6BaOazWd+pQvtw9XpJjANLsQX4EywjfAf0zR2fpef6/liYgLg3bC1K
8es3qO5pPcrK0e2OBFvfXbAfo5pFxIwjXSCph+YYyJPbpZOL/HBlsXBV+8xbT0aq/OKEFC5nOwki
RGFhrEGfNzL5jzxkHn8qqrn5L9oHhn8kGzlqIiRFQ1CR0FsGLj5jrKeRbAx6K2l46qWtfR9MtYts
mXn1KPwH5ULXIYc66ZP+WuAM8bs7ptlQ/9YIL2gOlKfBBFzldwEcIVPcQe9ujTq0oNe03uMGdmqY
i40IhIrg6OOeXglDMGjaVbHNh7IpguqTwXc4X6ut2MajaXrCKuo0zM2BdjUgKQkQZnbohE0knzVI
IEaMLbC/GntdiVu6YEfPjPvHGXFwhrqzH2oHaJhRasQPDANsX0/+cq7ordCI8vXUcY2KDUIfagUG
ZkWVP6Gf1cz5vbkk6kjTNoBJHCkMmoaaP7ZMOFIaMb+gW8sa4urQUzu7wV1J12Vg462ngM2fiFlp
CQQVRRaeBCnL3xzwDBnrwpc3rTuSaovY4l1Xwpn2AoqiwSw+4OmSWEiYKXkJKgI8CMxFuyWbz2RG
Jb9D65Kv3HmJGn4RjXjeF62N3WHZRRcX+YhbSOKVmzaPaOrIwZkWF+ZCWwx1cGCuBxS51IMVtWSt
se5zZ2tmmcdhNMQdTj+D/YQ85e9SmfYaxUgBZq/c6KJsqnYKospbsH6kDhY3BaMUG7ku8+th6Nvw
GhTD3OJxrlC3pUTZO3tWU5RqQZqSYRIUOY9UYLUFms528TbOQxMSwGKp7MMa23w71YAcB55qu0mu
ef0RT42zGn8yto4vohILK198aOjn7ZZ6uJHIP5hNUScwFKdh26lStd5uwUQHamL1efotGKjkLYVc
+DboAO9hdSlE9lQ3PgIUGpTsiriZYL5HQF7k5yH0RnEdLNXq7YmKyF6HWSqFJpge8BaguX4rFJLL
L79Jmco1HpCtGP2Lmx660rb+pMqrfkd85g2/hj28Tta2YrQiBLCODPqvbxAyGP8J5mWF0CWXQM7Z
F/oJo3LtnDei3H6q1O9aAE8gx1H5dVtOhGBqHNZ8hbnmYBe/44wyDDxpGG6PBGll9y0cqPWY1LWn
Iza8lzSbVgTtPiDemdSZPmhOaI8zGdtdG2pmoEgfH0eHXdNh7Mmput9GJvvPbKuI5eD7ydqI0TDs
SDQuhLd7bV6ckFZDusfAlb9IPaX6qvBdEBhE7YBG95Ul7tZ0xgFMumj9NAs5t4faX21FyFIoSdOb
DFpf6efDs26WknE0B8+hQOTcHFXepvdKssw+zS7zLZJ3qhB76kxa5N4atA9ESmaJ2LkBI+f7rKmN
D218kpgchlExgkkLK/LtHCuCYKwanJmqLOfAshEwTSaQNAZNismHGGh9B5qXxB3LD3Ce2siFyKnF
IkMSRehbx6ZPCMYo0QaUzJsluibMhWyeyRa1Hlq1ACeEb1O4O8RpKepMHE+Xkxlz20H7vLhfSYqh
LQ4Sy3tCaQS3fmpM+qhrUfyVViFuGgbjjN7+h3VZoYd8v9y2yxGIBx9xYr2OYNjHguEZRN7mxgNX
gU5sHARbSwzfITFIYM3KC7xwvIY5ECA7GzZuFr+szY9tU/UGhBlA2wja/DyTRnCZLOECRBI4S+K5
rK0eY+F3er1G4552N4jUsEYsRfZJibf65Hh16cuE58O7Ml5G6BUOh/K9scbuuyA//m8BbdO+uoQ5
v1g90suIvWJzpflIeZxhKWdAYxO58dLaQ/iWcnI+eUvZVSi+OG4FWvxevNRQdbszgTzzgU0f37JK
ArII3c4zUYAIfaCSWYPDAv85+WZQ5SLggFZWHYVXuM5JaJX/bEJsfxXrJEIXp604hgBucedZlVAn
6rqVxWTIpyekWqRYVnlZQtpaYYK4Ru5BulfqDTcjQEHJPpwnhUlJ60HwlCVTMkKYtiszzQEcLgT3
t4irxvTML+jCbbbRQMeN8EpWG11ID7dYZQKnG5KtfT3iZcx3k7vgr+KWbe7WPjczNgVjQydy7CZ2
Nyg7N9vW67dJldMHfkewOqGlynIfpBSN0TTal54wT7s/mvEP7JOcsdpnY83D334TGPDD0ZCHhDyk
8NV15TT+/I0Dj4Hs2lr+d2pWXsrJkZr9CorMI4MAoLU+UL4Dy8QEihhRNDzEW4JEc+c3SfpjI+Ap
Yddtg3tSOcHfuxYID2cpCnnn4Eydam4nrbzmMNDUuZEbaK9/lnXCGtwfSFZ3+2wi8oNk18sL3I8v
JoXMsmeJesELIqEgL4mCnUA1mDD0ug35FcetR/QSmVFiokizzPn0WQZ7NwPhYMtLg6Ma0I2b1aT4
IlnCAG3NoH7cxLLPagor0l3KnnrYHxOvuUZURmQoEIr2p7A2ZtE5Ff2zamX5gbss/U5g45l9s3Jz
o+UI6UvHOcDtnsv+PukoDqM0m4Got2OfflJgYEkC5eSzmGsTzSgoZYW3C5iqJehstin2ApdoLHKr
qjoqJc7/VqJFo3eVlnxC+sO60c/JZV5I61YPte27f4EIzHDPZe9+VRlqktPiGfpht0Xqg0BkCPZ5
Btzq3sVKUnJ756K8swXmvTuT996FjAoTAWOVwnEeV57azkDYF7CF9QJGUdRh58b5YuOB6Uw5yNgZ
9AQuE3XheNJzuwA7g7BhH+0QfSB/VU2W0QieJM6wGosdjg81PZqeXmeneuyrV+3gFadmau3xetWZ
hhfe0//vNjofb59ZUxEcOMfXM62ERCA8u7Nv3RmJNSM4iYRuZ4/p1J3fGYpm4r7u2CL8w2qDd3s/
BR0A0sOMwDpPb6sUjYR3zOetGsZ9EeAzpdbwxvXCQ3C294S/Cs3JEiYTOQmT575a7YyCNZ+KPqQ+
y3EyzIQED0DCfXe0I6DZHJOuI936S2eVfz2NuAlwm6AhqImDQnIcl6uc9C0KvHU4TGZtURKihbGY
0tsWkVsCDnjW42JnZvfEcheDhAc6V+/KlQIUZEPg9O9+iVDjiCm3a+9WjKIWLsoE/HMEkavJHsgA
yx1G3hvTGuQ2K1piNqZ8qJw/iiwElfpVVFpyM9eG8zE/bZzTCLwIEEyxJKMuOiMcGWkgZTBfIgf8
kLMDB1wVbZ5YXrMt7CXm36HuD+iJ7HpvI0V88lI8Z3FQQxS/cpVVvRZkBTi3SedTtTKEQGfKSL+X
r4zjpt+Qd5ciWXkz4YCLz+2MFcgXrAGJsI14YC63QNDq+uh33hycOpuZMussiDYntjpO+pegL1SQ
0Aulf2i7DN13gN83O5Gls9LCeLIXzbWXTeP0l3veyW9hRPB9Ffj3LkydVj47l0L9CQlEmjwDnbqs
ElcQ6QSfrTzRhwIDeXYwG+QvrrpUOSfppagtKV+n92DN1vyYpkiWd3pY8JjRhaNgp38XDFMym37F
p1YEVONXqo4KRbEbNUiT7CePRp6lQk2oenGfKfyqXAQQpcoN0DPVEBBIWA5KeSqSfrc+UPw4HJ0K
SNQtrEfvd4DXsd7MjquGl9kWxL8xDNcohwIrONclzKRHk1PzfnQYKPyTmzIQQjvVGJzo2Tbv1tSz
pvcs81R71RqUtBEj1U4wJtJ9eO+2yyD2TCgFVwRBle0/x2YXeEC35oE8zZqM2acL1vMZuftcnefM
MCtjBhOieUrRdMpHF+Xp54Q9zL3tyS8eD3ZCnQFSweGdWUt+rsNMhvsFHtEvRkd4/TKytPsetckP
m3fdRpcb/ZadOLXZ6LMgRI9qJV320tVq/aK8WOdHHRLlHHWzg7fUB3eGg8jqpKp3SM+b7jalUy6u
yW0IiruuZesTh/AM2VVj/WgY6KAsd/Fv4goExe+4wFaZfCuwTAixOh0SGoB5bbhpkbyM/SM8ho3y
g70/2kXPCHgpK5qqmhsmTKyH3LeDvn+hxTCEkKZ2WrN6sraRSAotk9F/7/CrLDAtJizs/Bvlhu+j
CtfhbxHSOZ/wRU3eiemcnb9z29nWA6NykzzJtNDDiWqGjEGzBC4WctfmNqm9QTYPC6LsbH9Z9tgn
4WGB25Ox27/QRrPHZskkSCNJJO7zpPaoUal2BgJnAV9YPWojeWAobSi0HWKN1FWX4r/Z+14+1D/w
CcBcLFmQf2j4Oefe6izGIr7tOMR6JPNrddHU8TmHcTnDvoaULlPj/yQkrw9Rz0SaHKLS4v4Mwtm5
8zEcJsSy86zGl8vLv4xb/ffQgTTEpBtsFJu/FkoN+iBYnM1g96dtFtMFXqXxV4kQnSe7mrXsYAwo
yKR9o7arJMDZxJxrASGpZyU0vEBDMs+AyiONyhFlSr1mYR8zlCPjlI2Ih0wT/TUQZ56X96XjWsQd
2aevIgP/wkjeWLcWfgdMSwMvU4QKj4IepZqcL0G8+Rsi6/Ef8QJIkCx096yRu9zjPwGWwRTdyqGX
UwP+xYONG9lDQpywOMb2F3vJhCsSzTd6ZOoQ9V76ZdHGGo39B2J+Nnq5vxjSZrEcfiKkcYgNIlHl
7HsED+xnpuFv43ZZ7AxOvd71PKC34A0ZZFZlq6Z3CKPV17Y5w4WuZhIryoLJfYQaZJ6Mk4yfJFc2
/5xBlt/JGiRXjmMmeI4davzdwh2O4w090ZfjZsit+lX33Z7QqdDah3VVfIRTAw3PRvT8mWNZe7YQ
xGdomtGcxAb34l2dEZu1C/sW0RU8t/5nKClSWK475SOuWvctFK7zr8zz/zObpimINlX3SLInXwsg
mHZJQCCSY1Z2aWPHPGaciQt60zJmdVxfK+SYQJAIO9Y7ZIvglQ3k0oYDT2NlXKUmwwinJNuLIuFM
IxuFbVGtfPxCjiw4a7dixTuhMxRrOzUImgIaPqvC3Cfbf73sBj8iU7P/pbxq871jmiCnbmkAeBaN
E1yPKA0FpirJ+lu1HZ9VE3GT01kEYXXlu9WIxwjq4kRkFGpVJRCmIFIskvnIQVD/mlnLb8tw1l7Y
4LV1NXW+/gnY64UI9+qG/NeQAfw+tYBg7adN6rvRtdUz903qn8jjI8lhRSwLF6Phe9pNnKk0cFYe
9Od+vLivzJxWz70eiKZ0uKvJ9W3Z1O5t9iz/5DBZLwYZ8GnTnXMPXvkC2oHQNLAoKzNUJlzrkQkL
pz7mSYofbc0qdd1XW/jaAMSYogmkA5LGtsUrkjtQG5B+4PQNWQM+WChl9NnUynma5zF71InNPYhq
cIWasKbLHXuOBkYH+nF3l8Epu8bft32LmaI8ylwSr3f+QiPOWtXGXCvnZXkzYgWZST/KspNFdY8k
221kxCq1PnsonOZo6r3xkV2afinStb0tGkKydghlmJZ5QzA8VgAgmc2kwfLPLgsEI6y//KNbjlV7
GAUp5QfLIoc+QmxOjKXSy/YHJ5V+Vv2cohwRF5vwONtNfaBmItec976dI2FRSu0bL99MZHIF6QoF
ndgx2CsfilJk3zigAgZDpvXyGDtj8RTS2wYRr1z9NblW8BMW41zEPAkkZXV0ZU8h4B/+DBvzzp6l
gb4OL96EaEtri/Ha1pWvfbgiTqkt492knd04h5CqSe+CoeDwTHumR4QHcabuQjhlH/2yBPiQfX5/
KoaER4PLDFUQZwOY9qnL7QcSETmnYHPZXyk7ax6qluXQsI7Vhzc51QcMl+ZzHF3UlLZY5Q0LhuIl
aXyw0GPTefV5rov6WC2A/+KFZfYn2hsao4SoFndnNpRP1A0FJW/gtEA4HSTm2QngAxvxAafrfJYN
HbRKUHlDelrZa/W8jJCauo5SgHgblFU28/rTPM9U/lzXwQ+J7r2J5tTrP2oazmfXt4hexvWh8ABp
9gJYhJa9hf3qT5Vl871R+PUorR2Pgm2u5XZRXzH6gi5XvVoCedcOF6lACJmmoYkZ+AzFXqD8Qb05
MPzdDVN4IbGzXWGg0wb2m+L9ZYvuNyUUckO/u0v7dBoj5kNzxzKc9f8etQToZ9KNy3eP+C+x20pD
uHnZDwrC3JwREqGHhM4rhSAmDzVH5Z0KtvQaNUy3xKDwi/SzGDL3X46+yd8h3BqYplcjzos6a79o
OaprkZtLDoCxARXTcaSKjJW1eQcBbK/3TGh7QCDItG6zZXHqs10sQE3gd9RcgI4G8llsa9eemr64
qC3BUYCA0r1I9xYU5vkaaiXLQ9kj62ReYXt3s66t3wkF9tG7/OmgW1ODX45c0x9/rW0k73j0MF7M
3kXnWvbgCcOi08/lUgffYT8YblHOQCyrYEH2q3AkgCXmnzdykhA36cug9ij4aRWLddYZsU2mK0HZ
jlMvpCDAktuBRDACgrQTEDuMEpaeakObHU2s0wAtGUp3urKsbncQFcaBPSht8N6mESLvzRkcYokq
kV41HESMigmO+WfNXHqRBeqF9YYPDwj3S7NKtE0FOXNOCTZ0J+gOrQiKbvc6ghiEPsbC/IZVsE3f
K2Y6O2Gb5r0iJLcAtd8mb+jz8XgmqWF/NbKq5OfBXG6TT3jJzlzUxWzd0Lk5Xf3ZV3WTXVNCyHue
AI0YvCuyb/zI7SucSqbOXSLT+ioFt8E83hKMBnJWR8Ohn1X7nBCXQ/Fcpt6txNwEi2fxzWeajtzT
rDZkH2e2kwb72SfPfiecukPOw6A6Nmy2FG0rxkj0+UN/7/rOjFHfs/Q37zrhGL6ftP8WzD7kyqKs
QJ8qp+JLhdip3Yk+8tCIDCgUhrzxMSR7iHlj0TZndOvdzBAqIH7sUnIy5QgW572COM8ahO0wSLM0
DNApDyXawAmbMIkFrFm5hHSGstZ1Fx5OfsXmbgG5/ZNCKiLuZtO5jrKxTN8GpKML72sz3qm2XiwW
FryjO6eccKpUbj+ScRAmvzzXDG9gDTcM0gvxzIFYP6db0zexNw7rHxubxSPLhdGLGKVrYN8Qse7Y
KF5kCgTWvQfBas7E1EoRbUMoLkSqBHyGnc5lCppk2T5sZM239YLTMxYTKA2+M8HALfDmDk0+SdMm
0mEG5ZFvgAZ/XWzoXYL9KbVKaXltXIWWe2vzCJLWktfqmuhvbEn8hk4bu73LfpBcLGqwkXRJEVmm
d8iOpSjB9mNvodn3peX3ewTZfOWcPsFbJXOmtRlCHqYcunNPg3X5aF1t63ffUXRs9TIXA6G1VftI
M4UtippWxQ2A/eIy1sECq6lk8QhVkk5swiBw6nHYENmSz/MriYbNM732/L1kRYmFaCAox2K60EUN
08p6l5EnLqJ0q+0jtC5ivgYndTsKpKZ8Q57evw2w9wruxItrIbeYsVBeZRlEhoI+wp3z4B9niQpi
fCYFLuFqNF8ZXKz3rWPJuvNd5rd7suJy/6QVJrJjSql6P6iJbgsleIHOy1T5mytxKgDjJJX+Khus
5gkNYYYuJwNzDWO/WT6zjhIrypoOZTa0RvvMgUUPPyA4qWILVYA5YRtI7xjvsMFyGXbAZcy5baK1
rL0iwlfoh7jw85Sjn4U2mPS0Nd91xXbngAtq2NuEB7AR1AhrGG72vRWzrJ+zJybLKVVW11rxgutR
3I0LTW4cNhWaslWxjD2PxIu+4N0dTiADBavADWkjdCsWqeypnWLaF9OWAF/gkXBjWDzu52SNkCN7
4ifHc6awsx8uj4vH18tbtGdlDXWDnhNeJRrBnlQuK/D1wcLiTM9EFvgKTZDI8aXVVFWVktAhlCTe
AEESoa9sUQcBBDFszVHZRpO7hjkui7Ek66eAtLL0oG1/+TPky4X50juYg1mvSoQKqDoI7hqn9ovJ
qgRc4GA52VlIi18LkDZwYmwC9Ha6QWgZy7KExiNEjgakh6kNqC5v7a+xAzMd4cd37jeIQ6hhPEN6
1Iw+ixTWUXJiq/AClh2y0mxneyny4dDUfvWu1jXzdh2cLXQWlAnVaRy6kAhpXHvJkbQuug9mhcBK
ezqaf8VU4Hd0RpRb59oKBniFVDBMGqWRySllOoK5fSH8GuJQdbuts7Twt6Vz8+IHBKDEWCSS8K7g
UP4zZSZjS9RqZce6SQwdK2G+38wCoI1My9AxR2Jv5z5Ch+n6GG9l8ZCXvWsievqOxG4SpngvsI0Q
uK2obWLXs7KPTdYovNPcTR+quXHHPflO8jgHglSlxSunW8q8JT86dJL5TnL7CN7+CZ7OwMziB8RT
8WWTV3pJGrKa/gVSu3qsxcQW0Wz4T47ehAoUjXJPT8f2IIfgDYOKsY6jiy8sps0vRnK7jSqR4M8g
QM/e9pb0Mwv3Fk4OHD65xRiF9gTWHjVdRuTlHHNL9hQwsL0+5lKB6kOU4X9Jf1M9PhjXRnSZZpdo
an+aT8nkSUSPhNg1B0Wh+0uwmChil4IAkmmp9EsajPX70Pic3SA/rR9W51pT2bF2QIC1ZP55bIr2
swd8rRAjJuiApqxlBkd8PJ0b+R0vnWov2zAxhvqK7KgW0CXZn/7OOLkzxYuXEhCeMrhiFlhf5BEb
t/BpLG1xrKoWh6/yQVZRxQ2L9VUwaC7IoE0ClzW+D86ZqWD/S1jSbMcMPM1DiaLzFybxuO1czy1s
pGxz8GJpR/0x2km+/GIuzLYTHOv/xnnlYQn7ZfzMkmTOY8V0bW/U6KJu9jL3w7Wa7bG0C8RytjuU
pAg3dnpuNocQeuP7PO9AW2amePWcVYcFweKdU3QKXgJLVdMBdie7efpLXcVolBevK6pH1C+Zj+ZU
tbPDlIEjOLazdeKgEI43h88h3rLmMGazH+wcezUl651eBAkzsEQM84SRFeDMo0RG0Mdt587uJ7T/
hp+jZGfM3HrIhXtOofFPLGPaVSMiYlrM3py/m0FWZFs1+92cZ/ASljG6+XEkFHDhE62Ct0HbaVhK
bja0recLjMMl1l0DCRnL0F0eHBJR8UZ4nFL6IXECh3UMrACflLXCr6b0zfHxX6poGtoFR6cuPPD+
kLCAVT4XpD6DwjddMF0TUBfKA9HThXf0iS1sfvCoOqTcu043GEiLXevvATWAQiRcDv4qpX1qT6Dl
s8r2ceUyy1zG20xNwdCcVEiykn+N/56VAvsVlfOFLG4HV2c/lJdh5h7g4AIsJSOdbicY24tLY0Dz
jkdvoQYLre2hgsZfH5Fws5gD1MlBWMuRS51biJVDQUqgFS1205ItgWqJRFWMUxfilwHHXhAvvoHF
Ifo3yjIs6CAUHI4Y3DzZe0Gw4rQrenSmVA95Y+OJ9T2X1psiLpZkkt55SOUJ4+yRfrAc0bQwLNr/
9E1e/fOl7N/Q3fZDVIAOoGiqiWOJxjzx3llZk9PzH2lnthu3sqXpVymc6yKawTFY6OqLVKZSoy3J
Q9K+ISx7m/M88+n7oxuoo6QJJuw2NnyxJTgY84q1/qHNNSE4qnE134c5hJi96stEv+o6q/o5Q4BR
+u+NaBY3qUx49UDTMTMH8INbTZgZvLSG8ae0IE7jdJ0O1HiA6RPdQFGID/Cq1BvQgZpJdqGoHgtI
lONuGivn1U768Ro9d5LuGGc0FuXEhgSZbegA3Pq2Cb8MQO6/+tjhhYch0zNSSrzD8BWj0mXe8B1U
1qViqNMNBCjCd2SACbyKoWRn+5PZGvytyEcjheRCUtC0AfVMDQzCwSIiveLZ4lUHdI1wgM9NvEPC
LnNcEubAUaC2ptadRYEedGQdg2V0mlR5US2D1AsnQ/kz0DKMR9PJNNt7GVXaB+I6MFi+Q/C7m1T8
QQ+9AYZlZ5rIJxmqqke3OJzADyky6iRXkBlBE4WaxKRdNxS7vGvmJbKPoMEoR7UfphDFohKYDPoq
KFJIE9svRDQn+cnisUp5FJSEhkNep0HsAsaJY0gZY5fecyzdDG1K6UPXyOcUBYRujgdcznjfAthG
XSDDHqQNKmnd1FXW3EVe7Vv7sNP67kqaHnkG5FT4bdRzOKSy3HsFGVSfHACeBKKQJv4xRan/QAas
Y5lYIyu70Bok4QfUaXdhg0TpHqqacXJUkrrXmZVUzwDASB3Rt/imBTP/jJDS8GpmevGoWSOUkZDS
jHfAkMZwDiDmdG5FbKuAQFYwfveGBpH4ygSpLHBhsKrkCu8MEmZAyxx1ZxoGGgSy80bKn1H0I0sy
itlZnSnvkG5KUHiz1eouizNUlG1Llsc0xKbx1rH66V5tqti1gxqDGadFLnCPfgFgQtDK4JFEYxn2
zgMHfALBIeDtIbn1GoTxCKLPnng6gyWpd+boh+GOnC/vG9+jBLNjOLjda9Kdn6xA679oU5M/eSYT
ReowI8eQKajTYxSmI4o79uq3KDWzf3i6hS+xmJOnYaqPHVLqkvVm4CwHnW4gIcMzDlIAASoAf9vv
o29qjjSriMMODoKCMAM8pik8OaOwrX0AKtC5Lig5FzsufdQ0kE42Id0JqjTImPcBwg/YaMHkhQ6H
P5vdf+eBN+KDXA7NPfPIczsSXji/rEi07VqOIiQrUQSSs0aC/cV0jJlmPKWoy/C+yoC35Ub7nmfU
kO/hB5jtDUnHqrxqLWE+IcszfIOPWHETR/F3J0U1j0fdNLgJXOEXypqNizh39WFAibzYkVNBLkfo
Fj1G6pGB+E+YbGDeieYPJSqkxU2p2gFCGZWDNuB1W1DfuQvB6WNCZcEL0A7/+o//9X/+9/fhv/x/
8qc8Gf08+4+sTZ/yMGvq//6X+a//oGAw/9/bH//9L1s3VdUwDQd8pE0u01Etfv7920uY+fyy+M/A
C2BL1olxwE70tQrK/LalekC45A/Xf9wSqoCqqpoGPAZLyPOWepMbxsR56aDI0GivMLeY0GVRe5zT
Wgonu79ozYC/ZiLYpGuqdt4a6wEGobSBs6kEjgeIVOi7j5rT3umUE35uN2b8NojCpHogbcsBcGer
9nljMZr3lMjx9AJRVkE+wrOTg0rR3e1mfp8rE39VTTUAFRi2FOp5MwXAKRSeHANJMahij6huWMGp
B11v3YyG9LwP283NU/9maZg83QQAapU0vCpsuVwaNaSKDknPzEVLVn0v7ASpLcNWBTBjdCJf64ZH
z3aL8zgtW2SqUG0AtogajXPeQZRMIizF6syNWrBdnhoGj001pM8qOpfoeOUktHk/xBdaXQzrr35q
GlAoVbcsurxYKmFpTEVfZ5mLwr4D1FKdilfEpwrXRsb7+3YP18b0bVv6eQ8dII2q3kWZm8qkoi3F
CrOD2cnig6g140uZwSy6sBMuNTkv3jc7nIpCPsClyFwr1JvPjtLMAi4l3pgDZLXnDm7jy1/0Ubds
HQKfIAJZ7IYASzGtwPnIzfvEOJI+NZtHGeFzdDUl0kQ2x46s8n67zdWVI4UBF0cTJt7K5500s6gU
kUwS5OOCb2TJR3Cngf4cytiUH3Hq68NbnBbt6MLYri6d/2mWgOe82QbyddDZdeJ2iIcIwt/Uo15c
ko49Yh1shNfbvVycM/9vpb5pTpw3Bw4SdheGRi5lj7q8wtCcHPNAmebCDK51S1cxmyAZqrEd55+/
WTJBA5d6CsMU8IbqXcdA42+7KfbRG03Dj9tdWps4GLI6RRBpIeW2aEpXScnAb0pdVDiH7zME9S7T
KT/tEukfCWtuCMjaC91b2xG6hk6TyR/N1LTz7lkp2RwzMBO3JzWIqTlJ0Fvg7fY91i0+L82srB62
e/nraF6ebPNFZFPH1BzNWlx+IzpVjaUYiTvgev3NpvYEFehW6TCDh2eTzu8IyEo8HAZSyIosmmuz
n33Wtj9jdV4tCveIpTkQMhenz+Q0lZnqMnIVHz70Dt50e4+sAhw8iSpIfWFzrE4tt5RhCvK7DPb5
MJsR2vz+GESuBzTtFiJYAa4SYtkLfs/qVZGU8jQ4qnHhhF3bIzpSciYL2KCbi+POQCtnfrZHronU
ApjSsav3NU/OYf/nY2lwlBNbA4U3nEXvEuh91Bq72DXwhrhvB69or4d4KgXVqdK7cLytTZyhmexG
qbF4zMWK7fIe9XNnjFxk7IxvqIIqd8D0LDT61Paw3a+1zQERUCUgJM5w9MX4NfpInV3RmTWhSiyF
yQJeDUE5PiH/DpISZkh5YcbW1gnvHsMkLMTrxlmsyjLN1dTGodltmwrtziAf+textojHWx0CGX5O
1VAdCdxFd7Pd17VhZTtAqYQVhg/EYlfK2iu5gUXsYjBKLn0MC3GYMlOnxEeYd6ExsdqaqeHIqjqm
I8Q8Dm9OVW5ELxup/rvAmyqk3o3goyZsyN12qR8VMPV7DoEWlp819h8M1DOR/wos+VTDDrkniWwi
dYHjDnlOkgKfY6W0breHQ8z3x/KUItrTdNWZaWW/fv7mCzHiyxP87xIXziRAPWi7N6lSTf/EkBLB
MIgY0JapP3cO9mXIvokGxfpAD7TrAHH07W9Z28aW7Tg2m8sCbLMYrKbvVYGgbeQmOa5eKEmpMNLz
Xq2DC3fq6qy8aWixBsJIG+q4yGO3SdX66wTCDgpkJ4S4bXOQhxd21/yvLUcYVzRpU8Hi5lmuOLU2
wenIMuZ12GHtDlhKof5cWTb5QYR+eMXh8gZIL3yHAkV9tT2mK1ub6NpW1ZnQK1hb5wswGxRQIUki
T/ijKqRpxrG/pm4lZtB81X+xKeYEx+0mV/rLe0W1TU2wwy25iMuMbGidqinkCc3Wwt/7Pd5+iDUb
wUixzNdJWyVkfD/3tYDgDp/RSz5tf8DcwGLAYVezt3k4maYQ85i8WdKUugLARqlzAgXRfwHYQ/LH
ymR0O9bVcMpLnp8GgBl8brNgKq+baADveeEiXPuG+eXLrIMMIpFw/g2VLUFxoj9+8sGWBQi6av5D
ZsvmpxmFefPesbCv+Q7EXMRXFnGSeG/BbQn//JRl6nVJ2MPDChL1+UdoA6yWuDSckwDzKfehh11M
TsYpLL8CHHWK68KBGnJAJIH8+/YcrJ18mi2Jezj8pCbk4k7RyRxDKNK8k4OgBv7LETbAVyrSFE8w
tVXY69Q5cARlBmEBDVN7qwDEQkdGAUlKKsLWlaNfcinhXOrE9pFLRB5FokYXorSVo0CTAMW5YzX2
6G/zFLewvXAfOFErSO5i0yf/bEyd8bONrOL99pjMe225LmmBB/180mr2YmPECJ75KvapJ71jCvam
MZFCLspe3Ctd5pcIx9V9YFwVrXDCC02vLUdp/ZoInQKnsQgmUOgeNMbAOYFchC7bNoiM94ngXW9k
lD3f15WZ/4TMmXytC5G8DMjKRjfbvV87FojRDOmgschsLa58fIhN+H+ecwLQQMoeNYAZERco+KZq
CST6IDl6FFVwR8Tv/Xa77bVTkLBGqGSGbHIpi1MQy9QWHofwTqCge0qM3K7ZrBKEvKk/4RiNHmSY
/U1/DQ5dDn1p8j4933yTEcPlLzzvFKOcGd4VHWnXCEV9B6sn+E9QV1joDbBoH5GdoPuy3eO1dU24
D8XYgfBpLtca8jeZgA2gnKJU0cY9XIoE+JQmSz266YymGi9ccmuvHZpCFY0Dn62kzR/05tD1DPjL
o947J4x2nSe9SSJ0/+usfMQ1erbCqROUBB1Mj9rZ4mCiAq0orbrvWm6RCxeQmJfSYqMhGMEL09L5
GkcuLoC+YzXj+OudYL6LmkKXtG+DAnE6t0SC/a4r8/FD1IyzOnRYAuwYtOhGKhlqWymOlkxTlquk
LD31cXtS1oIt4ixNkFzTdZPxOh8k5PJxPil05WRC8f7sV1P3GDNPZP5RC4v2Xd2lKEI1FvpXWQKr
iaqM85QEyIUcw2Seuu3vWdkWc9hHGpPrkiTUYktSP7YsRO6VU+L1XcNTFFf3f6YkBK5BLqza81wY
tAtbcSXIm5vjNoKQ5MhlvBlCNovb0bNPXQqe4cpSPFRZfXRfpgs38Frn5q2HKgl1E3354hegN0pQ
sc4pCfFtpToh1AfZql6Mk0E+fUoDJCA+bI/nyqajMutoc6AnNbKy59PreQ1qLV5A4KHgvKFMSjFe
Z05QabdBnCBU8Ret6UTs2DZQoLAWOw7fwRDLTElr8Jh++jid9k++o1EALHHh+Ys8gq6T7TZ1ydOJ
x8x538gseGRxJ+cUwH/6CsAnvDaLokQu2Q/vtju2OnO8DZk8UrO2tdi+HaWTEba0d0JH07lTMN36
AjNrxhCpWLeM2dAZ19strk2coRqS28Hkra0ukmxDhT27qXJ4JXbcnzSA46Asw7S6SQjfzKvtxuaR
Wp5OBvG4RQWGB9yyKDL5/qD7LacTlKna2cci86nsAa03jhV+bE+hYZTNHmtk3BAxBaewGBXqpR6v
nddciKYwhGUbaOAsYkNrEG0IghQ6UFfa/kFgNI5Sp0Zd8IBNYgQIGDOfEtQFObybuO6TE8DQLjj0
XtDIvxl+HkZck9xVQD/P15bMOlCqLLpTO45IseDv3X2MYS5l6B5g+XVh/Fcnm/qQQbrIJtm0mGxl
tnvvzV6eSFYpEKXHUe6THuVwFQepv2nMFESXpFbRFrYXXUOlTiXl4DsnSQn2KtNRKtvZCOS9TPaI
Uen2ylrbOG8b08/HsTNCYTWZJ08yo7pb2KO588KxPBpa6JDVyWV5ocGVoaT6QwLepHfCNOaY782l
jyISnG8yPKfRKFCc9UbvMyCsT3nndxeyYWvrFVwemTeqDDANlhWbOMSgMBoqXpWVph3TplIf8SHx
bRQmq+wIaR87QtOB+YXgZAiMGfkIzHGj4vv2EK/E8Ab7ZT5ybZNU2aLHo+Vpll8NzokUKJKPSWLD
8445OL29hFyWPI9BWJafhhLs2YUn1crs0jRBukP6mmB+cQI3oAlwPBnIoDaEUnpkiU89TmdX6MSl
7wTegM/bXV2ZXHaIMAjaCZyJWs4nNw9Q5Gg9RzmhK807ZZL+c+wFAokHSqoXFtJKVEBoPr+NOIWZ
3sU2ceLSS4HTeSdlAma3wwRnxE0ynNPH251aGURq0RYnHjVp1JcWDaFihQVPJJSTIcHSXWkY4QL6
T02lvsFyKqs/gXObtAuvr3lRLE58qg4OpyzPH+K+RVwA9t3zq2byqY5h0/IhyHx5ENqAYr/Zo9u8
R7xfCx6LwA/xbh3K5J/tPq+FnZyslFoE0h5kW+eZfrNNcaOzqnLwfBcouOiuNRaSA2q2mwW5Qcg8
C9PXbskihYB0Miwx4iHJvsAKRFwVjiRC59vfszYH4N94dDuMimovFpaVYbmZ2YrvAsiGQiNQUaTC
nHHux6BKI3MSH7cb/PX4WE4A2V6KvbyI2L3zF70ZAEAjBQorNhMgZz1MhN9MN+W3y5uxFwGZoMHK
HP8J4JPu7VsYrI1rIhCFyEnUyvyhCnPTxuevT8UdDIw2v5Ztl6Ii0PVjcMSoRPEOs+49TO5+strm
lLaAV5qgEcljX3bKJ6Uu4ndoiZInhmCRD/4DejhN9brdzbVlRjEbwUJOSIfk03kvfbRg6h45yxNe
vZ4dA2AqneF9Ksbs49Bl9jOeSOntkFj2Q4dPyGG78bXTwtKBKKi8OW1rWWcqa8CZoRP5LirI9Wcv
RL0CR6Os3sXkei+0tRJBmXMkyga2JVkD/byjYSvgs5qjd4JKzfMZvjG0aA9fu2Lnp/2j3fgQPslp
iRpt3F7td6ghG9GFVbzWYRJcFAVACJHlW6xi307BjduNd/LQGjpYNYwuLAdhSaiBOf3Fi9YESUMr
JHG5e+aPebOAM4zzBB4tPOctGT60g2E8aYVjHeUo8KTylOyDjTQ3YuoW1H6c1T9bCRZ1daVMALnQ
WNlhRZ07F87SlbvQBJnvkEzgUCGvcv5RrUMeoe2kdyq0FGlUC2icepNj46vuENQuxE5FAQtRBdu+
MPSrDXOMk9HkHSms5U04WAZ8Ots5Ieg1XU9lDlPD8fS9rynJE0qewQGQXvhje4Gv7S5pGVRJiHfQ
yVpMAdVc9OGRNDhlnWPu4d2p1EPg6z8AMkayHWB7/jR5RMp4RbRRebPd+tqZKcnnEAUTtLP4z8e6
0mrqm1HjnCbsYhFyQvLf2kEXM28Sqw/6qwARhuKw3ebaNiNoZU9T0eXWWpyadV/XsVG03slGb7LY
4YnRXHF5W+p93Zvi2UH07iuMCBPuAyJT2A1p7fhh+xPmbi0PbjI4QNZsExSUuuh2DlSfnL3lnEKE
v286goQGbL39o42CLt9vt7V6TULdIw1MiIma6WJHhwXWS5HG+VkOMnjIRxOkFeSZGyJMaZ9MjN+d
xwrRRpjqRoZmcW4fHXRvdW2w0wtbay19ztX4729ZxCk6ekoeZnhkDxGrv9XRnPk0ydp/0K1O3Gd5
WoZoLgJL1ALAmfsxjRKb1Wh731S9bqm8FGKfDqBhpqaP3yMSZzoX9uDagnTgKGmWrpMNWG7+0XcS
iOeBd0KXO/6I0pKJnmQJuO8qFXgz7tGMxIJge4ZWtqDFGpAW6Q4bwKR+vgkMAJoderG+6xg1gj4G
hlzGwYp7Dphm9NxRl3AowJReo0NZqxd24MqhY6ngR4B0qCDejOVSZMmnMRjOk53NIPTeF/o7tcfc
ANtJAP2lPudZyW0D6tzu9cpI07A+p3GlKun6ea8t3yZFnSaB282A9QKRt2tWQg4moISDPUHBsN3/
vxYXXUX4H8XyMPVd0L1Fdi18ovK9CplNHATmVP2uEI3zabvNuReLnU4qC+0YwcSqoCrPe1kJu4bw
yPAiLtZ8Qv7fm32ykGr+i9EUUOtUcBKqhXbreTuh3mLW6Y2+y2A7d+Djqte2NOzwgBJPpu3l5HgX
SkxrT1dkWMg1kPLhLbXMAXS4Y0g95c3heJG3HwnG0c5XMxPFKHReQ8WpvmpwBT5kDuJihC59dmUb
QWpf+I551n4b4Tefsei5QqkwifFOPamY+UYcYgORsDSRFMfRPLzdns61RUtJjXQo2sGSp9b5MLed
OmAlEoZuV8roeUZ/7kYvTR67DNtWTckvQVhW7iqA0AQiBveUSfr1vL1CFhG8uDJ0Wz3WIZxG4YA6
cdVUyYPlj780zEbrVUWA9w6kdhDcD2qLieh2p9dGmGKtxWfoZHqXAAbJQyDG9wDIjjKjWgjV8499
U/quUav6hdkUaxvmbWOLHjcd9I120EIXLTPneyjbQT2mkWiP1WhCVkRvDxoBQRv6DYWTi9sGhzYM
uQcIOKDh4U5QDtJN65tU8km7gio5XqqBrw4H2XeLPD+v+uV9qseGjnE2XziqxoDKTRVI45jqTYgu
VaogYrM9+qtLzrZJ6kmqwTylzpcAnmQmoFqH5ipQDdeJhuXP9YAAMFp9YOyCB8NqX7ebXJ8EVD3n
Z6VDUmixp7wg8H0AYJyUmgOocQejx3rBiGSE340kcH7Tqaio3DaovDxkqWNhR+LYMbFSi3zmrQqt
drrCFA8cIF5BxQ/ZGr24kE1fmwWgThJTbDK9+hJqldF/7C7tyA0gwEeoIRko6CPyfqNUaKNcmIPV
xmZoFe/QGQS4GA9kdu20tpTQFXgi+u/rSWma6wmLyeY4lUH2c3v417YAgBpqaYRrFF4WW6DszNFG
1z1y8WQPEhRYiNxfEOpCZXu7oV/ZxeXZOVcjQHERfYNpOF9bcV+ZqFqksWuWCsqHsa5hnmz1cHw0
zGbLK8CGsO818OrHJoyGW0+PigNQ8hwTPLO8Qb27u77wSfNr/rdPcgAGzu99APuLaLU2al+HwB+6
OI2L7naMxja9bvUBOqxqBfclz2bvCX1/H6ZTg0kK72AoupS98uDCsbe28cw3X7KIVZOmaAO9VyNX
fo3CqrszM6V8J7wg9MDZGHX5F2vMAvat6zz9KDgvZn2+S3ivoA+lZWn5y+A92k9Zp/8wQTVcbY/y
Wte4uw2OdMIFnl/n80707EyQ+SI3Q8ZF3dVE+njzYWhHfYi6iXEFQFG9sNjm719OrEWekAwOb1xY
GOdtDhgfaSJPQzcloZI9Ot4QN0fwY9070+FNch2WPR7ybYHeILzeIaNKs93ptW0149VU1bEtkg6L
+dSnejBLqwhczWygjGpSkbe4zTX1zXY7a4cF1SMhKStaM8j1vKOKYrWeyg529VzpPvfFiPlt4nAX
pV3qbje1GoNxNZAtgqFAELSYSLWxiXqSwHe1uvW/yAH9z6uiSq51LNX3pV8OOMoGwrhD9zj+XLRj
ccvvOM6FqZ2voOXUkh6jFkSoO2Ntz3tM8ZkKJih3d5Ky1Q9DF0R0WgyivtLQcJlV2PDLlQZ0+sP2
AKwtqrctL+YU60uvRZDbd0E5WtpVPGSIvaOqrGtPXuIrR2VKxzscyrzgCvVxjI63m1/bR1KlmoBn
AOnBJcxKgF4l/9oEILRFc+0gnfc4xW38DP8Pvy60RcpLJLe1oZbUNk3IKMBRtEUyFKlLsx18ksw5
it8fPEwrPtQ4a915XjjgiiVTPTz4baLEFzbP6kojVSGc+dhg/86r/k2qzlHIMxcEPifHRiv1PUas
gNb8rFQfBpzKbzsN/ZE9x7ofICaSmd/9DmGl6yAeMZf8i0FHKXxm3rHul9jPsegDEqUGQzAaPTJM
qWWAfWrQwLA70e6pNakXVtnqoFPRnLM1jgFC/rzvJB4hj6lJ6M7WEy/DhPmjDIvhp5ZS2N5NZHP2
qoIO1V/007BJ2pj09Tdux0BKFOHYIHCjKZxc6kit+tQ7pT69eKDOqr1RC4S3t9tcO7uoVgnBggVC
s+wpEiCoeJpd6CIIUH+ponqWfZskQ6unyEhtN7Y6rKZBU4wpKef552+WVK6lWVhJEbq4oEBzTTEv
eCZ+RHM9H3QOMVALkPWpUiAus93yWk6MRysRPPqxID+kdt50Yfo5tiloumrUNYZdpmP4i5rW1B66
pEK+zRQFGsx+rzT+XQ7C70qg1vEObA+GRoZnKM/b37N2jsz4cPKRfBZl2PPPIfbKm25yOEdKL3ru
4kA+FAoOttcNnMbXuJ3yCxfH2jxTcOXSmNHTVCjPG/SURIOKrZN8MQupXSFhFzQ31IaV9JjFvNwv
IMRWjmmuXfS0yVDolmEuTy2JYd2sKOTqQVnLuxaAFkqetj8iiJRO9fiubWOtvsE7HjWUEHPE4np7
gNeOLx6FljMTQEk5icUWdnqUTDSc94ipFW8f6za+E7Dd0VvxYuen01fKQZ+EdW8a+HdPMsc1Aahd
d2HFrww7l7QBRIOpBsa9mGfbQA8Fg3jnpGV1KA+2Nhr+Hsc0rbyWWmD/BXDCnsGhULV4x5GrOZ9l
I9DwLRgTUBp+nz9Y8DSuu6hoEKo2tH0jlPFC91ayFTZiFCTXbUsngl+010KhzNqik4ghO+q7up+V
4Mau6dNjLDocoZzgSW1HoaPI4eEDIaYGFertiV7/hDlTwgUxoyTPu6y3JjY7MXgKIJLtS1/KpDiW
uM35N5rd9O1HYK2egv6G4zwHCiTAY1SGeXWz/REr2xmAqkGKgK3F+3kxDnbXmeg6gcvNk6G6qUB1
3CE7g0e8B5tTQxfkwnG2cpDOQaCAkQ4BkdrVeaexzQ10vGq8U82R/lpXfYxhk2mruBwkSmFiK4gW
YH8/oG0TXji5VoJqmPfMN6nNOcRanOEeMqQcsSlYSz2J0EXQZTIrHkG43B7StZ3Dc5gx1WcwxTLE
9HDDSJGac041J8UBfTqkpkmHmDtQr1T9/7wxSqekXHh8z2HG+XjmqEWK3FQAkdVoHiLIkt4DzMX2
sM3DT3/TFGkWHTkdk3rQeVN2omJSU9LUaMb+EaFo/IPqXPnUWnr35xmTXyCBOZQA07iM4OCmlU7U
+VR2PVhaCBfIfVV06sMYYRT4572ay3mkkJgwQKPnvdKooRL8tvLkVPqLVMkf7lG5QLdW9fzi63Zb
a4ufmww8LI8PKgrzZnwTRWQ1rt+yi5STaBFBRRbHKHTk0bCbuVJIHtxOpdSGO3JcFDa3W147a8Cg
815SqaCy0M9bRvM7UQsfbADyHP2rI7rifWKrrynOhp+mqfmQNciuYd5QvzQB2kzbja+cMVJVwVyT
/aLry7Nd8eDZUknjzSXq6jaaHIDNGRpWMVnBqPmQRnmk/UWTZKJnxJ9Kzn/Jp1QbXOG6IA7cRpuK
H2mLR4I6UljYSeSvX5q0Ni+EDStTyx1JiDOjaVBsXuzDwhz61oRT7Ra9UT14dZe/R9o/3ecYdNx4
AUK4u1w3brcH9vcTDfYmKZgZzE6zSyhcOcs35kiznEaZRS+eMJDnyYZB/7bdzG99Q8yaqdMIQcGF
gfY4Xzx6pKaZgv2hWyOX88HJhGx23WAXwc4e9QbJI12Guzo1L8F0L7W7GFMNIuIgECp3IY4r4c6z
zWeEtDDnVrIe245QRUV49C6M6W+Lde4syQFEOMhnUlw972wyjJ0ToJfvdsga75tEMfcNoLt9Vjfj
e6do8z896miPJxPVVIi4YDgW7QnIlTBl/cK1IMd3UCEKXcVxySqU9yEYnuT6z+eSG5A0ANwwnoeL
4w4l9hwx3bhElVeW6A73+R4LiewmrszqmBeGdYUbpP38p42y/2c6Iocs62iJmxyHvEgNc8hdaYZ4
8WrOfeyF6FtaPbm8tIyUHVbV1QXI32/XsE6jvAwtng6ctks4VO/lVZBqdu4K3EHsfUDa44XzRh33
ZTPmH7Z7+NtOnBsDSc5UktmCXHG+arpQVr02ZoWbjOj2H1CtRYARMB0KdtsNrfbq3w0tQePoE4+I
hySFWxJdfW7zvHi2C6rvqNiioLnd1u9bgU7NlX6iNXDy6qJTnJwRSfceSZaikM99jB5gOOGK4Nm+
hgydbC8gjH/f7+D+OcfIFkE/dpYg9EEzuwr4X+aSKqRiw+K4hSM6UuxOIvPezmvluQybw3Ynf3vv
MXNvG9XPZ04gkESiIsrdtMqnB1aGgoUgCar4IPES+NyWif8azIb3XWp6Fw7WtcnkCU2MCE2Kh+Ri
M+I5IAeEIHJKplkNTiyR3X7o0GndU7gbTtsdXVui1L6pnPyS4FgyLDyZ2Doi9LmL4nP5HA9Ye+7L
PMv8/XY7qwM6159UQJDArperRtFtZarbzJ1Gii9OimeJ70z/VKr3OuS2OqISaEJEVossuXB0z//y
WW53nsp/tywX91Q5dZqPZVPmomEsPxeShJA1peo1lAp02tvO+TjpxYA3El4v3gw8Vj5ud31tw7B6
0VQg9wjaeJ6CN/Gd0SLyW+Cw5VLyvde0wninVbJGTRtjrG7Qsj8NJ3ma61SIeaYT44ASO2+ucDi0
OWeQUMqNZleoQwqnXJJo4/yIPyJUJx969L4v3CArnaTcxwuAtn8xds9bjZFJyZxWZi7Qd/s+VHPv
CH8uu4NjiY1WjNbIH3Mc5n4a5JHpI7fl8hzKEWUZkPzLXORJPbwY9LY6dm2nod3ekB3YnsN5jhaL
6G1jv7Izb+awLPqqxks5c7OiiQ8D1LHypkLqsblw768sVl7cJC6ZDGo8yzxTm8IUIZeWurVelOKq
a532VrRV/X0GJ7tlHClphzg1j7FdNdsIvETKoF6qhqzOpWmDtiPfQbSzWEFVW4qQhCZziXwv9Il4
OvqNJ28ISKbj1IBB3x7clQMPbBFsb+jwJIuXIlWtUCBYd3rmFjEq80rDKYfNt6PdTJOTZX/6BpiX
Daw4MKqAjBjs84WqmSVWfZ6fcxCFyNUG+fRCxVC9rSgzvcNWzb+wHVc7xwNrRtuwQ5ZqQ8L28S+c
6Fwed9XD0BpKvcOKNMj2Sjg4+oVtuHJZcnNo1J5JR0P5XfTOKjS7Suow58GB72oUIe4/ebb6LCTW
LFzq08HTa/vnn88fQurU+tHuICiYF/WbzeFbahbj+8tOhN7x6BSw1/U+Mr9mdnpJimRtaXKsATWk
Xqj+VpoUOdKoYPtTt2mibHhI9ShU7nIUCsZHYuTB+6q2Ch6ZF9bM6qjCcprRK7/gGucdNPOqdzKY
MG5UqOpHcDJSPzbqEL8KirAfSy9+hCYPZ217WFeuTNCMCHbMLFkaXwyr3RhTWul16qpeHX5ysLnb
Na1WyL3sQ4HVXUbxcBeMUstvAgxSgwtx3mqnETsRMIIh6y6pP9Qvck8oqIEhdJ3sPA/Hi84pPblT
mkoc2mBCbjXp0Ffd7vXafoFFxkCTuaJ+M6+AN4vJVs0mwLGRw6Cv0tu2CZLD2Kr+Jx8gwF/0cKYp
zPTSX4iF86YgpekZnleo8Qkt+YIuermvlD5+mkgU3JokC7DG1fziT8GyHEAs31lrAukvsJXnreLd
4elA8JAf0zxEVUe0hoiA/JNQMesiX6AcWt1ovsdNEH/YHtq1GSWCBiOvgYWDoXHeMuYD+I/VCJ+V
XWM/AsXHLwgF7HRXFMW412Ca7h2zuKS3tnKlcbDM1WVaneVnzlutOhW5kNCnv8R5N7BM+5ce58d9
Nuq4u4R1gdJ/nLXcaIHjmS9B1dmv2/1eubyJooVNkMBapmB0/gVT3AnVK/mCTJtkdBd2afAeeqD8
Q1VV8HTMq8bNTSjNi2+Z7dGiwKhKG/mi0rclJjvJ2La31VTFOU5AiGLfbHdrZafQHKBrKjEqPPNF
XEn6RRss04pcqmOspDzH/v3B8gxvgrKVJ4gE/vmBdNbgYiYnOFQ8lS3EwThkcZSwFezzFKc+FRXv
PyyCsBHCXPo1LvvpabuvK+c+WwaABlW4WW518Sayq1yLYxutJt1vpLGzWnyLr5GMbz+XTu/8iJE3
vrBoVjYLLaJJSPYFLMwS7dNLa2gMDPLcqqyC96oe2Gi9DrjqYQRS/cQI2cEpxsJAYbuja7vlbbOL
Q7/t8I0ShhK7jl99y4vcvs+MJqYAknflt8Kr7gGovMe4pr3Dgy8vD9utrw8z9D/+48GyzI7U2ah5
WsMMTyhEuYCq7svUH781kLGPRmP3F6Ld1RVM3ukX83OWtj3fmBr+AUrUx4lLDZuqT475iO4LV+mE
mVw461cuU7BMUNhnATOu08W4irb1MgctG9dJ1DuvLNI7vYLCvqsVvz2GTdhgNhl4s+vlnwM952Ph
300vH6BOKeOwr8vEFVWEFr1dOvbBUQzz1BABXhjRtVVLmRilC1AJ8+vofEQB2iICExuRm6dthyL/
pDXdnVYmHUZRio2ogaLhkNOVmIr8xWlE1pk0F0Bv9TeEadb6DmlR4KzspfF+MGG4SRDP3422bv88
RJgTz9Sff+GIlgkSL9C8VgRK5AJorG5lOdW3HUIRz0k9dC/bG2JthZKhJH1A9g56yWLZKJCN4hHP
NxezxegocZ/Cjrw13oU2F8nfNAWdGzwW3VtWt2wMQ/gZe6+aSiy4Oqyhr60A7xAsB+18uHDOrO0H
1En+p7VFmNWM8YCkJHKLGg5IWAIVIJUehdcbV2ESO7sSyw1vhw6yfSxQC7oQAv0OZmBLUFyjbMBR
w0NlsUwpuSiq39F62hILYrDbU3StNa3HiRVRA5sy26A9kIEzP6Q4w6IPD3z5LsFB9hI4fW2CkUEj
vjWRR4Ykd75htJJyflRGqZv2NQp8QWzfc79X+N7iNnrhDFptyyTxDLAA1NcSrIxRaWGXQkm4UvwI
Bf4WA5girEGLlk15SWBwZYLBXsMCJVPLq3OZ2LNAPsdNK0NXZrW8suLKeZRDmDwkZnSI2874gRig
8blBn/kSpnDlDOIlSNXUtrg7ibvOh9TUct5mWG65fWiV73DcreK9h3m06X1H0A/YMbrQl95Ka21y
R1NElYD+f5P1a+wQkeRGDVwPT5jHyDSC4YhtZY4Z0v/l7L1240batt0jIsAcdtlZkiVbI9uSdghJ
lpmKqZh59P9FvWsBbrbQDX3AYGYAY6a6ihWecAcjlco3TJn1apX3EZaB54/tJ08mrT109MC7z+Hf
/B3+yVcmtHcg1o3xY1Cm7l7tNNwEUH8Y9kkjy1vMAbVLMODPRpxT0TkJJsVfdjFFppctZtzpI1RL
ZxMmpndXo9wMAx4pUpHnw+H8DD/ZtnxFviZp96xVvHil0UvGM7JDqRj/ZxR11aFcl0CN0s0I2964
sJyfDoboKWBxAj1esuPldJFFGZx520LV7dVD2iIHMTtruOXvsU6M8fX83E72DQeEHhT4PZt60IlW
UxwDi9A1mAp575FBdxYQ/VURGtjHCzcNEfHAEFauLC93/nx1ZDYMjxgJmU6nb8kcD/tRRazYax8x
Bx+BJ2oJghe2YqO3Fcf2YKy0fGq2I8YCF27+kxVmp87lITBc4NmINY9XOMldNy6GrEdSv5HfiqK7
CluUjDEUzvqv1r44i1x1vNOIwWNssbgJMBTBsNSLnMfUrEfEF8zhPsa/ZOV1o/PVu3Ueit4vFw7o
NHbp8awq2VtDpyXOY0uPs98UCoIbGyOyhussx3Ho/Lc7OYHztDgIxMgAbKB+Hw9WJmBTpsQUT64b
RZuwDqe/Zm+Pv6NaLX6yzy5Gr6fblMnpVM+oDcPYWjIVp9IQNS5m+VMfWdnGlDVqTFPmZdfCK6fn
3uiHAzKe3v9hmmTtINEAEYAEW5xFZNPsfPBk9gSb3l7n+eyTDTBd+CgcZHtu+Eb7P41oOYB7KAGx
youF5SQmdL3FU1ZOvT9AVfyWOW34LcJPa1sW7qXL++SRZAiiZAj8JO+UTRe7ZjTsslcGN3saoDxQ
Z4qVTaNaw09Pt9otToARWPx0SEgTvOASUdtkLv+0FNCfp7LOS0U1mn4YKMfjuWZ5EuHEOSb/lRqG
5Pm0atr9+W26BAkT0KBwSxOIVxF+FBoJx0MgxaG0dm1oL9pQjdtCls0TNb1nfZxUeJZG9FQOtbJN
3RRir6XVN0lb/5gyu3k4/zv0+bP9O1XuGXTV5gbKjGmk/378O/KiARKiTtWzpQtbKbFjEUN3jWVn
i1p76xXAOIrJNuMNYhoqnl1pEhq172B23N9NwpzMfYjcS/vWNAB31lnjub8wX5GvTgqAK51RJwMC
/nEBYoF19rpb2dv1e6dY1u9WadQaT7+suzVQ9L6k5PsBeD2emuVBc5s5QfNVt9QtauymL+NAi5+H
3h2SWyANzTM+ibiOEuQCDB8drJRTdKatfWxUprGp7EEVxiaPczFdj2qpad+dWImEj1FNH6Gih4E5
hLV4KnfKWKTBrTaZWnFAZCuz8EZDn+ZQZnqm/UhT/tCxO8O6AJFY3G688nwhDjxMJ559YsjjrzXV
tRo4TjW+oJtV3AOFi1vf0zBnaHQv3Np5d4ExSxlnuT9mYsLcHJ03LNt0cQzLuM8VAdno2UI60dop
9Uja5YOiruwrDUN588YB+aJ9k0QDaw9JoHFjBYWW48fqmNlWJqH7rEaRoq0DD8kF38vHzl1VMVwp
fI4jmd9neKylfl9M4R2+bY59Y+Gj6ICoAVe9i9xKy3/XZhCE1zLAqLG6m4amrJpveA9mO9OgjXI/
JR600bRocSBD8kPBX16acuh2NFzklYrjfO1LMWjx90kL+2/Yo+uu76A48mrXEc5ahSmnBzNH+mpd
Kx2nUTii2ibjOHR7rN/SYFck3Wx7L8LiBmXwKkm2bekN7dXgTpJKW2+MgX1bdJl4Syl/db4DLb/a
IMicxy+jOSJGX6fCSVYC/UJsmjWhmMnWFn0Q/wd9QTx5I0t2ndMLd1aVhfPSt7Iq0QahKGDSffcb
q7KUa6MKnGeHwCjaGJUn7io5tTjKB/jZ7iwUx8JN7Y3CPAzYC5brRq+zcTN1si832BqKxm/E4N0j
kqqXvtqjo7iDk5PihGnBtV0NYW3IdVoaY7OFitLGB6lQj4GaPSn3Nc9YsC+gTmc+hJEhevCqvnQ3
uWZH7rpuAbDe5KpaitwPUBHvNqGW4m8N5nZwrjuz0JxVqCPGtqrgIMBqGQf3FwIdgX3tYDZVPZAm
me2tVVi5SZt/Sq/0FiL0f2XEab2RuRxuVUu2rS+sKPZQnJ1keKg6ffB4+mRlbUyj0LKd0npO8k1N
9dS+LePGFthUymnaA4dPPL9xIwSksymHYYyw+3Xc0nNbdWrS588hQmLtauCBf3Xt2hlXuMyX37k4
51VLzBD/6wKRnGsDcry4dYp++hNOTdQegqZwShwsUV2BvS5UGWCUW0JPcle8Vva4CzG4yW6nXlU0
4Rsp12q5VjI40N9MQpLgATserT1UVehp30xVKvkhyAqJa7zRVnn2gCmyEm6HrhqiF62zq/yuVh2B
OHDdiEBHWZKEo0QdMVaTX4EStdFsNI/Mir7KwElb/6mgC+3rrABFdXCqIgQy2qlOt+Lotc2D6ip6
Hm71yTBKDI9j1Of9HspTcNX39lByamLw7rBhO+EmaB5Ubuz9loGeRmuc+wIq6DgkPZZjFKo/I0SL
7yf6f6EvO4CAh5hLWdtiF6C/B64nr00NqvMadi3mdnonVeOBXHPsXzSjNECcdGqb/OzLzro1FZgc
NxauypUP0gmJENcNMfGrgt4bVqGlN3LdeYi/+71eZOo95pjJe0vN37pV1SB5HKng2f6gJNm0whIQ
gXSEozVflY79ak+58buCz4+btBJpcm2PE/aWQWn0wvewE679Qrh4MOlViANe5dRF7fPfw43HS3IA
UzTF2qpGHeHNxX01W9Wpkn2vwSa6fmQX7rDPaaqMfleHmD9bpLnZVYW3VL1VoyY6TIYwtLVsmlHx
vbEZG4TjlKRVN4RTJPth37t3HSK4lV+bdq5BB7KKaGeYCT7NG6x4FHsrJ7VKDx0Elxq4gRCe9YSy
QvYWdCbnWrSihiqHK555B42saa+E1APzpqzxr822iTqZ9lUsg+i3JZKxXovJgB5rSd1EQKMKrQd4
tEmPDu/o4ESITGJXhH7lTmxIHSXuu9BMg+ZReICTVrSDsIoPK3WeXVF2ypr2vV5uef/1aVO2XFE/
ik7v9mqf66RrMtBwTh6ibEIMSQTt3VRHML4FDM9HidvGXx42k25iPo5b6J25+tY4dqiDWZ9Ac6HL
L+qdVU75d9VLPWtV2DKxNsZgtuV25OnqVqVdmcNWoX8Z+06a23i9ppj87AXdEPCggen8xgIwHq/7
xu3E2hWW2dLG9MbvYA1AU/dT0+Q3WIoLd1Pa8WAfcq1nP2tZods+MOlC3ptxHpc74EqdvQnUHNh5
XTqKdtN1FLi1NSpPofY6Zq3AmkKpJnTyrCER+k04F0xp+Iesp8eb0a4C8pjyd5v0ZRHvUK/CCHQt
ygiH4PMh3hxJHoVBWBnMMFWN2hZlp2WNgP540HpjOr0kGBd0+yJsxEOFWW97FxgBZ9zlGcE6lSkO
26JpjNLP8tb9os4HbUZ6YbaKrAUahvSs58jmn1qM0XQofEe29hIYAsNMLv1HBHEQ1+jtS9qNJ0ES
Q1ESpdKNjjsApEX0Dj0hicKm1F+4FfPHemzCawd3i+emRD17V2pOeskcZZGrMDk6fejwIDg0Z/BL
WHeKslZKSBu9esKMLB8pqf5W6zLtplGgBYclPgUOjsu8/I1WXvi8H6XJo+87y5vSD6OLi2bICWy2
lqFr0RtKXsKoUe4T+EjNN+7zosB6WmTu2gopou5yq7O8uyyDz7up1KbqNjKcCJRSIxHPttUF1SGo
uvLBBITbUWJtvO5v0EduYa6hX7fxr16JVHULlS9TD7En6z9VbtuCu8zNiusJbGG3J/7KjQsQ05OP
ifkkugUkShyQObM/3jddMtg1OjXWy4R+hJxfWC38nuqRvO6VTrKRqraQm/MnZt4gxyvqYLOGdBqc
Pmcmnh+PKdvcHXUYoy/zS9L6KX3M+KpVKGT4hRe2l4RcT4bzZi1yCk1E2HifLKHIudXTw5NK8to0
GBivsMmMnzIVJy57EOJCvvcBDfl3bnwIqGMA19EZYnbLhnvYT3k2RbH6MiS4qG3LUsvb74NSY4dr
kcL0G0tqk3qDcIew1rku3GdQGJ2+ognjiNWoiHgQfpIllvgvqgyy9F0+Eo7d6mXeanscVW3vfsJC
tsQUVyHiy/3SMKLyPR7LwCI87yAgDNg941r5s+QlCzdBOtXZreeKLFvpoBPTjd7q2hOSkL3m22ZV
AY8s6ZaR3pRJfVVk0RQ9mLK05Pcw14sWw15jaIs1+Go1XCnIjSnuShp9kBwyE9yoX8SB3hLlBrqy
cfTUSrpVgyScs0U8F5vb1WDWDqVvLgtRJ5uss7rZwbZoUGq+DpKyq+/NiScMKaowy1+dSFr1F6tW
3FU0XLg3+CdgIjQrj3ccor1J3Mt+fCoVLDzjKcftKIrdW2cyXrGHVC70s5ZPAkqyJqnxDGKE5n8C
X2pkNGh91KhPSkGusLXHNNyOSqp/V4Ulwp3qTt1axwc88dPIqEK/tovUvHDIlgeb34AEHlc0zZ25
rbY4ZH2oKqHwcv0ptENj5bhp+oBzc+TrhWoScsxasedP9UnJ5WPE+RKhuDrXXBYll7TUWqtKav0J
qqy+ihs45yKS8bYvggAJbHvaIRGnrfK4+aXESnKttWa4ciuhbc//kE9mzspzwaB2QIlpqTmbWVHG
ZSKMp6CJ44NaZ2QXnRx/gK1Sr9um7S/VmuZi4NGZx4KO6g4P1IxeRTH6eHfJ0WkRb7fNpzHx6j9O
I+xbj7zHvoYx46h+3Caut24aVBN3WIcppLhSwR1d73BkCHogaIhVQqk9vwqLuin9EX4UXEuoClRq
iQuOfxRWJtyk8E+egPtEKx2xmI1bVK3qT13eP2fFMDnbSRqB+vv8uMsG58fAdCph1HDn8l4vtkGd
jkDYuJKfosgNfoElkdlamjWO0lFjeJuoiMZpnQZJ9JR6hfxNlzTZeGWgal982eYFgNrHLQzIH2TS
opZjenGRWP1gPbV1535PpO6sAi+yG4JA3AV8zS3Sdnd+7p+sOT5C1PwR8cbiarnmdamoyoTg7VMZ
x3+T3iyuVbOY0lUGrWpNoa75hb+R/jV80Lze6FrAHDbxgZwnevyhO42ShJq1Nq5ivbo31Uin2jNN
wz2lbRNv+zS8RIP55HoDnTgvKpoAjD8fwH9iTY8YW3Rlbj3lsp7kJh/ldI1rizP5qFgHt+CwmnRl
JFbXr2DiFCtVGuOFNvoyIpwnjfbEjDsDXXzS4m2NqlFFzaRVtBl3DSCPK2L0YjWQZK3VNNX8LDby
9ThYlzyUPtZzcdqBRQGpQ7SbuGJZOG8xj0ehPHSf4iFI+29Jzo64j4RpgfpILR2vinxI5S2UbmM1
2q1rbDoy+H6VIOt9W6DZFR2ypFf2nR2001/JG9vGvkq/Id7WtaMNb4PZN1g/5E2k3U8wKNyVFk3h
D7Xvp0uWaKdXJUwfmlToFtNWxYT9+EtWsmgVpxAsY8kTjnhrk/gRQkSgIrw0vdVADl0Ip0/3DiM6
VMMpGs9otsWptEMz0Bqq009dD69oMpXmcVAafLeiLLtCv1Xb14Y67kqetp3gIb1wKSxjQTCndD0R
/CFI47x8vGH/bF3cDBuT3Nh+8rqo3elu0azDyBvQaB2mC8/QJ+8hg3EkkQ6FUAXR/nhxI6qpYzCU
9pPdSxH7LeI/h8bTWoivlW02685tBVWsVvvmeEXu7RuO20anowW8Li6L8MuXEz+HZwqdATSnUHg4
/jkpdoedGDX7qRr17kdkB9UmKkexdSJksSfIoztHmF/UW+Ry+N+Cc0IRRgdSfTzoACk+pkxiPxEi
Oju7UPvXxHEAf9RQdL7Wcv3/xkIvg9L9bK+0eHgoERu1TFL7SSv05FeP+pyf62NyqIsiv/BtT6+f
eV6oZcwvPnnh8tx4wK8UvvyTsDtMqniB/S7U5WpMi0NshcoqnFC+060wvrB/Px8Y7UTQxFDXjMXV
GxnUhMzOsp+UHp+eIe7yPVYOWEnl3uDDxd10vXwJkAW+cN9+nMvjWw+WKoPyoBNTwkM4/pBW18Yg
SyrxbA6WUz6AI/Y033BDjaZvqwq/sOjzbMfM6M1tlZmVs2Zvpdoay8I+uzYjrWHD9yVV5Bqvz42B
OYpx4Wr55MDRTSTCh+MC4JlmyvFvRIenSItsMJ6jsnkOApFurS6JVoYQ+joNMTYEc2muzHoq/Soc
xKoeQm+XULpbnw8DTi8Zk17wDOpE04C/LzZ9E6t1G0Wd+4TGVHSlNd2AeW6nvIy9pVyqPp2GHBCI
UR0ki4cwQFv+eM4AycvMJgN7SulAXAeaIQ9BZCWA61Xl16Q1KQKB8tKpnj/28WagTwSmYYbJWoge
LiaYTKEjJruLn6Vu0Lyg/f7U4u5Qk1SZ7bqU7fDn/Ip+NiAaOLOrwVx2Wpr6UALpo9BUk+eutsbf
AHXrjSd1dQdxYcSvWX09P9wHCG8xQW4skGo8MzP0YHG+odc6Zes44XMVu6X9X5GlKJRRT6vVaxGp
sa+UlEbRYfpTD1FwLQ3MGv3RabRdScy76ew6BTHZx63APx0X+8cSNuuFJfnkw6NhDGqPPi9Q92Vj
efSG0YiD2n0KpFmuC4vAKxkaQTUs7d/MrHV9GSU8MOdX5pOtjdcaFLK5kDKzuo63m1KLasKam1GN
KT5kRarfTN5gPapKUif++bFO7zr21ocsIdEm+JblWMD1RGRMybPqxMmqqotul8la+Dnh+7Udqe39
qLXlKkwhj5wf+XSW0BggTMA8wgEIhszxLMsmChBAisTzNBWO4YNPyld9nUeqn2bmJanSTzYbowGg
g0GGiAzH+Xg0JU+cduzr9BkjTlVf5U01lKvSREn0u5Jgz4hiToZCdTOYarBSiq4N/8LGHu5KerCB
b+mB+ldtpetcj2VXjZtI4JX+kDY1+/SLy0IuBYbamY1c4PCoizcg9gDvNkETvcYjj86qwMB0TZQ8
BhuUdS8hJ06+/hypIC5PCksGy6E/XpUpzSSuSF6EJEuQ3nR2KnZultEhZ3l8/CaMn9KOb4y6kxee
2JO7Zi4TUUAgPtVm47f54P0TIkb5QKWMnv1LwvvwQoluuu66cvhRimp4gQJyyTnk8/GAbxGHU51a
qghRBjMwwk71l6DO8r0ucLfqhlxscnTVKj9EVvZCdeqzAclgPKxxPggei9vbCUQfx8FgvgDBcF+m
brC/54LumIrB4dro8JE4v20+GCpHtyn0b1yOQA59ZG3LIHDS1Ei2lq68uZls7XXRVw0Zjx7RAg+8
OL82ZCS6V6GNjqUcImjGxT3I5wYRHmOswm1sTF0l95k2jPWFb008ztc8+m0zzRf5VR5RRzuNawCT
JrIZsu4NVECk2GvdqyMiqRomqbPqh9y1ghuX2s0uVFwx3ZmSbhBtwZrkTkmsyLstQz1bm9LNnfWg
WVl/25RgOP3cMdV6L3Onzw+DEkaU1uFsq1dkyJq1n+rYjPcS/89u26tdpjw2QQvwkUKlITYu1L83
g1gh8omdic77Tovz+1SgYx2tIHnmY7KxS0NWlZ/TOf5J/1YZH72ocZ4Mi8T4m2bG5hOxeSLeJrPD
PzHxUJpdAVgQr1EDZNgvcf7+rZReVO+8sEImvO+GMfpe6ZJSRVMa/KcrSyUZwUSOLmh/KELbiu+d
JGnvgwb+yF7Jg+w/EyTTCKoZBNN6TBzagEo6lNe4VekPk1c32vOYTZ70izTNkruOdsO1jXRg7E90
FMVslGFnP2tzUFXEbWtQbv5UO0q/rm0jufFgtbpXKEQZre+EisRnRchU+Hpces2BrkxUvdcZlaNV
XWmSev6kF/cJlGOTJn2cihusiAwcVhsv+Gk5bZ1va60YsZG0UxOFoD5S1nEBBWCH94JyE2TZ4K3i
HmeZB7saI7XftGZVpvkG20vHibARCiN3OwBdf5yURDXf0qhL+m2cUeXdepVi/DXjYCoyCEuuR8Hc
7gFD9Rce4JNrcS5nzUhvWmK0+T6qb//cTpoXYgJaquMbV0SzizCJ3MZmE27nrNqXdLHWSoWRtxr3
6YUU4GRkBzIY8Fn6qJRceAaO78XCRmUgG0HP272aya3ewh9ag53TftDLKn5K0Dno51P9LLxdg8k7
jYPz98hJ6YDAA4o1ilI4sMJbXdxbYzbEVpbl4d9mHOzwh+E27qPSaxOBWCbvoJUnyfVUBXKTRG32
k9dpvHCRnYRcoE+pHdCKBKFpn5T1ae1pOYlL+kp4r+1inF7CdZmPueEjUXKr5FPp0kz3yktwyeWF
TTWRSiYBNyH3x0V1vPLCrZqhlIiJjuhTb6tprA6l7pY7YebDvWdVSPifX+k54vj3UqSNTV8Xkgqd
V9gay45ZK0Jkcp3Bew1LtBDBEHXCV2YCwgX42zLOoghEo4z+KvIHBPdLgQBVwZOYV9Z7pVIU++aA
x6pVhNk7oBvri3qaKDwRrc7xJNGLzr/Pv+Wfg4NaZzDGeh+8qkUx7ZN6aq7quMKQE73vVYWe7IWD
elIH/xgQWBJVDw6LaSyCSOHGQsRe4dG0tqIfTud1d4EL2bhT++Yw4tMW+kFJzSCTpXkwqvJFb0pl
f/5DnqTEHz8C9jFxFDuXwOZ41rLTStqiwnvNqlaX68Ce0HkkwvsZNd141Y+uuYnsJH3rhzB416Op
vxNWrma+lamXHHWX98f/fgq5G6UwZGSXdVORt+owNZ33Wnpuax+8rsul37V4ePpej1DN2tCqifZj
kfzQ2jH8cX4lTrc0nx9S/f8/+uLyQGvLtFpkPV+rPo/Xdu2O4cqIUIu78NlPzyrjAFPnhpxrEEtR
99HQh95rahZc6Ol/pie1rT011o6nsb+2Y2+60Ob5bDywK/CcP1yvThxGOtcePW90X4feMh70bHDX
3jj2Kyw+zOemkvGF+X12ZKFtEBlzaMG8zOv8zzHqZgzvkIXeqwil9V0fZPiUR+5wmMxEXCKNfTY3
OumUGmZ+EcTO47FSSUQo8Ql+xW7eGXZFa4vrwojdyVeE4uGwKyzj55e3CSG4RnYz3++Qm46HNLW8
xzavCF6VQGvDVU33KtyqKU/5hSv2k9PAQPNHo1MJ53gxUIng4miWU/Baq2WxKvLAA4FRKhsbf9u9
LkeBY3ogH5JE1rvzU/zkC+qq5kLTx25qNg48nqLe9FNsVtJ71Yw+8jC0mhJsd0xz2qgD8LsLUcPy
zeTUIztJAg/hEVGvZTfQjvVGEbh1vQp0H+u5IDsKv9bt6C0oFUEU0WR+aHjB4/lJfrJ1uOQ9Tvus
JXRCBh4wBqPCbLG8gQwRlCi6PanicFAGeA5W2n6RmDa/LjT6Z0oMKZxx4sSGjq4UmjoqrzM+4kqB
j7PuCvhTG8WNkxuTVbjUbv/sM85SV7Ogz1yhWhxE2k6JF6BS8hpWUxSuYc9SHNDtJF/lURJc2K2f
3J6MRabE0Z/7qotnRFh9VJdRF7zmZtnqNJJN4GXaMKkXbpfPdgtxB/k+3XuMChanwutkZaSTE7w6
WYj6q96Pm1Sk8RV96+DGqbAdlOMU7M/vlc8Gnc3CeaKh3SFNcnwghiIovBQLjjeFTGFlCtlvsF22
91GkVfu2bM1vpR4nF07h6aBIolHMpIRPPMvmOR60Dzo1DlQ7fGvjCBpsZlUdHSLoaFt3CKubXJce
Xp5AS9fnJ3v6JRl3joCoa30QgI7HpWIthzByOBNpY0i/4kMQklAy+nt+nNPtyQWKDBMQGI+dYy22
J7ZOdlYXbfQ29I53Y4zZ6Ce9Y9+buuJtvj4U4J6ZbktuAKPxeEpZGKcJzmkxQ/XZzajoyQOOi2Cb
kaz48rUCnmcuRhm8uTPK5XiosKqj2lVNZuUZ+bdMqZXDMGochS66caO62J6f2SebBA0OWJrcodxl
S0k0MyidrI1h7tRqba1jZ2gePcUQh8xLYvB56MbUWdFdOIPLNItFpIOCHvjcuqChMr9c/7zwluXJ
3MyL+E2l47wzdPwBDRNzoXhMjVsqzA0Mw0H/Bchj2Hipal+4aj7bOIQWcynsg5e++JpBXI0OxpXx
G9W57sAzmaxMJxf3ztR90RCQS5u/qGQjgc5ZALi3mGnhdtZkV9lbPQij2qhZXKTf3SZX9J9UqJof
YYku5yVtqdOXiS4oHUNqTjpJz7J1mJVpCoS9KN60XgIFwwL5B3Uh42Yc8miPmMZw4Xb7ZDzqBCTO
sysZmftikrlnTxL4U/FmSMfygTLHyIf2dbPux978m1AmvvDin37A+RWkIYWMHjfNUlAXYFCSh+0g
3tRRn7ZuETo/u9iwVrXWTV+0POHzQa8jqKAbAcaToPv4CxJGFFGPIe6bEtApeBhTSfofeEGmHAro
Ag/nj+PJzOY8jphwFrDiEVzODCHJsOyNuHmb5ZyeGzSOfI0AlcdXMbr/w1hkZg5pxHy1fdjH/3MK
QY+VtjrF7ZuhFhYoAeSrNryJEDxqJb7Ugji5Z0jCqc3OuREzO0HTdCZs5SrQhzdvqOsbI4jxji17
627okkPnJZtYz9PD+bU8eYcASAE8Bp8GPnJWpzr+ckU5K7CHif6mpirhS+PgRrTRqRX+OD/O6Teb
6XyuRrEM8QwyieNxvLSrO/I0/a2hRwGvVrfDq2iYHZ6E6l2KAuf/2VHdhO8FCRv4AckKJe9FmKTV
FpyX1hN/hIUtrohy6yf1/mQ1DcIBABrnK4hs3iZM9fzP+WmeVBtokBFdz0LWSMyqJzhuY7CNrJWd
/EvJ1H6JETS7JrMa76sEtpGQYf+nRB/wITG14Qp3PveXno39hbX+6P79O3/ubcdA0noupMMoW9rg
xbkyBMVkNe943SKUN9lJIDG9b8OKutjYImMSq2gcecZk/lTMLAIUNxraPustmVIzzvSXJgVpfxCq
VqgX3tITBMNM0SAOR4uWPtvc2zneCUaMDGcjLP0dUSLjvjMD40UBafVIxVtmK6FBZxuoHm0qW7eu
qyTvnJVnKdrMaSzmYMLsfskpHX7DwmiHzYXPN4d7xyuHNhDPLvwCdiqP/fGP06Qrmk6b9HdVNt63
mM7To2YpovL12jXuejiCve81lef4PeX6zKc7gWVXJ8t+35gR5NnIrCLrwvdcPh3zipEIEwmQ1YCs
mP/8nzvI6YgTu9TW3qdRDO9WpRV/LUFV1eSr3SNKZl9ahfktOl4FVBmoUc/xIjCtJdd/gFiU4Q/m
vCeFVGcLp7yxVqGTNX4V1eFdUZe5euNEo+qbIsECo+Cpvg9ys8NKQMv+5CNty22kN1myPv99TleC
0u+crJMA0axdFkRdUaAo0WrBn7S1XpTUDmj3511/Ezh5uc8S+X5+uOV9TKUXXwFY+Wy1GUa72KqB
19bQLvTwPeQR8Cc1pSGiVMq1LOvm0Bt5d2X2bnRh9ZeX18egWDxR4Qe3S2Zy/LWhy0VwzBi0mICs
4nlj7mh5eRACC+17i7TpbrBq7VCHMHrPT/eT1eWORrqCQjeckGXRpZ+iyrJaJXxHj6h/Khu3WEdJ
bFyb7ZCu8b3fnx/uZHURJENWlFua144272KiREpqHCdJ8s7BqTPfQEDrbTDasUacI+t96lqI8Fpm
dynPnL/a0e5m3FkpdmYicE8u1ak1jGlajCHSdyk4OtB7inXoycDCG5V376s7lsFobaqA0/icdF6P
v2YpHb1z8zZ9B1oRj34Fp1UBSED1A/y9skGyQ16yVPlkftTxyb/gV6B0vgyPIEkmNMq77N0Kw3wv
A9e9hg0cHKYYCOv5T/j5UABweWiQr1kCkCZI3WWqltl7JPR4k3mash0iXc+hJVIguJCRnGxPgCAW
cqVzhgl3ZNlyowqZaIoi83fQi9EqTgdj39KM2o1jp3zPiulSseXT8T5sxpDC5zTMk//n2lUbUE2J
FhfvcWKFaEGURdUcVH2wrkOZFwqSpaZxATp5cvbnKXIa5uuGFtuSwZBG9OSV1Mne7SQZfgRJVW4w
2LN92aYAbtRab24q00rxeS37S0HTJ9+SvYLsEXuHAGIZNIx4XSUhVM/3qB0K6EyYQu3rqk9iOt2Z
/f38xvlkbRkMrAX3OLH8ieFQbsSZMOrifcpTY1Ngv73h4Rt2HeqLqx6a34W75tPxSKZpvZgo6S05
MZmut1GZDcV7KxN7T0EiXU+TzL7zcOX7mmf+QjvgdDHRVQK1NgPX5lbp/KH/2TsV3uJhn2np++T0
6n0VtnjIquX4XTPNcnN+KU9DToS/ENFD/mMWPAMvdTyWVoLvJFgS76FblfjsTLpAc8G1f3u1nvzA
8hrOWKJWIKc6486G37itu6m60EI8XWB+BGE9rwcKJETBxz+CquSoJmPB4XSmZGelRYLcRG78cYYy
3dde8VW0DiNRlwRrTNEAyqS3GA/94q5slCl/r0fzpW6rZh8aPFzl5KxjUqXt+TU+/ZxEG3RiKUuS
SNMGOZ4dFKE2NQKlfce4PriN1QnJmsSLD6bRvX99JJCEhB0092HyLYqgsTdqY6PI7j3o9fJm0r1o
03dhvMWcW+7OD7UoMAHrQvYUdCwQBg3w9FJbaZxqpDqUTP8b5oUJX7jWN7Xm9ngsKwi8hLV9yLCi
XUd9nPxUXVB/54dfwpH+N/4MLuPGM2iAzIv+zxnpgWyiUtdof6E+mOamcSv9V2M27S4Pe2tdj6V6
o4bBkxro7h4ENyAce5q2plNPd2qTXbr+Flfv/GuoltADItsnLll2aGndApnWGv2vrnTOGlkDKBh2
Hhj3aWC4uzowET7I6kDzk1R2F4KEebP+E5H8b2wk/OhSz9fFElZrD7jJ6GFu/I0GGk5hW0y/9MRR
LhSElmnh/4aZJ0g8AhNxyb7MGoqYea4ZfxswPwfEWQwf5zdEY3Qpo606WrqfJxh6IwgzfUtq5dZA
aPQQO81BFP3/I+28duPG1j3/Kgd9v/Ywh4OzzwXJisqSLcm+IRxk5pz5bHM3LzY/uvfMuFiGaoyN
BhrtllWruLjCF/6hfAI/XV/yZFk3xvlO7Ck2FyflYumprspi1tiNtsg09YehFF+aIvP3IQj3LXfk
p86MrdqR0fWfPbwuo8dqiqCJRB1ALEyyL0DQVlv87y/CDQE/gkokJc/T1VhWOeqDSqr9AOYYbRo7
Ng5RiPKp6DWxubDyl/rD6fsmo6N1Sy+Of86yzG6wo0XTLQwcoVqoaFAtvOqHNviM8k5zmJs58jAw
9L0MtXtvFD4FbVA/X9//Fqvwe3lgtNxIxFUNyMiZbJQcWMWgg9gJHC1u7GNn2Q9lPSDqU8ld9RTX
GizjJusuUYB/swqROmOGCTIIN/CSP53oyY8LkWgIhzijGt0iKuGnNx1UGKRIxPSjSUdrg6la8GXE
hQg+AzJEB30Ug9uhv1q5US+Vx6Gh2XYhuvzNccT3WdQQUULjoF8j+O1EDw07rZF3JVmRboKxCw+o
l1lOl5ijG+b+eBwROEE+JDW2vTJi8mI22tU058pGpV39/P7rOV+PFkBU4jH2K8qwa5pQq9i90UpF
HDiJrgGUsTX/jpcC3VwrLrFZzs4folvQEnQ2qBWT567Xfl4MQjRmH9AbQusFdDmKQ32ZBeWFg+5s
zTEQmnqsOXj5YOdW794cqnGqe2kMUNfN5mRj4wWgeGmL1NhDzulsOKD/sIvuFNRCLhx/vxl78Wqm
i0PvlBBwPbalVGo6qnLgGJx5h7zxsxtVqzI3DMv8M4nZ+NpYVn0Jqf/zBDvZ7NwpSz2Qbg5Sl4AG
T9e7XxnhUM4q692H4TVtZwqtylWYlsF9lKmotKWW2UrA58FjepOoJPso40T/ClFrLtwqDozcqfJi
ah0lGTIS5VEmnIsddCoi7b7IEJ1zUb5oNQcwsVFsFiGU6Ised4V4MOoyzI96LHoJLYIIQKZqSBOp
gzyiJ1U6PoTlaHQ1NbC+IuaUv4ZZiFSlMZu12m38ubbUwqNOPUOpqhE0eX1/jZ/duUQ6MEkWEART
Y6+NhnsdURytyZTACaE7NYehKqbaRZ1Kta/1qraiA7yu4QrduTLbVDRsLl36y9yfvBvoOmAYraWL
CI92Lb1sQEmDijTggdmCjpscQLotNXd4B5Jb2Hn31dAC/cLpf/bQjAkZHi0TojyAO6tYElQ7oj89
2k+OphffC5zl7nI002kyD/ZRGUeM02EibI1xNi7sgN88LRkCJta0r6COrDuKpHKJbicoPjpTHe3N
NqiSfaAoc/DYRmqjXRdE7NmFvOBs19HPR/9xkSmlhwlB5nT1y4HWxR1FzRi0sKY5LXqJrSvXupw5
2RCUriiFfVMDtvEvHDU/cX0n75bsC7zmwkIE9QI9+XRkhJ0KO1NV6DCt1Lf5cST1bWq37FQ5fWnR
JQANrXVyu7cwQ4xa17SAGl2PRpR3N2Y+EApsyf7R46hRp7zrulmEjlwrQOYzkXWlZ9mttgsJrOEc
lg2u9yQEiNM50I4D83uYpEbnaYTy0sFUSawRhqK/6F/ZLdtKcURuyhE2YaKZN1qWSdGtkVAQ8lK9
qUsPx2kwvO9vtvWFAnQLIACrjn8BWF7jhhNifYkcTXkZ7M7TlY92GjrZ9PT+IOvXvR5kNelJN7To
MofKi/qEtIdwxsmJ7uwLa2q9jteDrHKkNjRQAxOB8kKa6aiyG4hjHR2sSyrFF55lTT4zTOjjpfj5
LMHefJSepsOlJ1mnYKsnWWNTi0DXSyXlnSCKEF7LrSMmz/gWfGg/Ko/vv5j1qbMeSTndDRV0d1Oq
GUm+S44ohukb/SY8YhHz/jCX5mwVzivwEgo4gsqLf5N7sSc9DQf5Quno0hBLMPNL2hgNWusLP1Je
OKhdzfOdcCO27z/FT334X8+O9Wwte+nXMbBFUsuKx6i+VLfVbhvBkHC6jz2cgu+RcKJX+xB44oCs
nX6pervWNSANPNmn63ghi0SVtAPPFwe7Wts3vjtl91LTOrXQj7LioF1zq1ubQD3IqnCEXgEeOgjp
am62fGdvQF/E+ICQXAMZ+v1puXCCrE35JIgGcTqyhkLzazY8NPmnrr5wfvx2Q3BdUCsn+KW8czrx
Skjkh14I6ydxPmRH+bP9OfCCbbF//0l+u4Z+GWa1G4opjuwwYZjiR7Ivvk2v4jDt/r0hVjtBGGWr
ZrRWX7pNsFmW6eT8aTT9c6X88hSrndCqUN/ndBniWF4HR+VQHZJLO2GZ8LOd8MsYq51Qh1pp1hpj
yHe57fTX4Mcwgau/lrXTqW7yXfr6703bKl5oAlsSbcbqL37MV+JZPea7Sy9/3YH+e4f98kzL6vhl
d5uJHJYC6esX/3N5reyKz8b9wL197Ott+xx+1GanfQ0vGMZcWnGri7FNirEOI8acJle8GJUnStf+
YHz892ZvdTPmZZCiRsnsDZtx//eiUw/vD/Hby5fKPfEy5Um26enk4fozAyhMlBezPhbiydKe9GF2
1OHTvzfMam1LReCn8cwwZbix9V2cHMvSjbQLm/Ss/ETCDzWKtBB+KZWfNbKvNeHI16k0f7IbK8wd
ORq7Bx8oZg+lHRL9tsgLVBRR7Yr2YmzS3EvQlfwRJbVG2IFhw5c/e2rAI/QKQJAsKosIPKxW/zSM
tRq3vvzJSlIs6aQxv6uJkAnXKtUhHxwvRFLLLP66uxewCqZCYEXAN1HWXgFlUIXj6yR2+DnQM1tz
/DhKMZn2zUth4frmIPpHJQiaK9jen6IQp4umG33EwzXF/9Q3ilWFrlXqsXQ0KQL4sktjrflDFzHA
P2CMiHFB9ZNjopRxOmAKtDYK6rT8rFaZ7rLvcsm1BA5bpj7jSBy35SUxxfUGp6bAlbVUshHoUO01
0LalqgVOTI2+NIqIruYwie4MfBZvEF+27uZiLq5TyAUXipZn728pZMiwFiieojy17tllaiqNApFo
1EYVEDOk/zvsCxT3/VV59vbQ7l9QAYDOqdjR0TqdTFFayMJncv6lFpVdusiFF0/24vC8Aw6TXbhx
zh8J1g5VKJAIrD0y89PBrJLqoYW6/JfSyLvrGivJh7zSL03c8v5PFj6TtUDeZMSPoF+sSVDCR1ZJ
SwzjYxQW/bYUhn7Tm5G8j4PsmRqosReYa5SOEHLvzl0/XMjE1z07QCyAsyzyUmAP1EDWrHpdSpNK
hIH1sQq5FqDljlb9xRwlQO55EXao8Fp1FIELn2Ecf0CpM1dsxwiCRLwlKX/twqSvD3U6zUtKaFhA
s+hyrQFzVWpjXDAk2sepN8QtjFfEg3u6sC+1lcn9FrGbArDT+6vqbMMw2GJExfKlBUQN6PRF17z8
0DIy62Mpd7FLwdB3kLwwj2jJqwcfPPCNVpjVhdvr5444ffHoTaEHCvVtUVpdI4i4933U8rUA2ykE
qdFnSRoz3+ld2wcPGXoq5lXd5prsgdqvGzdAndp2JI1t9lQjgVG+4Z3cTb6Lo7GG2q064gCOIVHa
GM0xUxq99Mjr2z5zp4By2n7Smli75Jt2vna5rSiegwtHdoRi5unEKSOyZwncqI+l0s/Gpo61JsXd
s1H1fW4HqrVVM01Od1HWS/nWQAgv2KF8bl0CiK8zSgAfVLCWKi6rBxmr1d3RL2mYBh38IyJD+fw4
iNZWHTzKDfUQgpCrvLmmnrcpJDS2N0VV6v7D+wvo7FhaFFCoWANiRK2DS+x0HqS41PRIUornOZmi
gfZBPI5bvfKn0Mk7I7h0MJ0Nxz0JNhDmL2glGaHJ0+GsoDbxBDGT53ROU2o+TQ5bX8RQ4J1k7v5Q
dgPoNuQbGkQAq7mbASSejjYk9Nr0sBMfscOaHtJO7dwyVfNdmQSDY83UlqY0Hj0KdtaFfXl+Nv0s
ENpUzPgH0OEqB6NKpaNlk9bPaliL2zqz7Wutj+3bYup0l4fWrtQkUx5kXwtvNTn8ochtdiEuOzsb
uNEWbuNCblwcQFb5ma1niSaCimicy4ZSd5n2G79bhFqHQc+PWhV8ihBZ27y/oNYrGj02eeHIQDhE
tQwg6OmcI6ReJb01jM9GYVrXfkol8GtTKnbqRmpcU0EH/JPtJq0ddsWEhu6FiT8fHjiMtej3Q+9f
ZMVOhy/yNlNqq9ORoE6S+4Y28MOQDVr/gMz6/GNQzNbwAB037a2lhMMlLamz1079GzYEIA4oA7Qk
14QIvw+ofRrR9DyQHcluGCsWrmdWlxzVHq8cpwBof5s3SvkUV41xzPsp+qoW/qhfOKLXd9HyPeAR
wARZYJcU5U+nQejyYE9dJT1XTetPDlFCWe8GpU1rVPuCABhUl5UX4DrnY6KnBuCKYZeO2/oo6cYM
Swp8BZ5tfFy8Vuvtu7my0UlJhAck6ZIS9np5A2LDGAkRFrIOCYW81UJL9HZWmqasn+MZdZOwb4cb
lEjmrbDtQHGqUiH2B2zw/f3lvY6sVCgT4IjRgmWdgTJYHdhBoqv4EVb6s9rhdb1ocsYvujaply72
341DvR2Jw4WewU4+fYFZN1hRjUgRB2UvouPsi9R0Wdq1dmHDrE9kHgj4KIcxMBYOyjUvucHOBU25
Tn4OkrFxEtkvNgOK5k4o+cmfHg3LUIT1sBdAHp6hQ+wOnideUPIzyu/FtTrX5lU3aD69WZYo1InY
a8Ni/pr26DG9/9bOlyb0wMUuD7QO22F9FMqNbSKwqkjPeLyZ2zytTelYETZZTkX8+kHtcHv64xHR
KaAXzBKFW7cuQA5JLiVNLwXPZpg0W98w260t5/bGQovFMWF//pkOEsAjkI5Ln2RhBCgcfqfrJcgR
3pnybn6OCyXd2U3TQA/uq32QScamLLrX9x/vbHmCbQbvQMLEVU6pdTWcZPczuIh8fs6TMLode1Xd
UOG6JLb021GIqukpAv/jYDl9KD/AfaHD1PDZlsfWm6pUwxopvOSLCV2Uz/k1nqVvumD/wDQSCuKP
t9rUep/PHZIe0Udf1ALhwXoSpWeoRZV8HY0qaiQnTGBx6A6AucomYo2jMH+d617PFuV6kN7fQWQ0
094YUgs7mDYNcd2Nc1xx3BRwmP2VNog5JY6NaIT/qtqx31euCI2hth2A4Z2InWw0jNlV58HP7hq1
6KA952PTGju6zx1FrhimjOwOUx3q2LBiNDuNCASbZXYVlD5eCg7tcaq+u6ZhfYRu3M6qQaXdwtro
gAMNnAMHDnlqARGps56muJpqZa/vO0yJMROZCqWSDScEyZ2YVCXBDzn9AJnk2o5x0rmFa6LWg4fw
0VglG71qrOQK/bSweI1ipSie0LELo/iABZ0Ga3swJB/3pykfpyB0SlnBbsgJkdyphKMoZYqJjqwW
vWOEojXoBQ56VR2oasjxyxwrNcjZ0C/JWp15KEOjI3mgVrHPJH2a79oGyaYdGZ2V/ABuZmOSoQUo
Ut75+tRR8qzRTd3WGHhF3+B+5fkmwtWGpBSHRZNPAhzfHwcuD39L4m3EP4qxTaRthfrQ4OrV3BvP
KiJPlaPqiZJtx6iYpXsr0ML2WglSPcJtRy27JHBSNUTODgMNGbkXU0u69LaV/RToy9jhNb2H6m2K
fRCobf+ogYjJ0FjmqN/Yo53q90mNl8wnSaLIMrpynCEX4sKu0mio2mNeBAdZEcUb6t7lorCrjNHG
T9UBTFeAE83OtnMheZPSjM0TzodNvpsIc8NdSU1+OoQGoZ5Xjqofe30eBo1nWiLQ3MEf0uGqC9Ra
22EnYw9uXanYQ2l+X9ZHzDAN6ymxRGe9Tv5k17Mb90BdNqNIi8CN6i7Ud4jMZCEsCsPqt4RgcCt0
q1FGN52tuncmPjvyehlsSuLaEc4qCOEAxzYnRzEGK6lZ7Fh9bRDeqLAPxIuxne5FKMR8pBsVtHdD
3ynRp15pNH03+EA6Ps49goFXVZCOg5OlyGF9CWJcADd4tnRZTjTZLBZzFN4a6QO0IWDepqGGhrXR
zBK9UFRUNXVrGKOZ3QAI1RYCrtEjMOMEjd5IOdybCVq7Y3XIXTlq6jf1B76CNRxGsu50H1e9LW06
TR2zxwKobPlWkfkmGAEhwXI/WXKlS26EehdwOmVAikxh+WEOVM3aVLhlYupT7kqpXDfo6ZdFnnm8
OjXCsW7G5OW21EKznVBI9nv/c8VXwkBIYAHn617aaIiFDBWQqS9aP44+FCI1QFw6yzkIbuLEz4ID
NNTIMtyibON2dPspt+c3SZhyITtRHsSz7qRtUxkY2GGcOeA7BOj+ew5kImr3iRIzE55SkQd9h81h
RZscjpT99f2bYh1fAPhFIxshAhRIiYit1RkOIL4s2Q7pS4np2YsdquF3HMubB0WrMMP747F+6uIs
jDggsWskitpgAzi1ZvzSoXm6L0r0yT0qpW0P6rSyqgtBxXLH/Xpr8GSUXSg9QcOjtLfWOlS0SeB7
1iUv8lDgNQYMy37E17W9H6Is22Hnp3wi7koUrzTT4uX9Jz0LaJBa+dvSlcyWyvMq+GVxxFj7peKD
nDa55agS6E83revxxkgjDnApL6M/jDAgGFDWggm6qLwQvimnlzHQJTBPtcg+yVMCXc1S2qrbqlJg
zq/KFHT+baXH9Z9mk9oSaEPBIYsB+QIb4HTQPMYWw66T+lMcDrbtdn5Zh2+QVnLrKql7TnIlic0+
ZzvNbbMLFX2UP70/02fdDV4zRQSCBpJKYKZrM6pI0ynKECC+oHvvfyiNmNLFFvpiqIH8FQh1b9Mg
TWwXl0/lW1FPwQgNC55EZ7rKrI3yQ2/6YrxQs/6J6z5dfIs4NAsPIs8yMasF0GQRTM6glp7RxuvV
aBeidIW+fW4RmdxzZo1jum0nygvb3o87yit5j3/Kc5CbGXi4pk+bAtlyCYce165yK9iDdcqNwMMq
jjNGLYeLSp1nBwHFWkzskRBbVGgxkj59lbYopkD1c+V1RLjQ2GVmlSj7obSJhIiQwkvJxlkqvjhI
EDkSEFOMpQSyClGjij0fTbr0msWzpt5SeldGz7fUptxGY5WBnRoClvNOUUQby47Jlgnug1If1G2t
m7hkvr+Ozk4LIMIEyxK5ABcpX+n08cdKUoJWM6PXpvHNjZwmI3A5+AB6LDeeMof91p/1yh1Fkl/o
T63PCnLjRXyCxIBKGP+9qrnNZiWi0srCVxR/iDfbGBWe3VIW83EoFOqnHrJ59oe1AMYkluZfvG3I
UGv18qwdmjkj/n01ZzM5wJyPDkZji8cobOOD0Snp/fuzu8zeyXYg/4fqwRnFqU/ZYzW7uZDr1k/H
5lVuCx9fJqPPntso82uvrQqldppZhyKoZr52oQlxvqrJg8ChU8tkctmPp691oI+7nEzjqw6oOj5W
sS3ymzDK59gzc7TFL8zrb1Y1z8g5iGwjTH8AkKfj5XTIsqEf6lexCOR9iGAYQLSorBx7linQ4iMV
AjQAC7xCMg8YcDt6IZKWkWsVUXKpSHG+srj2lvIBBRjKyOvuQ5ZkVpj0Q/i64FO9STf8Q6Pe1qbq
BtS09u+/4vOZJsWAs0jpGNglXZ/TJx99BTnyZrJfLfQdPhblIN/HpYEouIRU5+P7Y51hl3iTdFnx
PmMkJnKdvvtG3tpGV4vXrM0DkivEfM0mctHKtWmFFmWaTQ8FAX52jf6WJLCqRSnhuazo512XqgiC
lqbI4shBOxhFZHlbkotI18lUhukxA6+G0jsuZvrHcLSGp/e//NlEUXkk5kJ6igI4renlrf2CzGgD
LG/NXJJf6ECZ4ZH1UH2yyAZDRBQSQ3h/OhpaGwijoqVNA4P6w+loalZLCPlmxosmEv0Fx12wZIbQ
NxW2lxcW/7K2Tzb5IuuB8Brk9UXSc11cnRCZwzPX0BfgqbykYYEXVXOzz9Bx9+ag0ZyYhuiB+zbe
BLNWXAiAzueVQtyiFE9VGfCvsTpHOx2oUBJV1otPIhLt587OE+5+zF6ugkCyxYXw8mxzoTez6Dgj
270UOdfQ2w5xVvqeEkLTete6Wj+rbtwFwZEpaMBx5/EFcM16PFYNqGYa1HTeaRSujZCSCM9te5CU
r71i3FtWHxzrxOg+DEX2Qip0ySz8bDQoDJRcoDtDpCIrWE1m2QxtAjdx/AZsn4b7XEsY9ZqFHe0U
s4zKzYR88qUq4LqcBHjCWALJhTOzRLOrCDbt23rokln6Ztt+fg+3Ir/qYrO6sCF+82SUqmDkclBB
xTJXJzR+sFGuWYX0TXR+/6z3+rjBayH1iglVSUcR1dufbUCq+xLobIruKJQhrrMqXnUYmo9l6Sff
cFmXnMoO003fT5nTx9X8h5EEQ+ESA/F/uX5oaq0mkAoUc1un7bd8NOqdVM7DjrzvpiRyvEHyqXf+
8MkUIO+AeBZyA228dUOd6DWuJmOekAMdFusPq90GWpC6RmFcMsJa7206r7xvZnKp6nPor5bjGC9A
BhPRoMbsCozks/kQIR9xHeLj/Pz+U52tD14U/ghor3FxMmWrUAWZXGNSZ737NrV2+mohJGMFZlRi
TNmG+zowLlxl68iIZc7FTFkTmASX57rDrEt02Wv4Kd8CszRfQQzpFM9GacB5uzPHfIMQCDhXmix2
8IfnJemiRGfb4HeJAZV13KkNpTTNVp59swtuOYfIzXdmEjV37LGtvrBWzmeV8wSVCGJcViber6fX
UG1UPb6o+sR5Ytj7oEj6HyZ0gxcr9fWPXVBcOr/OEMZwXmgyLvIXwFDAD6wGpLYVplCMxFcUeKzx
qwGubT4IM44AY1lp7eeQ3OYpKZXNjM/HcCjHCCeMvIqK8DD5OpKJTh+xGDE6strMa/sozltcy4Y8
bq8I0QEpy1IkiQ47JNXPZKdD6ch00xgdZoE1at3RNEEnp7wk1rWeSTi6dBMW/i59a4uj/XQmpUbO
sslAmXzy5emxoHS5T+2p2qA2lXzS5Wm48ObWWw/aEOc/QTS9QzQb1kV+qSuFr1S1+hm1pdgF0DI6
Am2iXULH61LWvL4BFkUpru4FXLacKGt+chGxBzRy4K9oUfbGWynZMbpnAeULkXodRkDFNpgr6sdK
rHMbun0E8nF0omohmrp2u3hZuJDFYjX2GoBcGoYxWt05HL8YKlyYmLPKg4HlJTwTMvyF4HvmpcLN
GfapX6bfOs1uhzelwgnXy6c+GTASp4grNmrYSMlbHwi1xS4a6fyHQGorKo4JYWuwy7nus0txyepA
od5FV3LBzgD1RDdurWuk+5rw/VJuHwshRk9Re3s7pW16QO+icxO0nCjDhJdkMdd5z9+jLuuSSIiu
69rcLwvq2DdSvX1EtSzfWvEQ7tPcro6FQtWj1of+igCi32qc2i60RfUOn9ZLaPTVzli+AygrAk/w
ggSgP9tIvwTWnTXXha/Z1WM5JGXsIsImW27WTdbOrBvrtoVef4n4+JvJpnC6yDRA+ARYsSpiiBJd
jKaTq8dhwjimrtV8G1uz+SR0kWzLupK8YmE8vn9D/XZQoJC03ID2EQuengAiAhXUZkP9mOEVdAhp
UuwkuYpu0HzzXdidvSOKeNi8P+jqGPg5ufSiKRKjSwYEdHXsVLpVUnZpm8ciyWtXp+vt4iw8e5BL
LwrJLyHRL4nEz7GWgiKH29L0XrOU01jUtDeU+jEshJEffNHm7TbWpqBw57xBxLlR+trfTFbVCTpR
Sh07miWUFuqaHFR/dk2CUuHYo2KBZgHVqjNg6AyvbaQRUjwOXaxCc7PSfWtL9E/8MbmQUqyOv7+H
WsIARlz8F5YF/ssCRvGnVQYpx5EmjYIbYcv9pivCS2H2Kk37OQqm4Ryz3PyLGOPpKK0ccexUZf44
FlN40xXNtzkT41MrBSEaUXq9UVEawVwsrvYACT//2TJaZpOiPHq2nMwAFFeBXCwCM+4DLXoUsx0/
cD8L1y7m/ohwX7F7f6jfzCbXMAEHZXHOwbVeJz2nMRV6VjyKHoHEoBnbO8wJki/vj/Kb2VwwIFQi
EGgh6Fi9szRLfLyMRPmYyJDzMGyr3dj3DU+1Q3PTd1q17ydNp6vaNKkbmv0lpu360FOX3ipR6lJO
JclfAwvAkGUpFq/tYybP/r3klzSmJTWSUg97gPKzr5bShUR0LSLAAmJjkmqQTSzqNMrqHYLhKJOw
UrpHbFXFVTgEY7AZZtF8B+STB15Kt/Q299vuG5p/wwETFfGts8Psm4zU4NeUx/iXV9j/+Db+Jwpw
938fDc1//xd//laU8HaDsF398b/vyrf8qa3f3tqbL+V/Lb/6f//q6S/+9030rS6a4ke7/lsnv8Tn
/2t870v75eQPmxxB3umhe6unx7emS9ufA/BNl7/5//vD/3j7+SkfpvLtn399w9m+XT4tiIr8r3/9
6PD9n3+xSX5Zjsvn/+uHt18yfu/D//qfdRJNb2e/8valaf/5l6b9w6JgQMxGXRtg5xIrDm/LTxT9
H1yyRFsAKjhnUf346z/yom5Dfkn5B63AJRBblEVpJNEIQDx7+ZGq83nIWlBFIlVH90z76/88+slL
+n8v7T/yLrsvorxt/vnXauUupi/c08voi8sOF8vpOWQiPGiUVOVdLutPXUj7M7WvMgj72Thc2KQo
Cp5eKT8H465cnofykLKu1iRdo7TAwnoXabpsfsriUi6PTS5HoUOvuModpRwV+SbU7fhHPde5tctC
deg3ctNZe2zdRUaPklDZsfApLh8EV49+SIIgbu4V7sZ8n+MIGm71OcnFoWoyY7xSKr+t9oY5mDdq
lFbFXcLxfq03URvcIpsfTd5g12N1FepTUG1nTUkR2cwswgWlnfVmKwusj/ADrOdNUilz7kHiWX5J
B23gaL6uJru2a9t7ECSmvO3VJFePXZlViZvmVZbtNbBbqQt++o74mU9qqQAQwJdZ+clOLKMCkD+r
lEYbs9Kcuoe45cRdo97HRWDF9MYHPXSMekYavuIDXMjifbDlsJawG5Biqac/IoXiZhhH6UCWWXRe
3Q70Vt1Z0pJqh+SgnF33ZaTnmpd2ZPVOPCNmeVDsPPbdDKCt7Qxl1CWu1ch2vQtn2t6OPAhpdJuA
lwgsMkaEVEcu/3mYujk/zEWvvcQi1hyMxnAjiLONLIsHcDKGh9hUiUR5OxHk4m0xkOg5SjNXDmYQ
Ddyt5ZMSP/dKwYi9Ze6iodtgbyYjx4pCdRci2GG0+q1dmo+BEZae7LfPKKAnTJwB/TZUXsPO/GBM
8SMS/TfatBCMleS7LuwZZEXSYyEQe1Eyx8g3SYdqsvQDxWjfiYJMp8FhB27C0E4cVcfI6I42tjxu
PypbUqHEkdV2V2QIdQg9cpFFusNgfd/38+DBBd7TRK69JBkexgrbKbTD0awUW/TYQbuMudfhDu4B
PrO8iveMfgbSI82bPCjxBsO3yRl9irBzptwoo/6o5Xi2T0rwJWyU42QGlIfS0ksao/eq2c92ct5s
tUq/t/rUi0c0ABAkvO3lbguE5HGSg9tkrsU+lZXjPCH3YXUMZjadk8T1jaHFe1UKY2/Mp505TPt5
yu/kpQRcFsZ1YfT3uhK+cY25mNTVUD76J7WTNno+3WIuC1W/8z+qLbmC5u+FFs8bOqMDc4euoxqD
XkoRalXMyJsVwFqSMS/fKXILmMSuAk6jDuaPULzu0kSyncCkqJG3qHrIljAcLclIRNgeXpqHL1od
QCu2u7veAgdiomDgoKni2SGwemF/l4VdOAGwKjOqYnq3zVszKoBy/R5N3Cl8Iib36nSmJSjj35c0
N3gNfzCSInT0yr4alPk6n6N7RFUnqPum28/S7ejnAVIEOtK6UqKBEgGG5ZeYufkqLm44VDwrpZ16
kdWOjj03Oyvt8I5rX/mi14rFo9gthVGRbCopLO7nKPwxB91TN4jJke1+V1fGVZ52r4Y67lsVFJSW
A+mK9OZrWNu9G04+YIAu19yp8IUHWIDwUsFsi4eey3l0EZHAnSmJ45u2pFo/GfG9WqKYZpflPVe7
4qDN9r0bEnzfYsDqfTXvO1GAbAjNN+o+26ywiqspCR7JPBESGo1hQ3A/UwEpINHWtYXtzHyNgx8e
VEoBkE5NfvSTmvNJ9le4DW7fCp7Vv0nGST/4du9v/Fx3Ybe9FZEtO4EiTMcWAKy0bqOPsaA3Go1O
bdleGkEuakzljhI8/6eNrppQKncR9mVqFoXuZCIGMmT9do5n1wqzYziph8BPrqQYhFJitxup9x+a
pNOcGSIdCyx7iP24duoIR71eT1s3UfXnwJKxrkGn2G0HzXIlEEQeoMAnvzDvFT2x7n14FZu2RCkp
LswPmlzb+9BSt6YYn5GYHF2kSPZxWG+soVoQf8jU1MbkKuhyADWU58eEa9qhTXJDImvvoqQMHLAK
6W5o8x9Tmj8Xhvk9HyaqBlLozVKoumYIPVn1sRbk1Pg2pzIOcYDyNArObp507SaolC3clvFaaird
1WA4HPJeHEcLtgqqdA3knyqRnkFDhvvO7LZ+UG40lUaaFvsPqRncGln9rdJZ6AWubEUU6hvbqjYY
JQCps9CPkaboQybZntIMpmOgdEeuX6O11gS3ND030wTixMjCccMlkd+y6IuNLA21fDOms+3KQyPu
JDVrPLtDJ0xNY2B9JRjEvqdzA9vItMW4qX1fd2K7vyqq9FiVauPWtvlDHRAQQDgt4V4MFLhBCG5b
TEt1sHJBnzeXrnQLLmSk+cm+K8Zwr+TRQ5DWn2DL3hSZ/AHqOsu6MHe1KhmDO8/mCxUL9a2JM3Gb
E2yDbkxvqDnd5GFXovo8626qT1urqb7aZfhBGQrtbcpSydON6s40uukhqaZ0h+LXlsvvKwiyTy16
qo6dVdMhFtLeV9LR0/0S+bdcAX9aWggZFYccDqXjY0QzjcF+qPQffcHLVfrS2sdaWN73xPdXslGq
G3IMKklynv1vws5jOXJj26JflBHwZgpTlmQVPdkTBJvdDZ+wCff1b5XiDXR1I3QnCqnFJqqAROY5
+2zzkiacmIquIFRVZXKjeEhSW14lefeBmtATDzOuS077ZNirGVm5fr811Z9a4qDgq7bFtMR8yEte
qtoaVGjnEsLrhvl1Lm2O2V5dlD/A00/XXkZpLd8Rjlhh24KjEHtPveCrN7IPZAgdlZTkzBaBrJP1
5PYtDEa/P2oUrqFf5+eCtRHIVIOk6xafcpTq2Go2U+LWj7Vm+5G29aNgn0rAj5FW+f29UdtGZOal
dacR0BMai8qDCTpaVHO8IDo9MSt/tJv+3nPlM0NUM9bXFNmI4c6xnRnW0+avkAVrDZvBTauePWf7
tBdlBARK7pOmqnmWGlrnVHSRPtXqsRva4kxYzH07tD7pRtpnyhsR5Lqm7hwgSLZ1x439uRa/ZhO4
b1maB33Jn+wcCmPiUvL4ntDfgA92crbzvdU2Imw253OTdbuDnubuxsxoAr3msWMAZ17MftwP2wLt
ZyvneNKSYzmaMSSQo2WoC0Sdr9la7lnh1h1UiSlykmpHUmKNFYb/oGrcCczVa8Jy5JSoS52S2YWz
WGIjYW1nvfRhXsrpV6NVMVrec5XbfWDS+jqledl6/1KM+Us7WRF5v/d9hs9WCopZ+l0Ay7MK0sbR
onzTDltuX2n/HscNRZBhfSxbxdelxKCQYxv0Oi9YKu1r9PIG5y37jW/bBF63/Jxm41Vzxz7I3flc
9/qLz0KsDa0/WcqZwN9nEak+zS91XbMU/X4KkUd/tgWUQ7UlxkPDh1mORU9rGVjtWqm91y9t9ph7
Rc3x4gnc6iZnlr9zJEPlMcu6yQjLtaqfUs0ol3s25lnHPtmus6jfbPvc5hDt90JPpAga4Hv3YAFG
y68SKPt9xkds6oIV+64JsrJv3g/K0igJAWrCoh/4JZYr5XDRejPx/weM/A807zYox5eQphnqEZqg
f5rKptLg9oEbhE19GyoUyFCjhkV3J6csScM1XxcgBTsZ/se0/q9Bwd9QNi4MmnULKWQBQt3+y9Pt
b2hT24+TAklWoaU3AmZsKzDem4uxa8PKI7YgQAhNnkSxIqoNSVjiuZPVY2jcZ3+IGCmVz7ZpYSKA
zdRHCf1jh7eoRD2BuV20laNXRd4qGnLMIbqeMXJbgtrEoQn/H2li8dLb2ovqG/yxUjEt17/1wf/f
bP69ufzvu0pni8UAEg+ICBhk/WdzidFl5laTq8Kx7qu3wYb9MWnVAbI/p7BYhfvhdKWnxf9+1X+O
BG4PE1DkLyoX0Cyj2P+8bCm20Uy1WQudYqpylIut+Wp2ujXAeF/QHPTGtBZBY+e8SXW90GUsqyeI
ynHcKmTNMzr690/0D1rbX6uLoQ1D/JsPNaO3//xAE4AePvu9FipW87l2IWYu5SDuCxrQq2hbcd81
bjKFYkbj8O+X/q/+/i/Q4TYiYTYMXnR7RH9bX3omPOWbLeEn7pz+nFIP3+ZFIuQPyXniqffu5nj/
AxoH0Pg7ckxJCTTNAPfmc8uw2P3HNWcyIl03ISpXVdupdg8yUUCoH//+xRAB/3N54bhwE+6jIGRQ
DH3vHxBYWdR54kKiCsesO/tl85IRVU/PrKbIdJvkmQDOHoMz+7Rk5aWt7WM7su/VXj4c1qrFSmQg
GUmmuHF0I3tM4/rDaXGzP45QxyRVVRnWUMbZVc3y0ei3LNIHpsBkl7+PrVuyx1rt3nKqyPWzcBuc
3UDHbq/Nc1PZJzd3rm0xR47eR45oHsbeOIxVOwSO6I9NZzY3a4gwkbjcjJPHYWmaqGSoz+7I9WMc
KpZbuTxflZl89FqCM0n9DJ72vUH09yYvQ4uSPFTO/N7by8muNIMrT++Jmj+NYfnUpvYdowbkCvIs
2NqiYixit6W5w9LxCKGxCxbhv6SzEdUp2dGJtitzZ08q/ZEhxsWfLPeMReV3YYjdNuJUOadAQtuA
Jd1UFc96VsPKd3aIofeD651q04ucZYa2r/2Yk+45Gwmk6ZK7uUwP62w+5Q2s5AmTAdsZPmudyszs
37krL82kVIBR6s2Fd1+s+akW9gfl0T0GUA9ZjUulwQ+LFEuqVr1PLp1CoUNkbjtIDmJvZ+K75HAD
zKw5oabfjdW8sEn62N1t+zmfTwmjhJBXIxKo2GHwImJox3jLhhBe2lNmGh92mYWzqt82vzmp2qoC
B5Fd0C7DzoUMn7VOUCTlsekNbEr9T4kINd14h4vuwViL9znNb4XpAYLfDn3CVz37pPqZzZOZz88V
KHBXmzHT4h/CcQ/e4FM88mAncuVBol+yVD/VVlcx2B5CHCFRb5hecxuvShqJQn46uVjCtKD/d6iR
QlfLnqnmXmf0ChFwWEekEavIgfvyqAS9/TxeRlO+pGqdd12HVDFP+upbNqa76zX9DkPc/WbIs1Mr
1PKz5HJaHSUiv7M297T424QrKs8YbeIW30hjW+btRb82gSwZRlTb3WrnZqjM4VEoc3yQqF7o7osH
tMJnutGL6AaW/Fp7O5FZJxKtzvSGJ3/jPVOrW+xavykCUsHcveorM8ZZLz9kdbleyqa9m4pynyRq
AyYopjHQZuRBE5Y4CidSYW7r0eqxAACaOlqMnB6BSP4U1bTdmtZ3Qup+NNbohptY0QjB6Twq3rY4
b/LP0R9fnDqpw2V1lmjgXmjutmc/GMN1Ra+WsWnIurkT0gnHpLxwXyPZNAMUPd0PnQ1FsrGiw+qa
xUHhQ9GlGQTSdGsfW1V+7w7JoWo24w0v64LfqF58FEb8b1yV7al596CJhx0Y112PX2rYUKMFdjtW
mNHOnhnoozoPS/cnMeyTJDcJ6KPJ4k7fygCx4L2foZcY1LsYZnQTfZgO2YZvjlmELoYzAIvDEjBv
/bB6rTuJLjtAJpkBBOzQqP37tlhj5qUvmHTHFQxVyGObCBM+vTPZF82ZHuwl/RxKI2B8uu+N5aDX
9r5NKGNxmAgSgL6tWR8wwr4kvr3Db+aub/IvpDQkTInYEArtlB2Kbtm1nh7KFfvKNf9ZSz3OGu2Q
V9Z1cbSw97bzsKZ2oFfVTvObfedhur196Zn+rra2OPmYyvZ7higiex96bdqPs0sOhkltPvdNNEgl
4mbuMWZqjZQPl3excv29Xju/HTH7Fd12q+0qfXWDvMi3Y4J4dogdWBNf+J0XQUIcVuj0hXyu3Nx+
UnPRg8dy0332xtQgOUtM8pEIwPZBEzlBHz6irW4o3ywaMxb/Wr75bkaM3rAsoTSM4kX3y+4Kgvtr
FPqROSwCXR8vj1n8EcqxQeSmxUYdmY/zcSuTJJ778Yr9kBfqi6n9WTYQilM2KmDGpAIFWzztvikp
0/FIosW308BOJy+olpLXh7YJkHPSnzStGJKgzt1XlQtsQAeLYVc1G1ckIOT2GHzLMwHXFJOmO/7E
P6E7FUW73otEQ3VVpQTGSnc1otRDRQaase+q4ej4+Zl8QisUIyFHjQf3aEvobdbZuc+nqYvnStx5
s3cdZ8MKbxK0CD77EGY3+4tUFSeZ6lZQu8ipnJnCMiv7t3EwPzrUFcHYlwjP3MEIIR+JEx7kD8My
P67TeGetEt6O647Nt7GOv0zo8Hs9cfRw6gRYbN0l4Et6noyfvjY1yDhlRaZwZnlIJkcgyAmaVLA2
3ac2t+1JjhhCB7BP+Tt9aVm7LhnMPOxQvN/5tHzDQ5+6/o9kztunXOQijbS0v5Sa4bUBCW1bG2JQ
NZrHPhFGGwPDkwm7cRSTLejqMk7Scth3Tlnfb33bAUjVw8z0WeisvcHuLAzrik79xvdAmgfP30w3
SGa5PRS9OYpwFWObg9rn8zGlv7n0cw/NnJl9voVJ12wEp02dG/nSK371c5G86rNVPTfrLE+rbqVe
rLDlCRtbL2PA+OpDeT0eTK1VvizDZtwNxQJ+zOJxegpJ1uLRX10n21l6+8KZ590ZfLeTKZrJAWVd
9IdKeocGFU400xFFiVl6Z6ejJGx7bE2UuNy8jPaeaN4m4OTFw/zR24wkMjSZxwXQICK6du9logyb
XMzvmd0/6b5qwmxm48un2XnsuroKB3L4PsSYmaBKeWL9kcCbL2Nf2GPcrdZ+xgCo3hrKEeeBKExt
Py0ZJYKvnTGAzkDlZbNPgNiPg9UDciqnGZ6EsA6i27yjRDP4Wib2o0OaE12a4Y9vysUzLdBGTwa8
+f3hRlS2QrsvrmgBYsuZ7gcLTpIxdUVYpstC8NNwHizWgc3espvdmSPNdY01dIe69uJGL83PmZke
8dy2fsnzFWxZuuZwaudtPtqjOGhpPV0Nw/7N4L6JCltYd+YEauEBEAdug/tXkAycWHWVsTAZqOyW
Fb+Jqu0tIHxn3d8obpWpnU17/GGt9Y+xsx/gun33W7tPKSoMvXAjIc1iJ3CI5mfdbDrqlrR+TXYm
75J02xVEkoFn29py7FWf7FO/VrcTc9qsnWlM1Xkx2DilQI67MYI6M5TpgmxIeFTFhLB1nrYjZJPH
pHSGQGwVbqeu3V4bd917ST48StgISDj0gzv5cZNX7ZFhhBawRJuzmrf7SSZr6Ouqj0U3j8HQl1+c
+PVBaXO8Zp23I2T1a0xTZlWIeqPOmK9D3UaZh0F6zY6dzup36thPjiEGeoX+ZMjibjZuSmNLXUvP
/0YwskWYKAUrYEg02SNW9VuP4W+qIz4tot4EaxUIKAORzvea7Cvs5f1TIUBvRTbed553TUsR5ttQ
HrDcQEE0LfvFyqd4SZmhMUXgBMz7QyrhmAq1ba+enrx2VTlBJ6/4ATm/kBDdxabdcNbKSuoA/tQN
2KV5wYBrwo+ZwqsMblWkSXjfoXFSJnJFrs9x21kb99q386tCqsokxayoAOYKTwfv2leJee8qQfba
hA4LfHA8JbAU8Ntxg5slTDx21KwBA0F61q6SCgR+6eBNwgQ6chdk4FvdGg7SPcyLt4WVgrxNzEaG
yT6Tm1+oX6q9AB+4jNJ8rCpreSilZz5rmL8E3eJd26Gqd3ZtyR/OPNxPS41G2c/2sym2x05SnaZ2
+Yqi/220yRWzUcoBUloXN4FlIfUOBxFzPaU9gGs69z88ZxziWhv9nEPNHS6NWqc/suzaaJ2Wz6KY
3FPhwYIetOlDlgkNwlbmdwSdOlGidevBpgHfdf3ahslAmTpD+40G0rgRYDferjbVFtRTer3t2fjs
uQ+N1lS/BhKXHg2jdCPdbWPzr/Y+aY5oxfZlXj9SWTP3rccdoSNvm3Qf8ULndre71Fehk6JLzuXg
hcWsczgMWyjHKh60BY5TkmTjfkHt/XOENABsmPhUcLdChI38mFVTQYAGB10eVryezyYGNs8wTeY3
BxYGbzDAt7pODubvQUvMcESachJvkhJerYBzjsX5rUV6mjCh5Hw05uRBn4tYTf6emro9bGb+yOAw
yJrh4mzdZemLuITnoiyGw+Aoe60x1a53mWH0g/8HA/FWBRC13q1ZTOG8uARrZGyoSyJ2q55zyjWt
CNWaVruhgKhmNC02ApsRt+lc79NR5AeHAQ1by9ek4zvEAXnfGNZZV80JKOeb2YEVW3ke56lrYf/L
ET2DBgawUSC8oegOsqW/Yn1zVgMroJmK50piY8KcsfaMLfAbSOq9LUOjZYDlpv1DNxr9dbH8M6T5
8smqSB8zJOVC4lbHqZuvlZMOwa3d6sD+OyIyFhXWrfaer+N27PEmXibNyIJE6lFvGF9dZbzaIrGf
GHVTROGg9OnqOLW4eY+WUJYpT7lGnGLYzBDHz0ZkHtkElXXM8+1FrH7z6KeYj3TI5+LZ9ppgXGWy
4/U52mRLhTmBwDuzAAZwkqxj+rloEcCe/oA/xBIWWfahNZSI/iSZzdgFMehJHSubunpW9zDaMWuw
Oyb6MnHOhjOZO4MpdEBIy2OKMDoR3PbO/dMbOsTown90FyeN886m/GlUGlqCttyWD75cjX3ljWVc
aXO4yvGabf7Zdpr6mFukCWU+TVBhptupavM1hutVwO1ip3DIGv1NJOAVn6cvhdwvtDFbNAfn3JFp
eS0b8IDJfRtbPaCNoBpiBnysBvOkS+Y5OuENvLz9W7cabTAyLHmyvOJaMti5n9LaA7WdscyY1d0k
lL1Py545OLilESp/c8/d3AMwZ+1pdfBctkjQ2hFJO4RDL6tDqoz1gDPUM+MEEVgjwDcFyC5pnTHd
aYV4zHv7qMRUf0DhT6m2SEFfhcn3lUnUZ4wO2zkP8N9/HrseMkM6PFTV4L1MNrFyRrmlEUSIPG4J
muVs2Bqe8PC2DGo5KE85Jx/HlKAZVlIMEaPcMlgORpP/tDa5/GpmC7MCafunpdx+aj1uVZgYwjIr
PrvOAvpx28/a7K+b1sp4TB1xdOu5iiEgD1Fdti/QXH4neZkFG3tsLGvzy85LGbbeqIcLQ2m0kW7s
FVAIFmJntjY/ZUNnBMaSXjEGK0IsIUJqDbHDovPBxaYsvKENhjU9k2l04Q7hJuHUh2VSh0ExYMls
52wa2RraSVfuO7ZjkN5LMSUNRXXrX0BGfyA66Mmg8F5Xpf9hwKdgqzZHrJyumT5ZByRcHzjfO3t6
XhHnqu8YPzkyXNCg7+e5uq5pwZgDQ4uDX2ecUzmTR1PrfrYDMPU4MqGmun8YLOsKNNyFsi0vQ9fW
RMpw/21h/0Q8zCVcKztuzpYSPt0+lZPphXB0qkhX2lnW076sMhVk/VKcslmXv6pKGnvCb4+TU3wo
hIOUDu4d3hXefdUuz5jsLEGHXDhQQ/tg4E0RjluOtNNoX7tOe11995rWS4BbickHuQmdbdGHKJJf
dDu/qJYXWmjVI3PmH/ZILeTbxbk1lzWcTaKTepWfcdhZzMApq54XBgMZlPQXuy1/pRZvTm6LKCvN
ltXD3LruNNg+uQmqO/kLORi3zsazaQbmyQrZkGPi8iR/7o+RxZ8FVbLeEUX2mnXV8+ZCTOgK8YIG
/b2xsgN30Q40m39Zq+vSyg8ClY5+R1frihuE2JObukKgYI34S9Th1RQCnTFUIPnT7tpnCuDXagXa
EUP3iPcuo6m2Pxddem9q80EVU39A4dJgaKWuSaKfcWK89/zhSRZVG/SD/WZB6gl7AQ+20Op3jPtA
V6tLsWWvrsW8qM2hlTfrcUmqL8tbXotC2zs+LKjcrD+cvireiIF1gnnSdhk35g54fgDGq5vA4dQO
0rG4W5SERQG0yBO3iiMped/dAoMcMfTOHOU1Vy7XnT5sCtShKGkv6kIL0rLBj9FpQmFY4GagSAse
zv50cVJIB2qAvJJiQ2MtX1PfHFYxUXngMbKbK3/iPwFkm1Z7ntrsrcuwBek566ymwhImS6o4Tbq4
JB4LVMx7LKvp2WXl+kR1BrOLWak3jQccRS/OQkUp7D4JiI/apdh9BtRfDNBp5ndZn18ZHSOLvYkT
PeFdV6vugJWQUTCijOvRKT/8AiM2QoOaaGYLslZmetVYOLHp1F1MMhTLSRZfRHbdwZab9nWV71oD
AkItCYKWy3TtHFxTqwG//nR6mj37o/Mhz1VWGfB2RaP0o82pd9UCptfk/MXCB1fAC4zSGSUQIZUU
j1bf/7CX/rvKsMGmx9rYFRcRWlsKDFOZRmJE5JuPp5mtGEnDgtqsx/UHymtgJrbO2DK5rHZ1t2qY
t5vlfdoBSZm9wq5FW7wnXF5e54VGzKzUZ11qJYMpc685yQkSXRFoOKwEjU5Bnyg30BBNP2Tb5MOG
c748paPWHrhsnbRJ7Kn58aY6CkYX3pNddUSqVM2p9Oc33LxfmoGG1e/qO0Q8eZRr5Yu1EmnlEFFb
0SJHuEbZIeNOoND5PtW6h3b2HtrEPGuNMKOsyitYcNP3iNMqdkzVcya1fWUxeNsmj4Kpm46ztZ26
cqCGyhi6TkRLBVUzyGhrtLfR4lTPMP4ICoOsl3ntgMeNKprm3A2Eh81f2tLJwOszQ4vB6gIoo/nD
YRGQO6BdPBpbs5Db2473mimf127GugcM4JDqNAQmonlulWHHibe8CSHDoly+/HyDkjUky0XrQMys
pmZXM6+pn1nBOkjtabA47oLSyMVpXZJfUw/lAE+b+udS6+LeHdsqVJof63NyvmmCQD7l+qQnBN12
vjo3ve9AEWracBk0/5w1lbmXLbbyc59fhkIDF0tsAMeczWZ11cuAViDALk/A3mv1HXZhIVPV9pKw
ZAMrd5xoJQKMutODUDdkon2Dnzq8OEkzXNdKS66z0Ju47aVa7hIH4oKul5DHlwHVUza5S3r2Rjsu
zA+f6d0OFzCQGIp7BIuRY8hLQRhCVGudeycyjnd6RuJ3KMA1hAnQJcu8RfNv03KPxRMSsy3sauur
Krz1MG1ecqD+i0ge/ZBL8j2Ixjl2tv26ddA94UORZ+VVv8o6zcOs3/SgdObPrYR3sWXOtVy0NdIN
9ZY6Smfqk0LaxDKJRTQmsV06n0CVc9z543lqhyHQGCbEcnVA30ViRRpSToyg5DdjojIkiOq55Hxk
wF5wxmM0MjqNuVOZsYMtJKO+H/5sNupf9/Z5+8q5rs4Ut75az+0gDrJBj780oH7YKyDDtpurt2Bf
WPt9zHtyVzNKj0TS/cY+16SaQhWkEa7MgOcTsr4bWxtWCdzr81Cmx8LsjvAUv9G8zQ99U09htwF4
1olTh+WSOeAeN1qdtX7N5vDUCdifUAr6cGr0JsTR2NsVcrLvamoXzhL89ZftrNbxyqv9uGFC/WTM
pr9PTURbsBgnhrCimn5ig1hHQjcuNp5p97bdLbddAXolcMaT1Qy/VjpqEMCyG5pIdbxx+2JpMG5x
nJz5jj7qRr23p7yWMRflEJimqqfRNbP8LLRRi1wPamZyw64zfaBvLdtDZ7QPcqsLulzyzRC5wZ2r
mHiMjnntWmZVbDvHSbq7FiuZB5CebQdo14H+5XaNIQyVEHrcYNJpcF3awkiJNTbqmYc3vU/C+Vm3
igmi23Rh2/ivRjewnvxnAW5epa+gEBdMdKqHFX5rpFa/Q7WfY/3rW4cFwhlUKEExm1k4JuAqBlhm
bBSDhZ5EyyaMoNo6jEtbMI3600580r2I/sLO7l7aJLRUuWsHrhiP9QY5DOEMPOt53zf+C4IpAqI2
g/U5vfmzvJ8cWguHZgnYYlXEwgyIjm4KwPckmz6meaOZA/hcak/b6Zv/CiT2POsicFu1RkBvwLZ+
vEi5x6ryqKXDjzqbNAZc0oqTmYU3Qt0rLG8Nu6R5gyMSj5M8rkVyrybtezGNp37RcYhIDICGAVLt
OqZhZU4PElqP727RbJmxarEQs5vyqaoH1vQIuZFP/AfC6oNWZMO+SqbHcp6NEK8+6JX1UnHJirfP
PKSbh30hnDCEvn1QltOXSWw5W4semQtKp87ktVqAn9rpamY/apMcARAa/MKxpkQDySd7Z9L8kgy/
55W2l84pE3Vo9d9pMXJ2+SCIIs8OjWt9zCxvzMUZt6XsTh0uCMCngzGcaCsPJEL80LctbojmajcF
kDQybvWeVFeAHo7jfYn0dXCzywI+wKo50rjs7Tb/4W5DGxhQOI7V4h5GW4ccuRwz3TrWbpbtUb08
bwt0o8Fozljbyl0HBE4PSdynlRe/qyT909r1H5DUa2JbF6ry9zKvznqbysgV5luqVVA6XYyQMSan
dt8EXBHSTOY7ktcgz9qUfJYxvxY4fFCFERiY6TtajrNfV4jR2oz3uGmcXTE7HjcG3Dcste1iWLm6
18cVkK2eps8OseyFlqV7srFnfLY8XsagnPMyXC39VLY9M/lRZw2abR1ZhdABF7w+ksJVVVyJ0SHD
00hf/bRPd+XWKYgd4xhKpdXzkXjxkF3PjA1wYiPfNqiqOuw0Br29go4wa24bmeTXRxJJUWSUmdxP
TqtFtx4+97IkTBL3O0nn7rmRwKSBypwEO0h7BnbSXRVPmx1D1+frFq0Zkhx7HPtpZknabi5DSClL
6KbAMtXcTnvT0n4Al5IDRwnvcbheNtdki2g1fU9l900+sn/xzPZjsxjjYAv5MGaDJNZsHGCEecVO
Gwn3ySztKU8NOzJX526DYAD/AQ8I6DUW5oFm27fPeecU0Lpr3jxrxi4W+rHZil9Gm3uRdBJG9APs
sMUm85KISIeCxN9DTd5ryzbFLg5LMFnt756W6QGB2IubZI+JSynXb99AmXasN52INwz5+MYp8N+t
CTLd9JeCSh4R7Jke18y4OEX65q7WsfLb56G1T3OL6NVubtukVn9JzBEVO/SGbpjJqV1BGcf7ue5b
Bhtq3S0LJqEJwOzeLJT4WeCRFGPL1e3azvSALHFqgr3mkCYMdRm0D588DAq5fDrK81yiedUE7p9r
dofeoAtSaMhIMTvm+E55yEZEHQ3tYKgK70MI8bo57UVb3TlcsGiUtVoYOTp2aDeLzo1yY3dj7GoV
/hCgaO0jm7DsafMfKQ2iUaQqyDPzua7wiZyWKUqFfE/l8N2VNQVbw0DQvas38k5STBV1hKKVNV5V
o4zYrVzEA5WKq01nHOFA3k8Lpw8IwmYLacS5aBFWmOmKQ5pXN7Fm9Se8OONskzt9TPDLMBj0tpu/
7YZOHVfPrGOe+alYcQntGyDyIsFTfSpOwjLf0X850SB8bZcP6XUz1XQv1uKzz8fXm/PkcRy8BESi
SMNM2eRHoSF2S7kjua8JqwH3TSVL3hLN2vX4NcaEO2JViuot2BJYBhi+njVdfcDtZpnxa5og4etF
nl714WzVWyCTwj0Xo9i1ShI5sabJM2ZR6iZt+YBCo0Kq7mtR6bu5dEguLK3ll6bE+zooPrGyYW3q
RFWsCXM1Gqpsz91Ab+p5xcdiab8zpmzP1iQREciBDbk0NgbxcELWhepecn8pbs6YiPkQUoUfruV2
zbPUfDLg32OqP9icNAytwx5uEymtq3/b4l7nPruzNzeEdEjl3XhvQ32Tsfc0rKVfMjvvOBU7MIzA
m1YVAXgSX50Z8Ku6E2kIWMrmAhWGVr/Q9z6WtVNHuV8Z+2GFcuRKG+9zGEVEQ5C6UdHeD1nSA/22
Gsw1gbfgHgKkgS0j3yk98+w3f5e3ZIfcJxAm5adetZDZ5k5fidAgHwFkFfte+1xlN6RLU6WKTOjl
SHHKujeQXWp2eb86DReR20Ihhd3pFLad0vKXxQCcjJcS3ceJ6b6P+Zotx1sGsm/yupjMxEu0R1lE
EbR+uYa7NvHY6K0T6w4dU4y2vGAdrI5iaoqxxGUqRf17UlQ0omvZtLuRX3qX2+46xC7l4k3eUvIq
Dj7FBS1UUfx28qWQb3Lh/UboAJcoQiWr1O+6urmFIg+2D0xDt/69B2qtxqZ6AxjlvqdqvP0zHWE5
SnMtV7BndJOB7HRhHpYaUz0SDbRfljINJjhFm3PgqiZKpqau75bMm/oTQyFoRXq6+p+4f/K5Fmfa
+KUQy392+lis37MxTd73/3F3LsuNI8mafhXabM45ZkM17gQ3bZa86E6lUlSqLhsaJKEIkCBA4kIC
HBuz2cxDnPVZ9WJ2s5xdvck8yXxBClUEyZKUQkxVnla3laVSymDA4eHhl99/zwGbPEBxCD+rwRlg
W5A2nK/Hi1V4t1ypkQFL3Ww60NVlq4CxNojOcvoaioEC85UBHSRJjjNrNdYXfeC3NF6AvgKiYRMm
TbsqnKnK0FSX6Zk2amXx6TLz7Mk5d2aO3NfKanQ6ja2idSvGvbSv4Oixs5/w9ZjKmwCmjLqjYKbY
nVXbXjV/nCT+XOnk1pq41ZumlkKiwSMBxxRQwoh4HfB0PnD2vgFObApCYz7CJ2PyyNm4CMDPU7VU
743WqO336aZQ12fLIGwyhXCZZP5gbrWa3kU7WyVghei5mz2Tj/HyM4+8DKiiiZXh2HqrbK6TiZ2G
y9HlJKWtpZsHqwXFVrqVZsOkaVm4VNSJ8y/RbJoVl1RiZ2EvWNBqezk2mLs4WLVoSiMvQrGDllqS
ItNYbyqQSCpETrm6Wj6RwQpXOFo2DbaEK/jyijKdkLNWpppyp1qF+WM6jldFX19kABSY0doWWL5m
EAKem6xO7bEVUwz1EhX0xELVepkAal4qWeLFlG4DOH7JRkIN3rGNpQYmRSO20D6rwMeXd1awthib
yPyV0ekENqERZWc7al23gjGYEKCvcRdRaoT9+bxY9pog3mzqW3TWf/ZDPPbrqdayWCtuFVeREq61
C7PJQIibtRVwfWDQQSK31Wi5Op+uE7CayjIhsdr0ljkdFdEIwwFs0Bsa0zUpGGVqzb+G8dgzKZcF
62iwUOb21QQ8z3OzmGfcmOY4OqeosLoGHj+YaBQfmTrUBGWybC7TLww+Tjwo8cI5tUSzgFS4GRk3
uQ1Avj9R7Ll/lo4TJlqpkcZwZLAE8/npLAkDyp+iXGnnPldhQMa5kzOUZdJjyFmIC2SOJ/4SPVRn
j4BD1Ed/wnXS0Zcb6CXeVLNn6KlpPMzNpRKf0qveng+gK4VxUymI18DEI5nbGWZMpB/nv+hhsg7P
Qt/GSK6UHFjaBOSszkxWS/uhadIy0PHXLZopvBXj7Gk4t7PJBQhSYvWJNgtA8U1SCL3ntk8LQWY1
8zvT8u6nfg4KNtdo5Fp1tNFKA1BizVa/jPnc6U1IpoQ0G+TXaj82ouXoYuZRpqIN0rhPSHEsQGVN
ATVo86K5pgvBj3VytYb31MoXDMMJGQHZyULVdmbTYH6bL9vJrWk0yeZ42oRqHLkrckv5uPjamuQc
43YyTbXP+YTtdClwBRfmZGUTZE+M9CnSmC/WifMs0AZLYH3nRjCjI2YNmwctZ+YsvcRZmFKJSRQM
p6CYvsy8eLrCSdMBa+EuN5MugHTqroavIV9dyTGbKhgqGgo28HIGc1yHxUydnNlJOKLmEQv0eDHK
GQSzWC1uaCLGPFJS+ZqmCe0lupZY/QQa+MW5X8A43G3D4gOu1k6b9ybdOePeRNf185E+865Tkr23
kUKvESzzs1ZXBXywOE1bM/VeK9rZks0qPv0gzeAiGa2KYeZF6i0t9CTK5wuylN1YgbHRDvz5+CKC
HD0DSrlgHvlyQXrtzMqgqKf7crz8DAgr+hFgLeaDZFICqfzawKvUlbWX9taMgwZJkbdGcxIVhe7S
5qF7PT32jW7qT9VlbzIqmu2ePgY3Dcf75JoUTxifziFhu479tZ122u0iupip1vJHa2mDF6dRnzso
zkkqR1HEZRvZvKc8slY/x1Y0mXUtY2ZHxB+mueoYiZoMvMJSHoE04e/PmxH5CsMbfwZTwz8zsBC0
leRKBPCyHbS9zgKYyC8zMMYQhtPD3R2t4Inu2BNfcHSvyWX2MS15fOqH9Gl1ChoZJ50gay+ZahDi
g1wq9qxJEySngXEfSdMJ1pPlT8CGgO3aq/yWnmLb7uHbBw+UCoOiv1ITkJ1KE2go9d0xWJXMwn7D
WW6MevMksn9Rknl6s2zTm4XbO7+BvI1LU1eLNKR7YWb/tIzy+f3atLKBz+Smx3iBInRpBUCXZlpA
m6g/TqxhElqAOwH70S9nFLYzWvvGj6Dp+N1Qw3u4tYmwvB5MN1MqLvDj37XjeQQIIWkF9yMvuTbS
IEn7RN/46Ema34dp4f3YThYx+NEWw6nIr07W6s+tqaZ+yZuK8mjCSngdLLPZo2+pi2VnYtIf3Zyq
BFDpek6+J8hmd1RNANYpzbneA82kRJ3p3FheJFls/eJD1D0oCgWPBPYX7VTR8uABGCq8kVPTG/Nm
1kByZspS0XsrNTeHWbAgH8ds8uUNeZdlX1sx7ren6N7qjgj3PmVmAMbKWAFaTs1icl/AiuVmy8DJ
YAvrW8ZytgYddoezP77VuIm+2NQLp1eTVgwQPPfb9Et7bVpfYyvuLqiIgiyB2VFvLbzbhRdl13oU
tXtkEictujKb6c2awYtAyz3Ve/LH7RF4ESOJvsJ1Qki5BtPTpcQ3peV2aXOnqOv4C/AI+5nHHn8x
9BHAonQcNa/NeaJ8hRvNf4pAmjRJ/sHUebqkHEx5r2WmTATldF74NulyPIGmf+qNSeeCHFRQ7Qlj
0eZdjZk+jCGPC9KICS0JNxOCibi/BvOcnwUkNDhQm+4EP7dNOrXoPu0Y6ky91aw1eomnh96reRFa
gEFnDHazA0oNRcJkm8vQXJFCGWvJ5LM6DiZk8xW6hrf/cOm3qdrSerHoAaNYXy1h+f8581P1SVnT
/NUjIze/a+URVZdkGgG8o+wbX0ybCkbDz2eYmIDRLDQLAgk900c6OJukBXo/mSy4fSKuZ8BGJr+m
iANlhH4BFmCxGDHEWQux7tAbdGAW1r+MINHqjEc53rbHECZWJz1AM246I29AgUR7jEHT9Ex1Yl4p
CwuzuzRgGet45MIuw0UTnFsKVOspL5Z6cppmZhB2ZzQIuEQVo0FEr2+v5efFKfTj094EsoQuPgM1
wNaaLGMnV6DjYsJ8jiwhSJ+Cc40DmPPb2jLpMNLZCvt0QAaPq5CAHU4aL3jQgZa1TguAlVm/7bet
X0Ala1ZHH6vWw4qTjC1Tg8WK5tiWMe+ubUtbDqeMBaV2p8NXRHpHXfSgz1xqz+lGWGm69pjGMteD
B06wybxM4pBxpxWkOfnWEe1P4VrNuDxxnq3YDmkHDJBIqpLP4o/2aAAwvNlTmAPUDSEYvo0Vv5hM
OoCgaTlgb3T2T2cRHVyzyThsf7VsCL9o7DaGWkTFNM9y88GzdDxL2EpnSmdCIPejoeYhLYSGDWTJ
Sr0vXpKvb4BWaV9Wa2sc95Q0FPB0+jT9LxaYWLL2prIw+u3mGP8oLjzvSytjgsqlns7Wp9mCvEZA
sejBa7foIfDjr3EEJDm2F9Nndb0Ycx0DmSapaw3WaoS77sMVG9KfFWv8a4um2AUt7MFpCI0B6TFl
ibqERcABWo8I7DpRRCmww9jP7E6dFfEl0EL/hvLmkwrHRtZVxoyH7I+X8Fs8RNq0sPp0aPBC4czh
IpnGqWYAlPSacX97/a/8DGA1zY+cLR80e29uFPntOvO8edcexWj4kvTK8soYq3SWt3MmuPVbmw6z
trhrBmHSTPTTWTFK4g5N/mSWNwuQ/OZERPTBgjWYREl+ay3G+Fw6pE6g0TOTW2qlRfyNkeec/Om0
jV7Sqq4qXYaNes20CyBLeZwKXQFSTzOhqSjFaWoxC2VgQYc8HaSFnTOwRDXMKzODmpi+mCUCmo4W
LEKDJTfUKi3y6bkeB4t2H64OEzzGOiMs1tLVcno+93J+f2sFxmpzZF3aNO+PiY6mC7rzY2NKZ+XG
gtFT0CpMElCMluiO0hVQucwz4Cw3mYnMh4GLBQkTRXyk1TKn6xWHbqmpWdcOs8hQzgFvAp4HqECx
BBeFZNr0cm1OCSQg5sWHCshvFUaXPlsS+l174xEmGB/l6yxdT+dXZAb02S3AtDYUaxlQxC6dqNr0
dAwNTfu87Vli+oslgJArDurZehRivIo15+JCmQTTh+bMXyRd0r1Mm0+A9aDVADTddsyFSqFN1eDi
WKZWq5uleFIM4h6tlW7oEVR1mdzGmyyUeRBez4tcnZxnAZ/diSFl93rNZhT/gA5Z5DLh1x738yDP
SEiNYuAnOjxjRlcz2uNhmkBS3G2n6fhy7jOHs6NaiUJHM/zb6cVC0wqBq7Zp112vSZSceapP13cH
RKCWfjWXc9C5+EVUirKFBUSK9n40hyEHwcP2Hcbk3pPTIBlPs/NlOFXMzoLfjroEq+0nKpNL/YwE
EMVgRU+SW803gwyrYqdQCniKAnoly+kCCryRSfGKGbwgpekU/0LAMGqdWbmv0Imwms2edIu8Jja/
KGYMMijIspqrVLkfh7GxGObAckaXhPWonxHnlF5AQ00fEr2NyvukXcLerDUdXXB5rbTPACxGAUGi
BxcGOcUg6eFe0zHfzvKwfZ7kqv4zbr7943Qx6k/s5vp0qZrDdRjQAOM3z0ar9vhh7Gt5ZxoFN8uV
QUeHTsxDDqLTLmbjuzETiBa0lKVAlNJftLj9E016WEPT5KY+TZX8h01/3gsd00vz5x7/0963f7+P
Zvx/n+Gpwgr1hzxQld86cyPBtZTsLyV287RDRvWyO0HR9BZZ1M6v9veppLbP8cIltWFOuo8+9ksl
M5PY0eFC76OfEtNg/naw0Ib56rUFAgeCrOwZgirDOrEEPRm99/+lEUTh+OXvtRPDZM6tAdXzy9fu
Kz6+5UOurcPHes/vvLZzd/M+NsxbRt1n19snpqIzQMekM3bn2RlweKJA1MAMHGZ2iy9kg5R31OJj
Dybv4dt1n91UT8RQREpyjEB4ecQdEajKCWAOWOtskiXiC46x70sCqkpLby3V17QTZgDRicx4mvIZ
d0TQap/oYswIE+m3P0ZJvi8RiAGhtSRgaSdmi3GSzB/cPiJN+DsSaLYxDooNfSoDMzZf/Pz7EoGx
fSmY+l2L/A32r6mrJ9Cj6zp1ie1BQKi7MmipJ5AUMIBL/+7eP2NUayqAqZ3AwQ33MuSp5QveeXi1
faLqgrdS3/70O7QCgqe81hkwWicqRXnThjr2mCEUdwQ2Usw82H59b0dAUCjUkoCln2gGds5iQMAR
JYCJsq1xV5jWd6sE7bpXAZ6AReKTIVdVL6jZOmnzA1RDf3n7350nYNW2AeL9EhyoO0Z+xwbYJ+22
ClXLi4y/Ix9IjB+ppfhN4eVsvpS9i8/kSGy0HfeoPBLf18UHd3zNpzfbJySaGDGBm7f5QpF23juy
gSobsngIa76vR4eLoOajG7z3tqIqFqmqzRfPuPPoTf3ENAX5rUpJqhTNe2XwjgPyWwjZpULxvAke
fTfZOC3bCOHNXygjvsMFXmInESDh1/IYQB8MSKcZNqBg3Cr/8B5q4+1HbaMq8f3fn3aZjjchz84P
yxBo87kv//zlgQ+38lvAdPijaiD07T/feUpiNAiQ6z4XDuTOY1ZksE0s7Pz0G4Ww9U0rz1ju9tx3
Yyd+8or+Jqp9eaotc/Sn4NEJfWeXOBoH9PdtHHBS/2YKX101fI7iuLIqul971SxJ4+peVQLUust2
3GDsZ7NyoU3Qj5GqvSztFr7TcMLnxrkbr11m1/hhRSSCia32p7iBE2dJudBm8/iqtZeFRNDZk7Wg
IK+7bs8NZ048LRfa2A8Jsr6IEUP4XFlWgsL1kzTaOxwtCMXrCqG7dp+8qh6LcXx1l6W0vi8EcXvX
XtaJI7dxkYi1K3pmS3hxp7ETPrnlJoU6iFRj3S2f+Y+xE6ROXC4lFhZjCGsvDNd/mLhFudJmXZy6
2uu6MaDj6rIy5MAYhKp0hZtVd7PdOCKvW7Fk5G7qr3uehdicihAYqFh/3YunA+OAxyVh3dQJqrtV
JUjh0o33FAxYaf3NXjphY+AUbmWqxGYQRF11uHaYeVbVBkOCdK/91Mv2XRNVDKGou+FhEC2d6f6W
Jcj42seupy6Th1y/KmdDgnm/znJ39hhBh1uKQFgfxliU3wpH+WPu2gB+EmRSLrRZVzCl1pX0IAqd
p6hcZ7ushCMyELa9sqol4e3duKnnxge3nNqS4A/fRPHKqdoKGVczJdA9r2eTq6372m4ZAJONnaAi
YpGYqbvwXcQtVz145D/qrytOtLu/sBhXVHfDw43VjP2wosSajKhjOHeqRmKTb6i94aVDQBdXPOHN
qNnaC6/c5+rloYlRm/WX9dP19tSViwkzQSmg/PbjVu3rNEbEFeeSccIS1g391H1uXPnh+Dmqho2G
BJ17wLl6Qu+6zJYqN7uRiSAXritvLDIXlDuOqwotI6oZuvHj3tluSZA2gYfbiH7BealeqaaqyTHM
qcfaT+7zfqSnthlnXF/iV1AiLyvSJtENtFyCY/vr/xTm/1ho1jIoJlJLEJMomVeoG29/3LH82p+T
WiNHiv6VyapNBusl57efLiN9FXICDtKF1d+LnlwnfON3vovU2y8xB73UMHHEW4f24+WRdzLRr+fd
CHqfhP3YXValrFJ+X5rTb1w32TvZTE6rt2IfRv95xTZvM6x7Fu7btombxWn+NHP3BUt2+jBb8W1r
fxLJRyfYk4OYrFtPEEMxUu/YnnWVCQL11v4sTkJ1x5bOEGdKjQaVh5ZtQq1zED98m1xugZWN923n
sZrA3pvNfh90mLxTu9EZZ08RLVtMh7UZNaxqKvVDXXkt0nrvB3UIMPynxjB1Upd/s710NweU4YmU
qihoUfMAJArRW/nj8mB94LkGbhLNo9SZVV8VzRVmG4ApFXHKcLpJ7VTGhzn0wbuP5UqbpwKWIv4H
Sgv4AcNFBABj+9A1nqpL/vjxEQVs/EFkxRjGts18ZuY0UDWiLP6qg7N9d3/dLbU1Ie+5pXY04D/B
LdR1Que5cl0IvNcfvv13HtUzMo8H2WgZIeTAzWnoKTcotFcVM0vr7ndIpJA2bimUxe6mZDPw4cqm
WFsuLT6J4Tzlt0fOxTsl83UbPRzaFmas1l+9iyC4pY7dJxp31WvhyXuN42/nutzt5iVA398GxFn+
3RH5/NUHuHXEytU9zrvmSDwyZe7dv+pzlaZlzf2VH0msU2vCM6v7WFV/+vvwlccerkySVqNA/RV9
e+d5/ET64dHxJ9WFX7vW37twPNvPSR24WtnvTtA7V+044Thwnt3EKx99Y5kkCGJQQHtTLZkJsH5d
yyqo5aqy1SXYOahOmelW7k6IQJew165Dgv256oXJqGUMY79x7YRipPxWnGLDh7Het2sDwXIVUiCj
0HBOe0bjSvxn+Olud8e01ZffHrHv71TgC6AhobvnxqtigFpdTWPl6qvbYPfrrnrpzKvqq2qv3aLv
lMJVEY8LhlXtLa2/doG+c+ltEAwjpltRN1qt6ot4G6weWVuCYlw5a4fO/wORSDjX106E9/H70SMr
Vn77cUUmaehEB0fElCBlkrTjaC/ToJoSREzh7NlfVkNa1ZJw17GwU+yfaTEsr+7pu3Hne3WoloRX
d+vEZHyDY5lT1Zay/vTAVVFl4E9uQXLCc0AWtKLPrwfs77QbQ+oZzhyzUb61jWOhStCOe8/x9wuV
mgzf4t6Z+IeS1jQJr/De8VdV46zJ8DAYZDoVbuG+mdNkWKSv60f3iDhkIAQefDcNnWqxS4ap+0xS
NVo2LtIszuaNvzVgbIMYMHs5mbuaKPoGJBiUlw+8ykIn8fyYjyz/6B/70JYhA1ownMdOGhTH7A35
RBm+z8B/fqZO1neSdFdoUGS8ujpW5F143hepDT1/Sp4yRGq//XELDNz9UKoNpCslJJE2t4rDC4r9
4P/+j39Ppk7hNM7ignwVOzh3HoETlG+tYg/JdFi66Nmre/3c+7Mobl5DOl2xii2G6OqKXn/9oUtQ
MC3VPflbj8GFBfGS3/iShc9OJc8luoa0loQP7UXT5wgB3jtTwkh/VnETmWNLavvNl3csy/HnJDjo
ldhmmuomOXYf4e3czUfh9XH2WJGvBPfwE1mlcbZFlnec+DGrpm8lRCefwnHmB0F14xIcAbFb53nP
F5dxWXtuo+N4zsypmAEZgVrXKcAsHbPcMq7V7p52CIaAujarF81gK6lWgGVcYuW6YePOnWePgf9U
7lU4ijKiCIoG+7UI0XpcVyBnGfmyIMqq5ebD2mr2zcm4c4f0brlBIQVVxqVwiR7vvT9VkxL9xeAn
RF2jsmVTQs5BwIoSaidOxftgEkH5SR8Ps2+B3KdR426v6qOJXsq6mrGt+lz5sERuij437tKvWhAZ
Luf2U66zp2p2SpOBLroHm+g/O8+b7d9Hj5TiS7FswjcZLUYiZtnKp4teRskxY6gd4kG+/ThtBfXg
0xFCMU5Am0Dk4vAJq3AQ8hoS7g24nFI/8RoPfjz2jxp5eDtKeX5chb8OX/0ECYrcAWjt70XuLQnr
dkFckOUqRbBRKRku6NCpekVaS4J9I4GRNvrAdABQZtVjLKO9aquduDCp9+s/AndW7EoFMu/y24/r
yeYBBg6fUEXa6kpbRi5t+wADlkfX/3XbefVv5a7Fq9WBYbzpgOy6zf2X+uaf4/lvg9n/FG4/zqjA
Hu8KV3ST172vusV8r9fz7UhtG7i8Bho8I/EO1in25+UOt66MBPtxQXtfZVH1Tf16e78XSey41eYE
GcJlr4vKXmXg2y+j+HlPBDJgywy1xvWs7FbwBtXVr2uXZvAq5gUQYv11PxNClatsdMuSYO6/ADyM
K6seQhmzb3bph0727Dc+xc4+lv1VYOE702jDYq+lWpMRor4gisSeG/2ZjxO+Vx2QETz8QA6MGDus
tG4DUCxfwMdvvZ9cEuLlMhsPQ3DN1FXlm6iB0v1L0tgvPACHr7/6mWi8agyzx2cy+YCNK0fR0ODz
q/8Z91n4eMzVFnwiaktGYPzpMWsMsqSa5tmuLkFG/+2uP+zfPfR7/70hlIfG6caB/gNxVQxAyKpm
a+BqDcN4U3B/nf8h0Pl1vY/vEFkVjIHLV3RAgnEmg8gRKQ+BONVvvti3L/5OlCYU5SrLqjLWpSBX
tUAyYksqWgBSdkUgo8bX9Zzn3TVlNLSV+TzRZiUi7q7AH1Q+RC+/+7iZ77mz6Im7CVz9258nQQPB
crkxBPPlzoUOvm1d3lbCLvM742oKW0aO4Dfg7qYp6HiOVcZt23XmbuPBjZ8rSUDBR1f3xu1NfLrT
q/lQS8I90h8X88r9KiMW7i8yh1KzD1T6LCO3VLEplgSb0ie1tIfAktEN2U8Z5zyvmmsZCZl7kWgD
/Vhd2ZYQU5xRpq0cQluCrp0BBq68ssMurG93/Q8VgVpj/XPR/fV/p27j+V8ultFeio4RBvWXv3LD
oiKKI6153y6La/9x3ytg2l/93VJKj5i4Wy60CQZlFOrZ754UZOSHByANxk7ytBdnyrhG4GKJ0iqq
QH21/+mdIabATKwqXgeMqqW4P357s+zeohJO8YCL9GmvmUdG5DRwQIzs54BVS8JZ3q6831Opyrjm
BtFa2N/96pwlwRW98XHxSx3YHDkZV8Zm1ep9Ab9x+TEfV7WtGW52/CRxsnK5za5llGzvfv1HxoSN
yo0EP335OR/f9h2RyR4QQwZcfugWT54bBHspHRl8Wy+dxwdd6LAw1xcHyCZ3j0JGk1MjEWXmxrVL
E0G5S6EcmuDpr+vCDgGU7eGuNRkZ6yEQnYrG0exaf7f3UTVK03QJF/Tw1/+IGkxM+fUfmwLsbfzr
/wqf/Cp0QtMlyJr0lr+HGIenQoJUnHC9b6A1GUnsr+ODAy6jN6hDdZ0mnsapk1TcIk1GKw8cr/6e
T6/JaCTok4cRWJLydW1OoIwL9ueDGESTgV362Z89Oo+rqsWQUYTY2tDD8y2DNKwDPPkeZ65S6iJZ
Wgr943fVp8ei2jzXAjOvUmY2oKAnGQud45v26a/Lw24bmetmYnf3LyT5euvuNi/U3SXSLjfwWmkV
amF/XdU6CSauG4FxEIioStwn5VwHjaETLMFoVvxFGVASUHipy/Va2fMhL823h6q0Kz4LYpDyWGxc
xbdxDG9n+m4QcOyAtK2s/GoP/TuDtFuyF1XYtdp+8+7eVdj+nwq82PAHleq+OQMvBwYZ/u5yvUHp
/srv/lXU5+ExsiTGsJTv+48M7F/3JoTp+6ds7we1dUCuJIPAkWbYXxjK/VJHLV+sMBEWBHIwVrQt
Czo224Yg6s2Mxl/33rdcUP+ERzAeCwNSzeW+2rH0TgvboX92j5VYBu6mEzsMp95VIxkxlzCpFSdB
Rka0GwXRfj5fRsde/wk4fdU9kEHAcwrK98kTxZi9zL4MT/rUCaYCB3IMTtF609N921M4y+DOqLoJ
r1JovVOJh6QxcRQqqsEQsVL9/uh6enu/ov8Zv6YoV9q4TLZZfltjYTfOylW2i75pVN/e7dc4298s
g8TKj/n4Zh9IUa0heaq8OOjI3lr5r7sGjpH3/RNeClv+RuBCziyqvBwZCcQOoxb2O+YkVAaGwtxG
R3sIZJB6dCPRePGvVy4BZTj+t2OGTEbBa8MdIpBaoMSFIT72OTKI4btRVPpklbjNlJCIP/UnfnmE
hQ2SQRhxCvm1wFU+v3BCbgiJ/af4kMnmVQq0d9r9l7tQDLg+YMqREX6+rL/JXYmXLW5Gmkq3zLGC
qOi58lJkXAxE/xXyABlQ3XMXovMXDd08w+CpRx9MUP5d5SFgly2V4uM3xpUPpSWJz3KlzRUnIxne
9WKApLSvvjxO9QMk7PzGXTW6TnCE5VoG9feNv9dTKAPq8uCEpIyq7oSMNqEbqsPVVWWcWSHgn13S
W9UpVLBwl+/y42p366dPtHcdvVzgvJXwAc6cfnLxCEcwMGIG+O9Zno8NGLlFMFWZtyUoNZdU4jnB
cR4fGanFbcfUuRvQgfhfG58S+hITascbY0PnpSBxacBF0c1Cr+KnQEVcX2b30RTftCI1BiTLWBee
n3IZYcE0Gcxg9xmTJ/Y2K0Ezf+D1+tvm09MshbSlsnEZyJYDJ1OTAUHpCpom0bhcHtrdfZv02Yl5
77rJKAAFvg0Zs2BeukCGG87qxoCRJXHjcwbrDP7iUTeOScwG47gNRlLbbTGH9HsOfI7QfNcNfHbD
OGGb/78UgM7ciNbiitbKIBi7y5L92rkM5oH7X/8PxejC3VVWeK/Lb//oBtuV5J9bmWgd4WP/c/Xi
2LPvjNitbKaUzbt+/nLnbiKYI0TwlYVf1PeVEssBEfnuvt/W/t3f/qaneIvZeOcpj9HBf2dP+YYY
XizIU0Bg8vf/BwAA//8=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000"/>
          </a:pPr>
          <a:endParaRPr lang="en-US" sz="1000" b="0" i="0" u="none" strike="noStrike" baseline="0">
            <a:solidFill>
              <a:sysClr val="window" lastClr="FFFFFF">
                <a:lumMod val="95000"/>
              </a:sys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hyperlink" Target="http://www.wikipedia.com/" TargetMode="Externa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hyperlink" Target="http://www.analyticsvidya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pedia.com/" TargetMode="External"/><Relationship Id="rId2" Type="http://schemas.microsoft.com/office/2007/relationships/hdphoto" Target="../media/hdphoto3.wdp"/><Relationship Id="rId1" Type="http://schemas.openxmlformats.org/officeDocument/2006/relationships/image" Target="../media/image17.png"/><Relationship Id="rId6" Type="http://schemas.openxmlformats.org/officeDocument/2006/relationships/hyperlink" Target="http://www.analyticsvidya.com/" TargetMode="External"/><Relationship Id="rId5" Type="http://schemas.openxmlformats.org/officeDocument/2006/relationships/hyperlink" Target="http://www.kaggle.com/" TargetMode="External"/><Relationship Id="rId4" Type="http://schemas.openxmlformats.org/officeDocument/2006/relationships/hyperlink" Target="http://www.github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86755D-048E-4241-B564-9033B7E1F0B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</dgm:pt>
    <dgm:pt modelId="{C651FABA-2A89-402C-82C9-05CF94E0EC1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hlinkClick xmlns:r="http://schemas.openxmlformats.org/officeDocument/2006/relationships" r:id="rId1"/>
            </a:rPr>
            <a:t>www.wikipedia.com</a:t>
          </a:r>
          <a:endParaRPr lang="en-US" dirty="0">
            <a:solidFill>
              <a:schemeClr val="accent3">
                <a:lumMod val="40000"/>
                <a:lumOff val="60000"/>
              </a:schemeClr>
            </a:solidFill>
            <a:latin typeface="Source Sans Pro"/>
            <a:ea typeface="Source Sans Pro"/>
          </a:endParaRPr>
        </a:p>
        <a:p>
          <a:pPr algn="l"/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hlinkClick xmlns:r="http://schemas.openxmlformats.org/officeDocument/2006/relationships" r:id="rId2"/>
            </a:rPr>
            <a:t>www.github.com</a:t>
          </a:r>
          <a:endParaRPr lang="en-US" dirty="0">
            <a:solidFill>
              <a:schemeClr val="accent3">
                <a:lumMod val="40000"/>
                <a:lumOff val="60000"/>
              </a:schemeClr>
            </a:solidFill>
            <a:latin typeface="Source Sans Pro"/>
            <a:ea typeface="Source Sans Pro"/>
          </a:endParaRPr>
        </a:p>
        <a:p>
          <a:pPr algn="l"/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hlinkClick xmlns:r="http://schemas.openxmlformats.org/officeDocument/2006/relationships" r:id="rId3"/>
            </a:rPr>
            <a:t>www.kaggle.com</a:t>
          </a:r>
          <a:endParaRPr lang="en-US" dirty="0">
            <a:solidFill>
              <a:schemeClr val="accent3">
                <a:lumMod val="40000"/>
                <a:lumOff val="60000"/>
              </a:schemeClr>
            </a:solidFill>
            <a:latin typeface="Source Sans Pro"/>
            <a:ea typeface="Source Sans Pro"/>
          </a:endParaRPr>
        </a:p>
        <a:p>
          <a:pPr algn="l"/>
          <a:r>
            <a:rPr lang="en-US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hlinkClick xmlns:r="http://schemas.openxmlformats.org/officeDocument/2006/relationships" r:id="rId4"/>
            </a:rPr>
            <a:t>www.analyticsvidya.com</a:t>
          </a:r>
          <a:endParaRPr lang="en-IN" dirty="0">
            <a:solidFill>
              <a:schemeClr val="accent3">
                <a:lumMod val="40000"/>
                <a:lumOff val="60000"/>
              </a:schemeClr>
            </a:solidFill>
          </a:endParaRPr>
        </a:p>
      </dgm:t>
    </dgm:pt>
    <dgm:pt modelId="{3576C154-985E-47CD-ACFA-749AA2EA1EF0}" type="parTrans" cxnId="{0B66FCDC-C5D7-46FC-801F-6FA8FB2AE4C7}">
      <dgm:prSet/>
      <dgm:spPr/>
      <dgm:t>
        <a:bodyPr/>
        <a:lstStyle/>
        <a:p>
          <a:endParaRPr lang="en-IN"/>
        </a:p>
      </dgm:t>
    </dgm:pt>
    <dgm:pt modelId="{EF88C0B5-D70D-4F8B-9637-E6F2BE34F513}" type="sibTrans" cxnId="{0B66FCDC-C5D7-46FC-801F-6FA8FB2AE4C7}">
      <dgm:prSet/>
      <dgm:spPr/>
      <dgm:t>
        <a:bodyPr/>
        <a:lstStyle/>
        <a:p>
          <a:endParaRPr lang="en-IN"/>
        </a:p>
      </dgm:t>
    </dgm:pt>
    <dgm:pt modelId="{20556508-0C6B-4B7E-B179-60AB0F377447}" type="pres">
      <dgm:prSet presAssocID="{F586755D-048E-4241-B564-9033B7E1F0B2}" presName="Name0" presStyleCnt="0">
        <dgm:presLayoutVars>
          <dgm:dir/>
          <dgm:resizeHandles val="exact"/>
        </dgm:presLayoutVars>
      </dgm:prSet>
      <dgm:spPr/>
    </dgm:pt>
    <dgm:pt modelId="{5B69344D-4FB8-4AFC-AD14-E3F75B70AAB0}" type="pres">
      <dgm:prSet presAssocID="{C651FABA-2A89-402C-82C9-05CF94E0EC16}" presName="composite" presStyleCnt="0"/>
      <dgm:spPr/>
    </dgm:pt>
    <dgm:pt modelId="{57C90A29-8E63-4A81-839F-EE884E324A1C}" type="pres">
      <dgm:prSet presAssocID="{C651FABA-2A89-402C-82C9-05CF94E0EC16}" presName="imagSh" presStyleLbl="bgImgPlace1" presStyleIdx="0" presStyleCnt="1"/>
      <dgm:spPr>
        <a:blipFill>
          <a:blip xmlns:r="http://schemas.openxmlformats.org/officeDocument/2006/relationships" r:embed="rId5">
            <a:clrChange>
              <a:clrFrom>
                <a:srgbClr val="7A624E"/>
              </a:clrFrom>
              <a:clrTo>
                <a:srgbClr val="7A624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 trans="100000" pressure="23"/>
                    </a14:imgEffect>
                    <a14:imgEffect>
                      <a14:colorTemperature colorTemp="6625"/>
                    </a14:imgEffect>
                    <a14:imgEffect>
                      <a14:saturation sat="195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22300230-081A-4FF7-A28C-7EF430311E59}" type="pres">
      <dgm:prSet presAssocID="{C651FABA-2A89-402C-82C9-05CF94E0EC16}" presName="txNode" presStyleLbl="node1" presStyleIdx="0" presStyleCnt="1">
        <dgm:presLayoutVars>
          <dgm:bulletEnabled val="1"/>
        </dgm:presLayoutVars>
      </dgm:prSet>
      <dgm:spPr/>
    </dgm:pt>
  </dgm:ptLst>
  <dgm:cxnLst>
    <dgm:cxn modelId="{A44DD323-6B8C-4F11-834D-FCA688278B55}" type="presOf" srcId="{C651FABA-2A89-402C-82C9-05CF94E0EC16}" destId="{22300230-081A-4FF7-A28C-7EF430311E59}" srcOrd="0" destOrd="0" presId="urn:microsoft.com/office/officeart/2005/8/layout/hProcess10"/>
    <dgm:cxn modelId="{347195BF-1111-4E5D-88EF-A1012BD04517}" type="presOf" srcId="{F586755D-048E-4241-B564-9033B7E1F0B2}" destId="{20556508-0C6B-4B7E-B179-60AB0F377447}" srcOrd="0" destOrd="0" presId="urn:microsoft.com/office/officeart/2005/8/layout/hProcess10"/>
    <dgm:cxn modelId="{0B66FCDC-C5D7-46FC-801F-6FA8FB2AE4C7}" srcId="{F586755D-048E-4241-B564-9033B7E1F0B2}" destId="{C651FABA-2A89-402C-82C9-05CF94E0EC16}" srcOrd="0" destOrd="0" parTransId="{3576C154-985E-47CD-ACFA-749AA2EA1EF0}" sibTransId="{EF88C0B5-D70D-4F8B-9637-E6F2BE34F513}"/>
    <dgm:cxn modelId="{9B232AB8-4AA4-4B86-8E43-919A1CEA5280}" type="presParOf" srcId="{20556508-0C6B-4B7E-B179-60AB0F377447}" destId="{5B69344D-4FB8-4AFC-AD14-E3F75B70AAB0}" srcOrd="0" destOrd="0" presId="urn:microsoft.com/office/officeart/2005/8/layout/hProcess10"/>
    <dgm:cxn modelId="{FA8D7856-CC9E-4708-A16F-86C4EC1B980A}" type="presParOf" srcId="{5B69344D-4FB8-4AFC-AD14-E3F75B70AAB0}" destId="{57C90A29-8E63-4A81-839F-EE884E324A1C}" srcOrd="0" destOrd="0" presId="urn:microsoft.com/office/officeart/2005/8/layout/hProcess10"/>
    <dgm:cxn modelId="{0AA94FBF-DA09-435B-9A46-B78642A977C9}" type="presParOf" srcId="{5B69344D-4FB8-4AFC-AD14-E3F75B70AAB0}" destId="{22300230-081A-4FF7-A28C-7EF430311E5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90A29-8E63-4A81-839F-EE884E324A1C}">
      <dsp:nvSpPr>
        <dsp:cNvPr id="0" name=""/>
        <dsp:cNvSpPr/>
      </dsp:nvSpPr>
      <dsp:spPr>
        <a:xfrm>
          <a:off x="3412" y="0"/>
          <a:ext cx="6004032" cy="290396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clrChange>
              <a:clrFrom>
                <a:srgbClr val="7A624E"/>
              </a:clrFrom>
              <a:clrTo>
                <a:srgbClr val="7A624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CrisscrossEtching trans="100000" pressure="23"/>
                    </a14:imgEffect>
                    <a14:imgEffect>
                      <a14:colorTemperature colorTemp="6625"/>
                    </a14:imgEffect>
                    <a14:imgEffect>
                      <a14:saturation sat="195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00230-081A-4FF7-A28C-7EF430311E59}">
      <dsp:nvSpPr>
        <dsp:cNvPr id="0" name=""/>
        <dsp:cNvSpPr/>
      </dsp:nvSpPr>
      <dsp:spPr>
        <a:xfrm>
          <a:off x="980812" y="1742380"/>
          <a:ext cx="6004032" cy="290396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hlinkClick xmlns:r="http://schemas.openxmlformats.org/officeDocument/2006/relationships" r:id="rId3"/>
            </a:rPr>
            <a:t>www.wikipedia.com</a:t>
          </a:r>
          <a:endParaRPr lang="en-US" sz="3300" kern="1200" dirty="0">
            <a:solidFill>
              <a:schemeClr val="accent3">
                <a:lumMod val="40000"/>
                <a:lumOff val="60000"/>
              </a:schemeClr>
            </a:solidFill>
            <a:latin typeface="Source Sans Pro"/>
            <a:ea typeface="Source Sans Pro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hlinkClick xmlns:r="http://schemas.openxmlformats.org/officeDocument/2006/relationships" r:id="rId4"/>
            </a:rPr>
            <a:t>www.github.com</a:t>
          </a:r>
          <a:endParaRPr lang="en-US" sz="3300" kern="1200" dirty="0">
            <a:solidFill>
              <a:schemeClr val="accent3">
                <a:lumMod val="40000"/>
                <a:lumOff val="60000"/>
              </a:schemeClr>
            </a:solidFill>
            <a:latin typeface="Source Sans Pro"/>
            <a:ea typeface="Source Sans Pro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hlinkClick xmlns:r="http://schemas.openxmlformats.org/officeDocument/2006/relationships" r:id="rId5"/>
            </a:rPr>
            <a:t>www.kaggle.com</a:t>
          </a:r>
          <a:endParaRPr lang="en-US" sz="3300" kern="1200" dirty="0">
            <a:solidFill>
              <a:schemeClr val="accent3">
                <a:lumMod val="40000"/>
                <a:lumOff val="60000"/>
              </a:schemeClr>
            </a:solidFill>
            <a:latin typeface="Source Sans Pro"/>
            <a:ea typeface="Source Sans Pro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accent3">
                  <a:lumMod val="40000"/>
                  <a:lumOff val="60000"/>
                </a:schemeClr>
              </a:solidFill>
              <a:latin typeface="Source Sans Pro"/>
              <a:ea typeface="Source Sans Pro"/>
              <a:hlinkClick xmlns:r="http://schemas.openxmlformats.org/officeDocument/2006/relationships" r:id="rId6"/>
            </a:rPr>
            <a:t>www.analyticsvidya.com</a:t>
          </a:r>
          <a:endParaRPr lang="en-IN" sz="3300" kern="1200" dirty="0">
            <a:solidFill>
              <a:schemeClr val="accent3">
                <a:lumMod val="40000"/>
                <a:lumOff val="60000"/>
              </a:schemeClr>
            </a:solidFill>
          </a:endParaRPr>
        </a:p>
      </dsp:txBody>
      <dsp:txXfrm>
        <a:off x="1065866" y="1827434"/>
        <a:ext cx="5833924" cy="2733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5745-AFF4-4DCE-A361-7650844C4524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FACBB-D645-40D3-9393-72F050C449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682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FACBB-D645-40D3-9393-72F050C4498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682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FACBB-D645-40D3-9393-72F050C4498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17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31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02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7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27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54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05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422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18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6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5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54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9DD3F-4E2A-43A2-8E22-19DFBE6B780A}" type="datetimeFigureOut">
              <a:rPr lang="en-IN" smtClean="0"/>
              <a:t>30-11-2024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A5BE4-90D8-4D41-9507-0F0D253BF1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37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>
            <a:spLocks noGrp="1"/>
          </p:cNvSpPr>
          <p:nvPr>
            <p:ph type="ctrTitle"/>
          </p:nvPr>
        </p:nvSpPr>
        <p:spPr>
          <a:xfrm>
            <a:off x="2558010" y="980728"/>
            <a:ext cx="6908304" cy="1470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>
              <a:lnSpc>
                <a:spcPts val="7650"/>
              </a:lnSpc>
              <a:buNone/>
            </a:pPr>
            <a:r>
              <a:rPr lang="en-US" sz="4800" kern="0" spc="-12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Chinook Music </a:t>
            </a:r>
            <a:br>
              <a:rPr lang="en-US" sz="4800" kern="0" spc="-12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</a:br>
            <a:r>
              <a:rPr lang="en-US" sz="4800" kern="0" spc="-12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Store Analysis</a:t>
            </a:r>
            <a:endParaRPr lang="en-US" sz="4800" dirty="0"/>
          </a:p>
        </p:txBody>
      </p:sp>
      <p:sp>
        <p:nvSpPr>
          <p:cNvPr id="5" name="Text 1"/>
          <p:cNvSpPr>
            <a:spLocks noGrp="1"/>
          </p:cNvSpPr>
          <p:nvPr>
            <p:ph type="subTitle" idx="1"/>
          </p:nvPr>
        </p:nvSpPr>
        <p:spPr>
          <a:xfrm>
            <a:off x="3419872" y="3284984"/>
            <a:ext cx="5608712" cy="1752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rmAutofit/>
          </a:bodyPr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comprehensive analysis of Chinook Music Services. This presentation examines sales data, market trends, and customer behavior to provide strategic insights for our global music distribution business.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13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4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059" y="247009"/>
            <a:ext cx="808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Source Sans Pro"/>
                <a:ea typeface="Source Sans Pro"/>
              </a:rPr>
              <a:t>Top-Selling Genres: USA vs. Rest of the World</a:t>
            </a:r>
            <a:endParaRPr lang="en-IN" sz="2800" b="1" dirty="0">
              <a:latin typeface="Source Sans Pro"/>
              <a:ea typeface="Source Sans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543" y="923121"/>
            <a:ext cx="836114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Source Sans Pro"/>
                <a:ea typeface="Source Sans Pro"/>
              </a:rPr>
              <a:t>Commonality</a:t>
            </a:r>
            <a:r>
              <a:rPr lang="en-US" sz="2200" dirty="0">
                <a:latin typeface="Source Sans Pro"/>
                <a:ea typeface="Source Sans Pro"/>
              </a:rPr>
              <a:t>:</a:t>
            </a:r>
          </a:p>
          <a:p>
            <a:pPr lvl="1"/>
            <a:r>
              <a:rPr lang="en-US" sz="2200" dirty="0">
                <a:latin typeface="Source Sans Pro"/>
                <a:ea typeface="Source Sans Pro"/>
              </a:rPr>
              <a:t>Rock genre dominates sales in both the USA and other countries.</a:t>
            </a:r>
          </a:p>
          <a:p>
            <a:r>
              <a:rPr lang="en-US" sz="2200" b="1" dirty="0">
                <a:latin typeface="Source Sans Pro"/>
                <a:ea typeface="Source Sans Pro"/>
              </a:rPr>
              <a:t>Differences</a:t>
            </a:r>
            <a:r>
              <a:rPr lang="en-US" sz="2200" dirty="0">
                <a:latin typeface="Source Sans Pro"/>
                <a:ea typeface="Source Sans Pro"/>
              </a:rPr>
              <a:t>:</a:t>
            </a:r>
          </a:p>
          <a:p>
            <a:pPr lvl="1"/>
            <a:r>
              <a:rPr lang="en-US" sz="2200" dirty="0">
                <a:latin typeface="Source Sans Pro"/>
                <a:ea typeface="Source Sans Pro"/>
              </a:rPr>
              <a:t>In the USA, Rock is followed by Pop and Jazz.</a:t>
            </a:r>
          </a:p>
          <a:p>
            <a:pPr lvl="1"/>
            <a:r>
              <a:rPr lang="en-US" sz="2200" dirty="0">
                <a:latin typeface="Source Sans Pro"/>
                <a:ea typeface="Source Sans Pro"/>
              </a:rPr>
              <a:t>Globally (excluding the USA), Metal and Alternative &amp; Punk secure the 2nd and 3rd positions, respectively.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74540"/>
              </p:ext>
            </p:extLst>
          </p:nvPr>
        </p:nvGraphicFramePr>
        <p:xfrm>
          <a:off x="1115616" y="3416607"/>
          <a:ext cx="6880871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297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412" y="188640"/>
            <a:ext cx="76083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000000"/>
                </a:solidFill>
                <a:latin typeface="Source Sans Pro"/>
                <a:ea typeface="Source Sans Pro"/>
                <a:cs typeface="Source Serif Pro Semi Bold" pitchFamily="34" charset="-120"/>
              </a:rPr>
              <a:t>Customer Purchasing Behavior</a:t>
            </a:r>
            <a:endParaRPr lang="en-US" sz="4400" b="1" dirty="0">
              <a:latin typeface="Source Sans Pro"/>
              <a:ea typeface="Source Sans Pro"/>
            </a:endParaRPr>
          </a:p>
        </p:txBody>
      </p:sp>
      <p:sp>
        <p:nvSpPr>
          <p:cNvPr id="3" name="Text 1"/>
          <p:cNvSpPr/>
          <p:nvPr/>
        </p:nvSpPr>
        <p:spPr>
          <a:xfrm>
            <a:off x="121820" y="1029285"/>
            <a:ext cx="28180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ans Pro"/>
                <a:ea typeface="Source Sans Pro"/>
                <a:cs typeface="Source Serif Pro Semi Bold" pitchFamily="34" charset="-120"/>
              </a:rPr>
              <a:t>Long-term Customers</a:t>
            </a:r>
            <a:endParaRPr lang="en-US" sz="2200" dirty="0">
              <a:latin typeface="Source Sans Pro"/>
              <a:ea typeface="Source Sans Pro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1820" y="1477337"/>
            <a:ext cx="393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Higher frequency of purchases,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larger basket sizes, and greater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total spending.</a:t>
            </a:r>
            <a:endParaRPr lang="en-US" sz="1850" dirty="0">
              <a:latin typeface="Source Sans Pro"/>
              <a:ea typeface="Source Sans Pro"/>
            </a:endParaRPr>
          </a:p>
        </p:txBody>
      </p:sp>
      <p:sp>
        <p:nvSpPr>
          <p:cNvPr id="5" name="Text 3"/>
          <p:cNvSpPr/>
          <p:nvPr/>
        </p:nvSpPr>
        <p:spPr>
          <a:xfrm>
            <a:off x="3635893" y="1029284"/>
            <a:ext cx="28180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ans Pro"/>
                <a:ea typeface="Source Sans Pro"/>
                <a:cs typeface="Source Serif Pro Semi Bold" pitchFamily="34" charset="-120"/>
              </a:rPr>
              <a:t>New Customers</a:t>
            </a:r>
            <a:endParaRPr lang="en-US" sz="2200" dirty="0">
              <a:latin typeface="Source Sans Pro"/>
              <a:ea typeface="Source Sans Pro"/>
            </a:endParaRPr>
          </a:p>
        </p:txBody>
      </p:sp>
      <p:sp>
        <p:nvSpPr>
          <p:cNvPr id="6" name="Text 4"/>
          <p:cNvSpPr/>
          <p:nvPr/>
        </p:nvSpPr>
        <p:spPr>
          <a:xfrm>
            <a:off x="3575802" y="1477337"/>
            <a:ext cx="39311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Lower engagement across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all metrics, presenting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opportunities for targeted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retention strategies.</a:t>
            </a:r>
            <a:endParaRPr lang="en-US" sz="1850" dirty="0">
              <a:latin typeface="Source Sans Pro"/>
              <a:ea typeface="Source Sans Pro"/>
            </a:endParaRPr>
          </a:p>
        </p:txBody>
      </p:sp>
      <p:sp>
        <p:nvSpPr>
          <p:cNvPr id="7" name="Text 5"/>
          <p:cNvSpPr/>
          <p:nvPr/>
        </p:nvSpPr>
        <p:spPr>
          <a:xfrm>
            <a:off x="6588224" y="1056855"/>
            <a:ext cx="28180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ans Pro"/>
                <a:ea typeface="Source Sans Pro"/>
                <a:cs typeface="Source Serif Pro Semi Bold" pitchFamily="34" charset="-120"/>
              </a:rPr>
              <a:t>Strategy</a:t>
            </a:r>
            <a:endParaRPr lang="en-US" sz="2200" dirty="0">
              <a:latin typeface="Source Sans Pro"/>
              <a:ea typeface="Source Sans Pro"/>
            </a:endParaRPr>
          </a:p>
        </p:txBody>
      </p:sp>
      <p:sp>
        <p:nvSpPr>
          <p:cNvPr id="8" name="Text 6"/>
          <p:cNvSpPr/>
          <p:nvPr/>
        </p:nvSpPr>
        <p:spPr>
          <a:xfrm>
            <a:off x="6588224" y="1644023"/>
            <a:ext cx="39311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Focus on converting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 new customers to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long-term patrons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to boost overall revenue.</a:t>
            </a:r>
            <a:endParaRPr lang="en-US" sz="1850" dirty="0">
              <a:latin typeface="Source Sans Pro"/>
              <a:ea typeface="Source Sans Pro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C8E651F-EF69-8DFF-F762-EE13C198C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45748"/>
              </p:ext>
            </p:extLst>
          </p:nvPr>
        </p:nvGraphicFramePr>
        <p:xfrm>
          <a:off x="1358616" y="3105308"/>
          <a:ext cx="6957800" cy="3752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0150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32656"/>
            <a:ext cx="5714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latin typeface="Source Sans Pro"/>
              </a:rPr>
              <a:t>Product Affinity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8158" y="1052736"/>
            <a:ext cx="792088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Source Sans Pro"/>
              </a:rPr>
              <a:t>Genres Frequently Purchased Together</a:t>
            </a:r>
            <a:r>
              <a:rPr lang="en-US" sz="2200" dirty="0">
                <a:latin typeface="Source Sans Pro"/>
              </a:rPr>
              <a:t>:</a:t>
            </a:r>
          </a:p>
          <a:p>
            <a:pPr lvl="1"/>
            <a:r>
              <a:rPr lang="en-US" sz="2200" dirty="0">
                <a:latin typeface="Source Sans Pro"/>
              </a:rPr>
              <a:t>Rock, Metal, and Alternative &amp; Punk are often purchased together.</a:t>
            </a:r>
          </a:p>
          <a:p>
            <a:r>
              <a:rPr lang="en-US" sz="2200" b="1" dirty="0">
                <a:latin typeface="Source Sans Pro"/>
              </a:rPr>
              <a:t>Albums Frequently Purchased Together</a:t>
            </a:r>
            <a:r>
              <a:rPr lang="en-US" sz="2200" dirty="0">
                <a:latin typeface="Source Sans Pro"/>
              </a:rPr>
              <a:t>:</a:t>
            </a:r>
          </a:p>
          <a:p>
            <a:pPr lvl="1"/>
            <a:r>
              <a:rPr lang="en-US" sz="2200" dirty="0" err="1">
                <a:latin typeface="Source Sans Pro"/>
              </a:rPr>
              <a:t>Mezmerize</a:t>
            </a:r>
            <a:endParaRPr lang="en-US" sz="2200" dirty="0">
              <a:latin typeface="Source Sans Pro"/>
            </a:endParaRPr>
          </a:p>
          <a:p>
            <a:pPr lvl="1"/>
            <a:r>
              <a:rPr lang="en-US" sz="2200" dirty="0">
                <a:latin typeface="Source Sans Pro"/>
              </a:rPr>
              <a:t>The Doors</a:t>
            </a:r>
          </a:p>
          <a:p>
            <a:pPr lvl="1"/>
            <a:r>
              <a:rPr lang="en-US" sz="2200" dirty="0">
                <a:latin typeface="Source Sans Pro"/>
              </a:rPr>
              <a:t>Dark Side of the Moon</a:t>
            </a:r>
          </a:p>
          <a:p>
            <a:r>
              <a:rPr lang="en-US" sz="2200" b="1" dirty="0">
                <a:latin typeface="Source Sans Pro"/>
              </a:rPr>
              <a:t>Artists Frequently Purchased Together</a:t>
            </a:r>
            <a:r>
              <a:rPr lang="en-US" sz="2200" dirty="0">
                <a:latin typeface="Source Sans Pro"/>
              </a:rPr>
              <a:t>:</a:t>
            </a:r>
          </a:p>
          <a:p>
            <a:pPr lvl="1"/>
            <a:r>
              <a:rPr lang="en-US" sz="2200" dirty="0">
                <a:latin typeface="Source Sans Pro"/>
              </a:rPr>
              <a:t>Green Day</a:t>
            </a:r>
          </a:p>
          <a:p>
            <a:pPr lvl="1"/>
            <a:r>
              <a:rPr lang="en-US" sz="2200" dirty="0">
                <a:latin typeface="Source Sans Pro"/>
              </a:rPr>
              <a:t>Foo Fighters</a:t>
            </a:r>
          </a:p>
          <a:p>
            <a:pPr lvl="1"/>
            <a:r>
              <a:rPr lang="en-US" sz="2200" dirty="0">
                <a:latin typeface="Source Sans Pro"/>
              </a:rPr>
              <a:t>U2</a:t>
            </a:r>
          </a:p>
          <a:p>
            <a:r>
              <a:rPr lang="en-US" sz="2200" b="1" dirty="0">
                <a:latin typeface="Source Sans Pro"/>
              </a:rPr>
              <a:t>Recommendations:</a:t>
            </a:r>
          </a:p>
          <a:p>
            <a:r>
              <a:rPr lang="en-US" sz="2200" dirty="0">
                <a:latin typeface="Source Sans Pro"/>
              </a:rPr>
              <a:t>Use these insights for cross-selling by</a:t>
            </a:r>
          </a:p>
          <a:p>
            <a:r>
              <a:rPr lang="en-US" sz="2200" dirty="0">
                <a:latin typeface="Source Sans Pro"/>
              </a:rPr>
              <a:t> bundling related products.</a:t>
            </a:r>
          </a:p>
          <a:p>
            <a:r>
              <a:rPr lang="en-US" sz="2200" dirty="0">
                <a:latin typeface="Source Sans Pro"/>
              </a:rPr>
              <a:t>Highlight popular combinations in marketing campaigns to drive more sales.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09F9F-CB37-AC68-3E75-5CA3738F8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58" y="1957704"/>
            <a:ext cx="2430780" cy="377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8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Source Sans Pro"/>
              </a:rPr>
              <a:t>Regional Market </a:t>
            </a:r>
            <a:r>
              <a:rPr lang="en-IN" b="1" dirty="0">
                <a:latin typeface="Source Sans Pro"/>
                <a:ea typeface="Source Sans Pro"/>
              </a:rPr>
              <a:t>Analysis</a:t>
            </a:r>
            <a:r>
              <a:rPr lang="en-IN" b="1" dirty="0">
                <a:latin typeface="Source Sans Pro"/>
              </a:rPr>
              <a:t>:</a:t>
            </a:r>
            <a:br>
              <a:rPr lang="en-IN" b="1" dirty="0">
                <a:latin typeface="Source Sans Pro"/>
              </a:rPr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3716" y="1484221"/>
            <a:ext cx="4495800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Source Sans Pro"/>
              </a:rPr>
              <a:t>Key Insights 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200" dirty="0">
                <a:latin typeface="Source Sans Pro"/>
              </a:rPr>
              <a:t>It is evident that the countries in Europe are having high churn rate.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200" dirty="0">
                <a:latin typeface="Source Sans Pro"/>
              </a:rPr>
              <a:t>It shows that economic factors play a crucial role in the sales of the company.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200" dirty="0">
                <a:latin typeface="Source Sans Pro"/>
              </a:rPr>
              <a:t>Therefore more number of advertisements should be launched in the countries with high economy and cheaper tracks should be sold in the </a:t>
            </a:r>
            <a:r>
              <a:rPr lang="en-US" sz="2200" dirty="0" err="1">
                <a:latin typeface="Source Sans Pro"/>
              </a:rPr>
              <a:t>coutries</a:t>
            </a:r>
            <a:r>
              <a:rPr lang="en-US" sz="2200" dirty="0">
                <a:latin typeface="Source Sans Pro"/>
              </a:rPr>
              <a:t> with low economy. Population of countries also affect the sales.</a:t>
            </a:r>
            <a:endParaRPr lang="en-IN" sz="2200" dirty="0">
              <a:latin typeface="Source Sans Pro"/>
            </a:endParaRP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EC86E18A-A260-137C-4879-2284DEF05D43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699141396"/>
                  </p:ext>
                </p:extLst>
              </p:nvPr>
            </p:nvGraphicFramePr>
            <p:xfrm>
              <a:off x="4648200" y="1600200"/>
              <a:ext cx="4038600" cy="45259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EC86E18A-A260-137C-4879-2284DEF05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8200" y="1600200"/>
                <a:ext cx="4038600" cy="4525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82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3528" y="332656"/>
            <a:ext cx="5688632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ource Sans Pro"/>
                <a:ea typeface="Arial" panose="020B0604020202020204" pitchFamily="34" charset="0"/>
                <a:cs typeface="Arial" panose="020B0604020202020204" pitchFamily="34" charset="0"/>
              </a:rPr>
              <a:t>Customer Risk Profiling: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Source Sans Pro"/>
              <a:ea typeface="Source Sans Pro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Key Insights:</a:t>
            </a:r>
            <a:endParaRPr kumimoji="0" 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/>
              <a:ea typeface="Source Sans Pro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Decreasing Trend: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 Sales dropped during the second-to-last quarter.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Recovery: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 Sales increased in the last quarter.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Action Plan: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/>
              <a:ea typeface="Source Sans Pro"/>
              <a:cs typeface="Arial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Launch new promotional campaigns in countries with high churn rates.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Focus on maintaining and increasing customer spending.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/>
              <a:ea typeface="Source Sans Pro"/>
              <a:cs typeface="Arial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54C015A-826B-C076-DA14-33E7060AD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2592517"/>
              </p:ext>
            </p:extLst>
          </p:nvPr>
        </p:nvGraphicFramePr>
        <p:xfrm>
          <a:off x="539552" y="3789040"/>
          <a:ext cx="7056784" cy="2922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AEB1BC1-3113-1283-3D51-4383265C3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4944616"/>
              </p:ext>
            </p:extLst>
          </p:nvPr>
        </p:nvGraphicFramePr>
        <p:xfrm>
          <a:off x="5580112" y="692696"/>
          <a:ext cx="3726180" cy="2964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49220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9929" y="251073"/>
            <a:ext cx="6751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Source Sans Pro"/>
              </a:rPr>
              <a:t>Customer Lifetime Value Analysis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59221" y="2953726"/>
            <a:ext cx="583264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Target with promotional campaigns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to convert into loyal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Impact of Economic Factors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Customers from </a:t>
            </a: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developing/underdeveloped countries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exhibit lower purchase activity.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Boost sales through: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Social media campaigns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Advertisements and discounts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8" b="9798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2924944"/>
            <a:ext cx="356235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9221" y="835848"/>
            <a:ext cx="829793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b="1" dirty="0">
                <a:latin typeface="Source Sans Pro"/>
                <a:cs typeface="Arial" charset="0"/>
              </a:rPr>
              <a:t>High-Value Customers</a:t>
            </a:r>
            <a:r>
              <a:rPr lang="en-US" sz="2200" dirty="0">
                <a:latin typeface="Source Sans Pro"/>
                <a:cs typeface="Arial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dirty="0">
                <a:latin typeface="Source Sans Pro"/>
                <a:cs typeface="Arial" charset="0"/>
              </a:rPr>
              <a:t>Identified by analyzing purchase history and tenure.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dirty="0">
                <a:latin typeface="Source Sans Pro"/>
                <a:cs typeface="Arial" charset="0"/>
              </a:rPr>
              <a:t>Focus on predicting lifetime value to prioritize loyal customers.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b="1" dirty="0">
                <a:latin typeface="Source Sans Pro"/>
                <a:cs typeface="Arial" charset="0"/>
              </a:rPr>
              <a:t>Potential Loyal Customers</a:t>
            </a:r>
            <a:r>
              <a:rPr lang="en-US" sz="2200" dirty="0">
                <a:latin typeface="Source Sans Pro"/>
                <a:cs typeface="Arial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dirty="0">
                <a:latin typeface="Source Sans Pro"/>
                <a:cs typeface="Arial" charset="0"/>
              </a:rPr>
              <a:t>Customers with </a:t>
            </a:r>
            <a:r>
              <a:rPr lang="en-US" sz="2200" b="1" dirty="0">
                <a:latin typeface="Source Sans Pro"/>
                <a:cs typeface="Arial" charset="0"/>
              </a:rPr>
              <a:t>short tenure but high purchase history</a:t>
            </a:r>
            <a:r>
              <a:rPr lang="en-US" sz="2200" dirty="0">
                <a:latin typeface="Source Sans Pro"/>
                <a:cs typeface="Arial" charset="0"/>
              </a:rPr>
              <a:t> show potential.</a:t>
            </a:r>
          </a:p>
        </p:txBody>
      </p:sp>
    </p:spTree>
    <p:extLst>
      <p:ext uri="{BB962C8B-B14F-4D97-AF65-F5344CB8AC3E}">
        <p14:creationId xmlns:p14="http://schemas.microsoft.com/office/powerpoint/2010/main" val="3009394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485501" y="884497"/>
            <a:ext cx="2880320" cy="146438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Implement strategies to </a:t>
            </a:r>
            <a:r>
              <a:rPr lang="en-US" sz="2000" b="1" dirty="0"/>
              <a:t>reduce churn rates</a:t>
            </a:r>
            <a:r>
              <a:rPr lang="en-US" sz="2000" dirty="0"/>
              <a:t> in key markets.</a:t>
            </a:r>
            <a:endParaRPr lang="en-IN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683568" y="2630472"/>
            <a:ext cx="2808312" cy="158417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Expand services to additional countries to grow the customer base</a:t>
            </a:r>
            <a:endParaRPr lang="en-IN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3259649" y="4644901"/>
            <a:ext cx="3106171" cy="158417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Prioritize the </a:t>
            </a:r>
            <a:r>
              <a:rPr lang="en-US" sz="2000" b="1" dirty="0"/>
              <a:t>USA market</a:t>
            </a:r>
            <a:r>
              <a:rPr lang="en-US" sz="2000" dirty="0"/>
              <a:t> with targeted promotional campaigns.</a:t>
            </a:r>
            <a:endParaRPr lang="en-IN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5935603" y="2759285"/>
            <a:ext cx="2808312" cy="158417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Focus on </a:t>
            </a:r>
            <a:r>
              <a:rPr lang="en-US" sz="2000" b="1" dirty="0"/>
              <a:t>customer retention</a:t>
            </a:r>
            <a:r>
              <a:rPr lang="en-US" sz="2000" dirty="0"/>
              <a:t> to boost revenue growth</a:t>
            </a:r>
            <a:endParaRPr lang="en-IN" sz="2000" dirty="0"/>
          </a:p>
        </p:txBody>
      </p:sp>
      <p:sp>
        <p:nvSpPr>
          <p:cNvPr id="8" name="Bent Arrow 7"/>
          <p:cNvSpPr/>
          <p:nvPr/>
        </p:nvSpPr>
        <p:spPr>
          <a:xfrm>
            <a:off x="2087724" y="1340768"/>
            <a:ext cx="1116124" cy="1008112"/>
          </a:xfrm>
          <a:prstGeom prst="ben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rot="5400000">
            <a:off x="6694032" y="1483516"/>
            <a:ext cx="1116124" cy="1008112"/>
          </a:xfrm>
          <a:prstGeom prst="ben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6588224" y="4644901"/>
            <a:ext cx="1116124" cy="1008112"/>
          </a:xfrm>
          <a:prstGeom prst="ben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6200000">
            <a:off x="1905165" y="4399775"/>
            <a:ext cx="1116124" cy="1008112"/>
          </a:xfrm>
          <a:prstGeom prst="ben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85111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ource Sans Pro"/>
                <a:ea typeface="Source Sans Pro"/>
              </a:rPr>
              <a:t>Recommendations :</a:t>
            </a:r>
            <a:endParaRPr lang="en-IN" sz="3200" b="1" dirty="0"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8556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08720"/>
            <a:ext cx="2862808" cy="4982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185111"/>
            <a:ext cx="4100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ource Sans Pro"/>
                <a:ea typeface="Source Sans Pro"/>
              </a:rPr>
              <a:t>Recommendations :</a:t>
            </a:r>
            <a:endParaRPr lang="en-IN" sz="3200" b="1" dirty="0">
              <a:latin typeface="Source Sans Pro"/>
              <a:ea typeface="Source Sans Pro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1329812" y="908720"/>
            <a:ext cx="2954156" cy="1440160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The sales over month trend should be maintained and increasing month over month</a:t>
            </a:r>
            <a:endParaRPr lang="en-IN" dirty="0"/>
          </a:p>
        </p:txBody>
      </p:sp>
      <p:sp>
        <p:nvSpPr>
          <p:cNvPr id="5" name="Pentagon 4"/>
          <p:cNvSpPr/>
          <p:nvPr/>
        </p:nvSpPr>
        <p:spPr>
          <a:xfrm>
            <a:off x="1329812" y="2663127"/>
            <a:ext cx="2954156" cy="1267057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Using personal recommendations for each and every customer.</a:t>
            </a:r>
            <a:r>
              <a:rPr lang="en-US" sz="1600" dirty="0"/>
              <a:t> </a:t>
            </a:r>
            <a:endParaRPr lang="en-IN" sz="1600" dirty="0"/>
          </a:p>
        </p:txBody>
      </p:sp>
      <p:sp>
        <p:nvSpPr>
          <p:cNvPr id="6" name="Pentagon 5"/>
          <p:cNvSpPr/>
          <p:nvPr/>
        </p:nvSpPr>
        <p:spPr>
          <a:xfrm>
            <a:off x="1329812" y="4293096"/>
            <a:ext cx="2954156" cy="1368152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E-mail marketing techniques should be used to inform customers about new discounts and sales.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7544" y="908719"/>
            <a:ext cx="72008" cy="4982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>
            <a:endCxn id="2" idx="1"/>
          </p:cNvCxnSpPr>
          <p:nvPr/>
        </p:nvCxnSpPr>
        <p:spPr>
          <a:xfrm>
            <a:off x="539552" y="1628800"/>
            <a:ext cx="7902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9552" y="4977172"/>
            <a:ext cx="7902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9552" y="3291096"/>
            <a:ext cx="7902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3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23" y="260648"/>
            <a:ext cx="8733469" cy="6126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95736" y="1738936"/>
            <a:ext cx="56886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Corbel Light" pitchFamily="34" charset="0"/>
              </a:rPr>
              <a:t>"Music is the universal language that speaks to the soul, igniting emotions, inspiring creativity, and connecting hearts across the world."</a:t>
            </a:r>
            <a:endParaRPr lang="en-IN" sz="3200" b="1" dirty="0">
              <a:latin typeface="Corbel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62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61764" y="1234784"/>
            <a:ext cx="6049589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Key Trends: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Patterns were observed across countries, genres, and artists, providing valuable insights into market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Strategic Needs: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To drive growth, the company must invest in stronger promotion, targeted marketing, and expanding its market reach.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Customer Retention: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Retaining existing customers is essential to boosting revenue and sustaining long-term success.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Performance Insights: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Key metrics analyzed include: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Customer purchase frequency.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Average basket size per customer.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ea typeface="Source Sans Pro"/>
                <a:cs typeface="Arial" charset="0"/>
              </a:rPr>
              <a:t>Spending habits of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/>
              <a:ea typeface="Source Sans Pro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5907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ource Sans Pro"/>
                <a:ea typeface="Source Sans Pro"/>
              </a:rPr>
              <a:t>Counclusion</a:t>
            </a:r>
            <a:endParaRPr lang="en-IN" b="1" dirty="0">
              <a:latin typeface="Source Sans Pro"/>
              <a:ea typeface="Source Sans Pro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353" y="1340768"/>
            <a:ext cx="2535995" cy="511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10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588094" y="3356992"/>
            <a:ext cx="4127922" cy="1440160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5649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1560" y="2600158"/>
            <a:ext cx="3077766" cy="69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000"/>
              </a:lnSpc>
            </a:pPr>
            <a:r>
              <a:rPr lang="en-US" sz="3600" kern="0" spc="-8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About Chinook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5164345" y="5085184"/>
            <a:ext cx="3656125" cy="1440160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Shape 1"/>
          <p:cNvSpPr/>
          <p:nvPr/>
        </p:nvSpPr>
        <p:spPr>
          <a:xfrm>
            <a:off x="611560" y="5085184"/>
            <a:ext cx="4104456" cy="1296144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Shape 1"/>
          <p:cNvSpPr/>
          <p:nvPr/>
        </p:nvSpPr>
        <p:spPr>
          <a:xfrm>
            <a:off x="5149672" y="3357135"/>
            <a:ext cx="3670799" cy="1407304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Rectangle 8"/>
          <p:cNvSpPr/>
          <p:nvPr/>
        </p:nvSpPr>
        <p:spPr>
          <a:xfrm>
            <a:off x="611560" y="3389848"/>
            <a:ext cx="4104456" cy="1695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b="1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Reach</a:t>
            </a:r>
          </a:p>
          <a:p>
            <a:pPr>
              <a:lnSpc>
                <a:spcPts val="2500"/>
              </a:lnSpc>
            </a:pPr>
            <a:r>
              <a:rPr lang="en-US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Chinook operates a worldwide network of outlets, serving diverse musical tastes across continents.</a:t>
            </a: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11268" y="3401141"/>
            <a:ext cx="3547606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b="1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Genre Diversity </a:t>
            </a:r>
          </a:p>
          <a:p>
            <a:pPr>
              <a:lnSpc>
                <a:spcPts val="2500"/>
              </a:lnSpc>
            </a:pPr>
            <a:r>
              <a:rPr lang="en-US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catalog spans numerous genres, ensuring we cater to all musical preferences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2347" y="5079001"/>
            <a:ext cx="4572000" cy="169533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500"/>
              </a:lnSpc>
            </a:pPr>
            <a:r>
              <a:rPr lang="en-US" b="1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Physical Records</a:t>
            </a:r>
          </a:p>
          <a:p>
            <a:pPr>
              <a:lnSpc>
                <a:spcPts val="2500"/>
              </a:lnSpc>
            </a:pPr>
            <a:r>
              <a:rPr lang="en-US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specialize in physical music formats, preserving the tangible aspect of music consumption.</a:t>
            </a:r>
            <a:endParaRPr lang="en-US" dirty="0"/>
          </a:p>
          <a:p>
            <a:pPr>
              <a:lnSpc>
                <a:spcPts val="2500"/>
              </a:lnSpc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64345" y="5048016"/>
            <a:ext cx="3788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b="1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Focus</a:t>
            </a:r>
            <a:endParaRPr lang="en-US" b="1" kern="0" spc="-34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700"/>
              </a:lnSpc>
            </a:pPr>
            <a:r>
              <a:rPr lang="en-US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services are tailored to deliver an exceptional music discovery and purchasing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0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35907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ource Sans Pro"/>
                <a:ea typeface="Source Sans Pro"/>
              </a:rPr>
              <a:t>References :</a:t>
            </a:r>
            <a:endParaRPr lang="en-IN" b="1" dirty="0">
              <a:latin typeface="Source Sans Pro"/>
              <a:ea typeface="Source Sans Pro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18575281"/>
              </p:ext>
            </p:extLst>
          </p:nvPr>
        </p:nvGraphicFramePr>
        <p:xfrm>
          <a:off x="426957" y="1268760"/>
          <a:ext cx="6988258" cy="4646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0986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311956" y="1678742"/>
            <a:ext cx="4608512" cy="259228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627784" y="2420888"/>
            <a:ext cx="4140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Source Sans Pro"/>
                <a:ea typeface="Source Sans Pro"/>
              </a:rPr>
              <a:t>Thank you</a:t>
            </a:r>
            <a:endParaRPr lang="en-IN" sz="6600" dirty="0"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48291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528" y="13407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345749" y="2708920"/>
            <a:ext cx="48245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itchFamily="34" charset="0"/>
              <a:buChar char="•"/>
            </a:pPr>
            <a:r>
              <a:rPr lang="en-US" sz="20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aim to dissect our sales data to uncover trends and opportunities in the physical music market.</a:t>
            </a:r>
          </a:p>
          <a:p>
            <a:pPr marL="342900" indent="-342900">
              <a:lnSpc>
                <a:spcPts val="3000"/>
              </a:lnSpc>
              <a:buFont typeface="Arial" pitchFamily="34" charset="0"/>
              <a:buChar char="•"/>
            </a:pPr>
            <a:r>
              <a:rPr lang="en-US" sz="20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goal is to leverage customer geographical data to inform targeted revenue growth strategies.</a:t>
            </a:r>
            <a:endParaRPr lang="en-US" sz="2000" dirty="0"/>
          </a:p>
          <a:p>
            <a:pPr marL="342900" indent="-342900">
              <a:lnSpc>
                <a:spcPts val="3000"/>
              </a:lnSpc>
              <a:buFont typeface="Arial" pitchFamily="34" charset="0"/>
              <a:buChar char="•"/>
            </a:pPr>
            <a:endParaRPr lang="en-US" sz="2000" kern="0" spc="-38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000"/>
              </a:lnSpc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808" y="548680"/>
            <a:ext cx="4014192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7904" cy="6858000"/>
          </a:xfrm>
          <a:prstGeom prst="rect">
            <a:avLst/>
          </a:prstGeom>
        </p:spPr>
      </p:pic>
      <p:sp>
        <p:nvSpPr>
          <p:cNvPr id="3" name="Text 3"/>
          <p:cNvSpPr/>
          <p:nvPr/>
        </p:nvSpPr>
        <p:spPr>
          <a:xfrm>
            <a:off x="4087522" y="1071936"/>
            <a:ext cx="3384376" cy="2121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Comprehensive Dataset</a:t>
            </a:r>
          </a:p>
          <a:p>
            <a:pPr>
              <a:lnSpc>
                <a:spcPts val="2750"/>
              </a:lnSpc>
            </a:pPr>
            <a:r>
              <a:rPr lang="en-US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11 tables provide a holistic view of Chinook's operations and market presence.</a:t>
            </a:r>
            <a:endParaRPr lang="en-US" dirty="0"/>
          </a:p>
          <a:p>
            <a:pPr marL="0" indent="0">
              <a:lnSpc>
                <a:spcPts val="2750"/>
              </a:lnSpc>
              <a:buNone/>
            </a:pPr>
            <a:endParaRPr lang="en-US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89390" y="81551"/>
            <a:ext cx="3672408" cy="7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Overview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6176885" y="2152471"/>
            <a:ext cx="32196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Reach</a:t>
            </a:r>
          </a:p>
          <a:p>
            <a:pPr>
              <a:lnSpc>
                <a:spcPts val="2750"/>
              </a:lnSpc>
            </a:pPr>
            <a:r>
              <a:rPr lang="en-US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base spans 24 countries, showcasing our international appeal.</a:t>
            </a:r>
            <a:endParaRPr lang="en-US" dirty="0"/>
          </a:p>
          <a:p>
            <a:pPr>
              <a:lnSpc>
                <a:spcPts val="2750"/>
              </a:lnSpc>
            </a:pPr>
            <a:endParaRPr lang="en-US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  <a:cs typeface="Source Serif Pro Semi Bold" pitchFamily="34" charset="-120"/>
            </a:endParaRPr>
          </a:p>
          <a:p>
            <a:pPr>
              <a:lnSpc>
                <a:spcPts val="2750"/>
              </a:lnSpc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3076" y="3615313"/>
            <a:ext cx="3294112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Genre Diversity</a:t>
            </a:r>
          </a:p>
          <a:p>
            <a:pPr>
              <a:lnSpc>
                <a:spcPts val="2750"/>
              </a:lnSpc>
            </a:pPr>
            <a:r>
              <a:rPr lang="en-US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 music genres represented, from Rock to Jazz and beyond.</a:t>
            </a:r>
            <a:endParaRPr lang="en-US" dirty="0"/>
          </a:p>
          <a:p>
            <a:pPr>
              <a:lnSpc>
                <a:spcPts val="2750"/>
              </a:lnSpc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27931" y="4950862"/>
            <a:ext cx="3316069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50"/>
              </a:lnSpc>
            </a:pPr>
            <a:r>
              <a:rPr lang="en-US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Detailed Records</a:t>
            </a:r>
          </a:p>
          <a:p>
            <a:pPr>
              <a:lnSpc>
                <a:spcPts val="2750"/>
              </a:lnSpc>
            </a:pPr>
            <a:r>
              <a:rPr lang="en-US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Extensive information on tracks, albums, artists, and sales transactions.</a:t>
            </a:r>
            <a:endParaRPr lang="en-US" dirty="0"/>
          </a:p>
          <a:p>
            <a:pPr>
              <a:lnSpc>
                <a:spcPts val="2750"/>
              </a:lnSpc>
            </a:pPr>
            <a:endParaRPr lang="en-US" dirty="0"/>
          </a:p>
        </p:txBody>
      </p:sp>
      <p:sp>
        <p:nvSpPr>
          <p:cNvPr id="8" name="Shape 1"/>
          <p:cNvSpPr/>
          <p:nvPr/>
        </p:nvSpPr>
        <p:spPr>
          <a:xfrm>
            <a:off x="3754760" y="1193866"/>
            <a:ext cx="269260" cy="24386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Shape 1"/>
          <p:cNvSpPr/>
          <p:nvPr/>
        </p:nvSpPr>
        <p:spPr>
          <a:xfrm>
            <a:off x="5456334" y="5143937"/>
            <a:ext cx="269260" cy="24386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Shape 1"/>
          <p:cNvSpPr/>
          <p:nvPr/>
        </p:nvSpPr>
        <p:spPr>
          <a:xfrm>
            <a:off x="3843816" y="3789040"/>
            <a:ext cx="269260" cy="24386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Shape 1"/>
          <p:cNvSpPr/>
          <p:nvPr/>
        </p:nvSpPr>
        <p:spPr>
          <a:xfrm>
            <a:off x="5871400" y="2276872"/>
            <a:ext cx="269260" cy="24386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Rectangle 11"/>
          <p:cNvSpPr/>
          <p:nvPr/>
        </p:nvSpPr>
        <p:spPr>
          <a:xfrm>
            <a:off x="3770526" y="1116799"/>
            <a:ext cx="277256" cy="3979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14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1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5448338" y="5051050"/>
            <a:ext cx="277256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14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4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3839818" y="3711973"/>
            <a:ext cx="277256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14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3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867402" y="2198018"/>
            <a:ext cx="277256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14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158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0" b="100000" l="8696" r="88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636912"/>
            <a:ext cx="1915840" cy="375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525"/>
            <a:ext cx="9144000" cy="20882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56493" y="3520739"/>
            <a:ext cx="4168035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2000" b="1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Cleaning</a:t>
            </a:r>
          </a:p>
          <a:p>
            <a:pPr>
              <a:lnSpc>
                <a:spcPts val="2100"/>
              </a:lnSpc>
            </a:pPr>
            <a:r>
              <a:rPr lang="en-US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Processed and standardized data to ensure accuracy and consistency in analysis.</a:t>
            </a:r>
            <a:endParaRPr lang="en-US" dirty="0"/>
          </a:p>
          <a:p>
            <a:pPr>
              <a:lnSpc>
                <a:spcPts val="2100"/>
              </a:lnSpc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2492896"/>
            <a:ext cx="3545632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2000" b="1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Collection</a:t>
            </a:r>
          </a:p>
          <a:p>
            <a:pPr algn="r">
              <a:lnSpc>
                <a:spcPts val="2100"/>
              </a:lnSpc>
            </a:pPr>
            <a:r>
              <a:rPr lang="en-US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Gathered comprehensive sales and customer data from Chinook's global operations.</a:t>
            </a:r>
            <a:endParaRPr lang="en-US" dirty="0"/>
          </a:p>
          <a:p>
            <a:pPr algn="r">
              <a:lnSpc>
                <a:spcPts val="2100"/>
              </a:lnSpc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-242268" y="4248554"/>
            <a:ext cx="3779912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2000" b="1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Analysis</a:t>
            </a:r>
          </a:p>
          <a:p>
            <a:pPr algn="r">
              <a:lnSpc>
                <a:spcPts val="2100"/>
              </a:lnSpc>
            </a:pPr>
            <a:r>
              <a:rPr lang="en-US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statistical methods to uncover patterns in customer behavior and sales trends.</a:t>
            </a:r>
            <a:endParaRPr lang="en-US" dirty="0"/>
          </a:p>
          <a:p>
            <a:pPr algn="r">
              <a:lnSpc>
                <a:spcPts val="2100"/>
              </a:lnSpc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230770" y="5157192"/>
            <a:ext cx="401947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2000" b="1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Insight Generation</a:t>
            </a:r>
          </a:p>
          <a:p>
            <a:pPr>
              <a:lnSpc>
                <a:spcPts val="2100"/>
              </a:lnSpc>
            </a:pPr>
            <a:r>
              <a:rPr lang="en-US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Interpreted results to formulate actionable business strategies and recommendations.</a:t>
            </a:r>
            <a:endParaRPr lang="en-US" dirty="0"/>
          </a:p>
          <a:p>
            <a:pPr>
              <a:lnSpc>
                <a:spcPts val="21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177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4718" y="643273"/>
            <a:ext cx="6827561" cy="714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150"/>
              </a:lnSpc>
            </a:pPr>
            <a:r>
              <a:rPr lang="en-US" sz="3600" b="1" kern="0" spc="-8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Demographics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142999" y="1861374"/>
            <a:ext cx="468052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ZA" sz="3600" b="1" noProof="1"/>
          </a:p>
          <a:p>
            <a:pPr marL="285750" indent="-285750">
              <a:buFont typeface="Wingdings" pitchFamily="2" charset="2"/>
              <a:buChar char="v"/>
            </a:pPr>
            <a:r>
              <a:rPr lang="en-ZA" sz="2000" b="1" noProof="1"/>
              <a:t>Key Takeaways: -</a:t>
            </a:r>
          </a:p>
          <a:p>
            <a:pPr marL="285750" indent="-285750">
              <a:buFont typeface="Wingdings" pitchFamily="2" charset="2"/>
              <a:buChar char="v"/>
            </a:pPr>
            <a:endParaRPr lang="en-ZA" sz="2000" noProof="1"/>
          </a:p>
          <a:p>
            <a:pPr marL="285750" indent="-285750">
              <a:buFont typeface="Wingdings" pitchFamily="2" charset="2"/>
              <a:buChar char="Ø"/>
            </a:pPr>
            <a:r>
              <a:rPr lang="en-ZA" sz="2000" noProof="1"/>
              <a:t>It shows that the customers are from 24 different countries.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ZA" sz="2000" noProof="1"/>
              <a:t>The customer demographic breakdown is very diversified.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ZA" sz="2000" noProof="1"/>
              <a:t>Maximum number of customers are from USA.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3600" dirty="0"/>
          </a:p>
        </p:txBody>
      </p:sp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6323E912-EBB7-49B8-AB66-7B1A6A5D22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772410"/>
              </p:ext>
            </p:extLst>
          </p:nvPr>
        </p:nvGraphicFramePr>
        <p:xfrm>
          <a:off x="4716017" y="1628800"/>
          <a:ext cx="4427984" cy="412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585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1520" y="1886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Genre Sales in USA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043608" y="913843"/>
            <a:ext cx="6408712" cy="2293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Rock dominates the US market with a commanding 35% share of sales</a:t>
            </a:r>
          </a:p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Alternative &amp; Punk follows closely behind, contributing 15% to sales.</a:t>
            </a:r>
            <a:endParaRPr lang="en-US" sz="1850" dirty="0"/>
          </a:p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Metal holds a strong third place with 12% of total sales.</a:t>
            </a:r>
            <a:endParaRPr lang="en-US" sz="1850" dirty="0"/>
          </a:p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Other genres, such as Jazz, Blues, and Classical, contribute to the remaining 38% of sales.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185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56C325A-5A89-658C-71DD-17C8994E7A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2393478"/>
              </p:ext>
            </p:extLst>
          </p:nvPr>
        </p:nvGraphicFramePr>
        <p:xfrm>
          <a:off x="1043608" y="2537075"/>
          <a:ext cx="7390072" cy="4313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1990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2" r="23609" b="4749"/>
          <a:stretch/>
        </p:blipFill>
        <p:spPr bwMode="auto">
          <a:xfrm>
            <a:off x="251520" y="160338"/>
            <a:ext cx="4608512" cy="22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860032" y="420736"/>
            <a:ext cx="4104456" cy="1739753"/>
            <a:chOff x="531295" y="1035725"/>
            <a:chExt cx="4693646" cy="1739753"/>
          </a:xfrm>
          <a:solidFill>
            <a:srgbClr val="FFCCFF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" name="Rectangle 3"/>
            <p:cNvSpPr/>
            <p:nvPr/>
          </p:nvSpPr>
          <p:spPr>
            <a:xfrm>
              <a:off x="531295" y="1035725"/>
              <a:ext cx="4693646" cy="1739753"/>
            </a:xfrm>
            <a:prstGeom prst="rect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/>
            <p:cNvSpPr/>
            <p:nvPr/>
          </p:nvSpPr>
          <p:spPr>
            <a:xfrm>
              <a:off x="531295" y="1035725"/>
              <a:ext cx="4693646" cy="1739753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3488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b="1" u="sng" kern="1200" dirty="0"/>
                <a:t>CHURN RATE</a:t>
              </a:r>
            </a:p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/>
                <a:t> 40.82%</a:t>
              </a:r>
              <a:endParaRPr lang="en-IN" sz="6500" kern="12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395536" y="2475378"/>
            <a:ext cx="42484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650"/>
              </a:lnSpc>
            </a:pPr>
            <a:r>
              <a:rPr lang="en-US" sz="2400" b="1" kern="0" spc="-7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Customer Churn Analysis</a:t>
            </a:r>
            <a:endParaRPr lang="en-US" sz="2400" b="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50" y="2978505"/>
            <a:ext cx="1788030" cy="1098567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25" y="4176394"/>
            <a:ext cx="3576058" cy="109856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74281"/>
            <a:ext cx="5364088" cy="1098566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649622" y="3098626"/>
            <a:ext cx="23808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 Churn Rate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3649622" y="3429710"/>
            <a:ext cx="517100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retention is concerning, with significant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loss over time.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3606049" y="4059459"/>
            <a:ext cx="5466670" cy="45719"/>
          </a:xfrm>
          <a:prstGeom prst="roundRect">
            <a:avLst>
              <a:gd name="adj" fmla="val 743648"/>
            </a:avLst>
          </a:prstGeom>
          <a:solidFill>
            <a:srgbClr val="D6BADD"/>
          </a:solidFill>
          <a:ln/>
        </p:spPr>
      </p:sp>
      <p:sp>
        <p:nvSpPr>
          <p:cNvPr id="16" name="Text 7"/>
          <p:cNvSpPr/>
          <p:nvPr/>
        </p:nvSpPr>
        <p:spPr>
          <a:xfrm>
            <a:off x="4662705" y="4176394"/>
            <a:ext cx="23808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Retention Strategies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4587954" y="4563752"/>
            <a:ext cx="677418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promotional campaigns, music festivals,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improved customer service.</a:t>
            </a:r>
            <a:endParaRPr lang="en-US" sz="1600" dirty="0"/>
          </a:p>
        </p:txBody>
      </p:sp>
      <p:sp>
        <p:nvSpPr>
          <p:cNvPr id="18" name="Shape 9"/>
          <p:cNvSpPr/>
          <p:nvPr/>
        </p:nvSpPr>
        <p:spPr>
          <a:xfrm>
            <a:off x="4587954" y="5257347"/>
            <a:ext cx="4376534" cy="45719"/>
          </a:xfrm>
          <a:prstGeom prst="roundRect">
            <a:avLst>
              <a:gd name="adj" fmla="val 743648"/>
            </a:avLst>
          </a:prstGeom>
          <a:solidFill>
            <a:srgbClr val="D6BADD"/>
          </a:solidFill>
          <a:ln/>
        </p:spPr>
      </p:sp>
      <p:sp>
        <p:nvSpPr>
          <p:cNvPr id="19" name="Text 11"/>
          <p:cNvSpPr/>
          <p:nvPr/>
        </p:nvSpPr>
        <p:spPr>
          <a:xfrm>
            <a:off x="5626046" y="5470873"/>
            <a:ext cx="238089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Loyalty Programs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5364088" y="5923564"/>
            <a:ext cx="6061115" cy="745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targeted programs to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incentivize long-term customer relationships.</a:t>
            </a:r>
            <a:endParaRPr lang="en-US" sz="1600" dirty="0"/>
          </a:p>
        </p:txBody>
      </p:sp>
      <p:sp>
        <p:nvSpPr>
          <p:cNvPr id="21" name="Text 2"/>
          <p:cNvSpPr/>
          <p:nvPr/>
        </p:nvSpPr>
        <p:spPr>
          <a:xfrm>
            <a:off x="2555776" y="3423596"/>
            <a:ext cx="126444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22" name="Text 2"/>
          <p:cNvSpPr/>
          <p:nvPr/>
        </p:nvSpPr>
        <p:spPr>
          <a:xfrm>
            <a:off x="1970926" y="4570214"/>
            <a:ext cx="1296144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2</a:t>
            </a:r>
            <a:endParaRPr lang="en-US" sz="1950" dirty="0"/>
          </a:p>
        </p:txBody>
      </p:sp>
      <p:sp>
        <p:nvSpPr>
          <p:cNvPr id="23" name="Text 2"/>
          <p:cNvSpPr/>
          <p:nvPr/>
        </p:nvSpPr>
        <p:spPr>
          <a:xfrm>
            <a:off x="2033972" y="5768529"/>
            <a:ext cx="1296144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3</a:t>
            </a:r>
            <a:endParaRPr lang="en-US" sz="1950" dirty="0"/>
          </a:p>
        </p:txBody>
      </p:sp>
    </p:spTree>
    <p:extLst>
      <p:ext uri="{BB962C8B-B14F-4D97-AF65-F5344CB8AC3E}">
        <p14:creationId xmlns:p14="http://schemas.microsoft.com/office/powerpoint/2010/main" val="137156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102" y="274211"/>
            <a:ext cx="77048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Source Sans Pro"/>
              </a:rPr>
              <a:t>Album Promotion Recommendations for the USA</a:t>
            </a:r>
            <a:endParaRPr lang="en-IN" sz="3200" b="1" dirty="0">
              <a:latin typeface="Source Sans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1484784"/>
            <a:ext cx="522007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Recommendation Overview:</a:t>
            </a:r>
          </a:p>
          <a:p>
            <a:r>
              <a:rPr lang="en-US" sz="2200" dirty="0"/>
              <a:t>Based on genre sales analysis, the top 3 albums from the new record label for priority advertising and promotion in the USA are:</a:t>
            </a:r>
          </a:p>
          <a:p>
            <a:pPr lvl="1"/>
            <a:r>
              <a:rPr lang="en-US" sz="2200" b="1" dirty="0"/>
              <a:t>Every Kind of Light</a:t>
            </a:r>
            <a:endParaRPr lang="en-US" sz="2200" dirty="0"/>
          </a:p>
          <a:p>
            <a:pPr lvl="1"/>
            <a:r>
              <a:rPr lang="en-US" sz="2200" b="1" dirty="0"/>
              <a:t>20th Century Masters - The Millennium Collection: The Best of Scorpions</a:t>
            </a:r>
            <a:endParaRPr lang="en-US" sz="2200" dirty="0"/>
          </a:p>
          <a:p>
            <a:pPr lvl="1"/>
            <a:r>
              <a:rPr lang="en-US" sz="2200" b="1" dirty="0"/>
              <a:t>Speak of the Devil</a:t>
            </a:r>
            <a:endParaRPr lang="en-US" sz="2200" dirty="0"/>
          </a:p>
          <a:p>
            <a:r>
              <a:rPr lang="en-US" sz="2200" b="1" dirty="0"/>
              <a:t>Insight:</a:t>
            </a:r>
          </a:p>
          <a:p>
            <a:r>
              <a:rPr lang="en-US" sz="2200" b="1" dirty="0"/>
              <a:t>Genre Focus</a:t>
            </a:r>
            <a:r>
              <a:rPr lang="en-US" sz="2200" dirty="0"/>
              <a:t>: All these albums belong to the </a:t>
            </a:r>
            <a:r>
              <a:rPr lang="en-US" sz="2200" b="1" dirty="0"/>
              <a:t>Rock</a:t>
            </a:r>
            <a:r>
              <a:rPr lang="en-US" sz="2200" dirty="0"/>
              <a:t> genre.</a:t>
            </a:r>
          </a:p>
          <a:p>
            <a:r>
              <a:rPr lang="en-US" sz="2200" b="1" dirty="0"/>
              <a:t>Reason</a:t>
            </a:r>
            <a:r>
              <a:rPr lang="en-US" sz="2200" dirty="0"/>
              <a:t>: Rock is identified as the most popular genre in the USA based on sales data.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128816"/>
              </p:ext>
            </p:extLst>
          </p:nvPr>
        </p:nvGraphicFramePr>
        <p:xfrm>
          <a:off x="4572000" y="1381016"/>
          <a:ext cx="4572000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870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1093</Words>
  <Application>Microsoft Office PowerPoint</Application>
  <PresentationFormat>On-screen Show (4:3)</PresentationFormat>
  <Paragraphs>161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Corbel Light</vt:lpstr>
      <vt:lpstr>Source Sans Pro</vt:lpstr>
      <vt:lpstr>Source Serif Pro Semi Bold</vt:lpstr>
      <vt:lpstr>Wingdings</vt:lpstr>
      <vt:lpstr>Office Theme</vt:lpstr>
      <vt:lpstr>Chinook Music  Store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Regional Market Analysis: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Chinook Music Store Analysis</dc:title>
  <dc:creator>Rupesh</dc:creator>
  <cp:lastModifiedBy>Janahvi Devare</cp:lastModifiedBy>
  <cp:revision>31</cp:revision>
  <dcterms:created xsi:type="dcterms:W3CDTF">2024-10-27T16:51:44Z</dcterms:created>
  <dcterms:modified xsi:type="dcterms:W3CDTF">2024-11-30T17:50:52Z</dcterms:modified>
</cp:coreProperties>
</file>